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notesSlides/notesSlide24.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Layouts/slideLayout16.xml" ContentType="application/vnd.openxmlformats-officedocument.presentationml.slideLayout+xml"/>
  <Override PartName="/ppt/notesSlides/notesSlide37.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017" r:id="rId2"/>
  </p:sldMasterIdLst>
  <p:notesMasterIdLst>
    <p:notesMasterId r:id="rId91"/>
  </p:notesMasterIdLst>
  <p:sldIdLst>
    <p:sldId id="446" r:id="rId3"/>
    <p:sldId id="447" r:id="rId4"/>
    <p:sldId id="558" r:id="rId5"/>
    <p:sldId id="559" r:id="rId6"/>
    <p:sldId id="567" r:id="rId7"/>
    <p:sldId id="569" r:id="rId8"/>
    <p:sldId id="695" r:id="rId9"/>
    <p:sldId id="696" r:id="rId10"/>
    <p:sldId id="697" r:id="rId11"/>
    <p:sldId id="698" r:id="rId12"/>
    <p:sldId id="699" r:id="rId13"/>
    <p:sldId id="700" r:id="rId14"/>
    <p:sldId id="701" r:id="rId15"/>
    <p:sldId id="702" r:id="rId16"/>
    <p:sldId id="703" r:id="rId17"/>
    <p:sldId id="570" r:id="rId18"/>
    <p:sldId id="571" r:id="rId19"/>
    <p:sldId id="562" r:id="rId20"/>
    <p:sldId id="583" r:id="rId21"/>
    <p:sldId id="663" r:id="rId22"/>
    <p:sldId id="664" r:id="rId23"/>
    <p:sldId id="665" r:id="rId24"/>
    <p:sldId id="666" r:id="rId25"/>
    <p:sldId id="667" r:id="rId26"/>
    <p:sldId id="668" r:id="rId27"/>
    <p:sldId id="479" r:id="rId28"/>
    <p:sldId id="483" r:id="rId29"/>
    <p:sldId id="484" r:id="rId30"/>
    <p:sldId id="709" r:id="rId31"/>
    <p:sldId id="455" r:id="rId32"/>
    <p:sldId id="577" r:id="rId33"/>
    <p:sldId id="602" r:id="rId34"/>
    <p:sldId id="456" r:id="rId35"/>
    <p:sldId id="682" r:id="rId36"/>
    <p:sldId id="463" r:id="rId37"/>
    <p:sldId id="478" r:id="rId38"/>
    <p:sldId id="509" r:id="rId39"/>
    <p:sldId id="488" r:id="rId40"/>
    <p:sldId id="495" r:id="rId41"/>
    <p:sldId id="500" r:id="rId42"/>
    <p:sldId id="503" r:id="rId43"/>
    <p:sldId id="507" r:id="rId44"/>
    <p:sldId id="542" r:id="rId45"/>
    <p:sldId id="518" r:id="rId46"/>
    <p:sldId id="520" r:id="rId47"/>
    <p:sldId id="526" r:id="rId48"/>
    <p:sldId id="529" r:id="rId49"/>
    <p:sldId id="532" r:id="rId50"/>
    <p:sldId id="548" r:id="rId51"/>
    <p:sldId id="549" r:id="rId52"/>
    <p:sldId id="550" r:id="rId53"/>
    <p:sldId id="551" r:id="rId54"/>
    <p:sldId id="590" r:id="rId55"/>
    <p:sldId id="591" r:id="rId56"/>
    <p:sldId id="592" r:id="rId57"/>
    <p:sldId id="595" r:id="rId58"/>
    <p:sldId id="588" r:id="rId59"/>
    <p:sldId id="589" r:id="rId60"/>
    <p:sldId id="600" r:id="rId61"/>
    <p:sldId id="603" r:id="rId62"/>
    <p:sldId id="604" r:id="rId63"/>
    <p:sldId id="608" r:id="rId64"/>
    <p:sldId id="609" r:id="rId65"/>
    <p:sldId id="613" r:id="rId66"/>
    <p:sldId id="614" r:id="rId67"/>
    <p:sldId id="615" r:id="rId68"/>
    <p:sldId id="616" r:id="rId69"/>
    <p:sldId id="617" r:id="rId70"/>
    <p:sldId id="619" r:id="rId71"/>
    <p:sldId id="623" r:id="rId72"/>
    <p:sldId id="621" r:id="rId73"/>
    <p:sldId id="622" r:id="rId74"/>
    <p:sldId id="625" r:id="rId75"/>
    <p:sldId id="627" r:id="rId76"/>
    <p:sldId id="631" r:id="rId77"/>
    <p:sldId id="687" r:id="rId78"/>
    <p:sldId id="688" r:id="rId79"/>
    <p:sldId id="689" r:id="rId80"/>
    <p:sldId id="635" r:id="rId81"/>
    <p:sldId id="691" r:id="rId82"/>
    <p:sldId id="692" r:id="rId83"/>
    <p:sldId id="706" r:id="rId84"/>
    <p:sldId id="704" r:id="rId85"/>
    <p:sldId id="705" r:id="rId86"/>
    <p:sldId id="638" r:id="rId87"/>
    <p:sldId id="656" r:id="rId88"/>
    <p:sldId id="707" r:id="rId89"/>
    <p:sldId id="708" r:id="rId9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Calibri" pitchFamily="34" charset="0"/>
        <a:ea typeface="宋体" charset="-122"/>
        <a:cs typeface="+mn-cs"/>
      </a:defRPr>
    </a:lvl1pPr>
    <a:lvl2pPr marL="457200" algn="l" rtl="0" fontAlgn="base">
      <a:spcBef>
        <a:spcPct val="0"/>
      </a:spcBef>
      <a:spcAft>
        <a:spcPct val="0"/>
      </a:spcAft>
      <a:defRPr kern="1200">
        <a:solidFill>
          <a:schemeClr val="tx1"/>
        </a:solidFill>
        <a:latin typeface="Calibri" pitchFamily="34" charset="0"/>
        <a:ea typeface="宋体" charset="-122"/>
        <a:cs typeface="+mn-cs"/>
      </a:defRPr>
    </a:lvl2pPr>
    <a:lvl3pPr marL="914400" algn="l" rtl="0" fontAlgn="base">
      <a:spcBef>
        <a:spcPct val="0"/>
      </a:spcBef>
      <a:spcAft>
        <a:spcPct val="0"/>
      </a:spcAft>
      <a:defRPr kern="1200">
        <a:solidFill>
          <a:schemeClr val="tx1"/>
        </a:solidFill>
        <a:latin typeface="Calibri" pitchFamily="34" charset="0"/>
        <a:ea typeface="宋体" charset="-122"/>
        <a:cs typeface="+mn-cs"/>
      </a:defRPr>
    </a:lvl3pPr>
    <a:lvl4pPr marL="1371600" algn="l" rtl="0" fontAlgn="base">
      <a:spcBef>
        <a:spcPct val="0"/>
      </a:spcBef>
      <a:spcAft>
        <a:spcPct val="0"/>
      </a:spcAft>
      <a:defRPr kern="1200">
        <a:solidFill>
          <a:schemeClr val="tx1"/>
        </a:solidFill>
        <a:latin typeface="Calibri" pitchFamily="34" charset="0"/>
        <a:ea typeface="宋体" charset="-122"/>
        <a:cs typeface="+mn-cs"/>
      </a:defRPr>
    </a:lvl4pPr>
    <a:lvl5pPr marL="1828800" algn="l" rtl="0" fontAlgn="base">
      <a:spcBef>
        <a:spcPct val="0"/>
      </a:spcBef>
      <a:spcAft>
        <a:spcPct val="0"/>
      </a:spcAft>
      <a:defRPr kern="1200">
        <a:solidFill>
          <a:schemeClr val="tx1"/>
        </a:solidFill>
        <a:latin typeface="Calibri" pitchFamily="34" charset="0"/>
        <a:ea typeface="宋体" charset="-122"/>
        <a:cs typeface="+mn-cs"/>
      </a:defRPr>
    </a:lvl5pPr>
    <a:lvl6pPr marL="2286000" algn="l" defTabSz="914400" rtl="0" eaLnBrk="1" latinLnBrk="0" hangingPunct="1">
      <a:defRPr kern="1200">
        <a:solidFill>
          <a:schemeClr val="tx1"/>
        </a:solidFill>
        <a:latin typeface="Calibri" pitchFamily="34" charset="0"/>
        <a:ea typeface="宋体" charset="-122"/>
        <a:cs typeface="+mn-cs"/>
      </a:defRPr>
    </a:lvl6pPr>
    <a:lvl7pPr marL="2743200" algn="l" defTabSz="914400" rtl="0" eaLnBrk="1" latinLnBrk="0" hangingPunct="1">
      <a:defRPr kern="1200">
        <a:solidFill>
          <a:schemeClr val="tx1"/>
        </a:solidFill>
        <a:latin typeface="Calibri" pitchFamily="34" charset="0"/>
        <a:ea typeface="宋体" charset="-122"/>
        <a:cs typeface="+mn-cs"/>
      </a:defRPr>
    </a:lvl7pPr>
    <a:lvl8pPr marL="3200400" algn="l" defTabSz="914400" rtl="0" eaLnBrk="1" latinLnBrk="0" hangingPunct="1">
      <a:defRPr kern="1200">
        <a:solidFill>
          <a:schemeClr val="tx1"/>
        </a:solidFill>
        <a:latin typeface="Calibri" pitchFamily="34" charset="0"/>
        <a:ea typeface="宋体" charset="-122"/>
        <a:cs typeface="+mn-cs"/>
      </a:defRPr>
    </a:lvl8pPr>
    <a:lvl9pPr marL="3657600" algn="l" defTabSz="914400" rtl="0" eaLnBrk="1" latinLnBrk="0" hangingPunct="1">
      <a:defRPr kern="1200">
        <a:solidFill>
          <a:schemeClr val="tx1"/>
        </a:solidFill>
        <a:latin typeface="Calibri" pitchFamily="34"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rgbClr val="FF0000"/>
    </p:penClr>
  </p:showPr>
  <p:clrMru>
    <a:srgbClr val="B2E8EE"/>
    <a:srgbClr val="AEEAF2"/>
    <a:srgbClr val="B5E2EB"/>
    <a:srgbClr val="00FFFF"/>
  </p:clrMru>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85935" autoAdjust="0"/>
  </p:normalViewPr>
  <p:slideViewPr>
    <p:cSldViewPr>
      <p:cViewPr varScale="1">
        <p:scale>
          <a:sx n="65" d="100"/>
          <a:sy n="65" d="100"/>
        </p:scale>
        <p:origin x="-666" y="-108"/>
      </p:cViewPr>
      <p:guideLst>
        <p:guide orient="horz" pos="2160"/>
        <p:guide pos="2880"/>
      </p:guideLst>
    </p:cSldViewPr>
  </p:slideViewPr>
  <p:outlineViewPr>
    <p:cViewPr>
      <p:scale>
        <a:sx n="33" d="100"/>
        <a:sy n="33" d="100"/>
      </p:scale>
      <p:origin x="0" y="0"/>
    </p:cViewPr>
  </p:outlineViewPr>
  <p:notesTextViewPr>
    <p:cViewPr>
      <p:scale>
        <a:sx n="150" d="100"/>
        <a:sy n="15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slide" Target="slides/slide82.xml"/><Relationship Id="rId89" Type="http://schemas.openxmlformats.org/officeDocument/2006/relationships/slide" Target="slides/slide87.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87" Type="http://schemas.openxmlformats.org/officeDocument/2006/relationships/slide" Target="slides/slide85.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90" Type="http://schemas.openxmlformats.org/officeDocument/2006/relationships/slide" Target="slides/slide88.xml"/><Relationship Id="rId95" Type="http://schemas.openxmlformats.org/officeDocument/2006/relationships/tableStyles" Target="tableStyle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039F7731-D88E-429E-9FE6-47CDBCF4D25C}" type="datetimeFigureOut">
              <a:rPr lang="zh-CN" altLang="en-US"/>
              <a:pPr>
                <a:defRPr/>
              </a:pPr>
              <a:t>2014-6-6</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DDC1343D-C478-4290-8BD0-8E498A90BD9C}"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6C7104FB-AF65-4410-AF0A-6DD5EF58D39B}" type="slidenum">
              <a:rPr lang="en-US" altLang="zh-CN"/>
              <a:pPr>
                <a:defRPr/>
              </a:pPr>
              <a:t>1</a:t>
            </a:fld>
            <a:endParaRPr lang="en-US" altLang="zh-CN"/>
          </a:p>
        </p:txBody>
      </p:sp>
      <p:sp>
        <p:nvSpPr>
          <p:cNvPr id="2969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699"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altLang="zh-CN"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幻灯片图像占位符 1"/>
          <p:cNvSpPr>
            <a:spLocks noGrp="1" noRot="1" noChangeAspect="1"/>
          </p:cNvSpPr>
          <p:nvPr>
            <p:ph type="sldImg"/>
          </p:nvPr>
        </p:nvSpPr>
        <p:spPr bwMode="auto">
          <a:noFill/>
          <a:ln>
            <a:solidFill>
              <a:srgbClr val="000000"/>
            </a:solidFill>
            <a:miter lim="800000"/>
            <a:headEnd/>
            <a:tailEnd/>
          </a:ln>
        </p:spPr>
      </p:sp>
      <p:sp>
        <p:nvSpPr>
          <p:cNvPr id="57346"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799FCC59-359F-4EBF-ABC1-67DA0E300317}" type="slidenum">
              <a:rPr lang="zh-CN" altLang="en-US" smtClean="0"/>
              <a:pPr>
                <a:defRPr/>
              </a:pPr>
              <a:t>19</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BEC079F8-F6D7-48A7-A203-C75DB2907326}" type="slidenum">
              <a:rPr lang="en-US" altLang="zh-CN"/>
              <a:pPr>
                <a:defRPr/>
              </a:pPr>
              <a:t>22</a:t>
            </a:fld>
            <a:endParaRPr lang="en-US" altLang="zh-CN"/>
          </a:p>
        </p:txBody>
      </p:sp>
      <p:sp>
        <p:nvSpPr>
          <p:cNvPr id="6144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1443"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zh-CN" altLang="zh-CN"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幻灯片图像占位符 1"/>
          <p:cNvSpPr>
            <a:spLocks noGrp="1" noRot="1" noChangeAspect="1"/>
          </p:cNvSpPr>
          <p:nvPr>
            <p:ph type="sldImg"/>
          </p:nvPr>
        </p:nvSpPr>
        <p:spPr bwMode="auto">
          <a:noFill/>
          <a:ln>
            <a:solidFill>
              <a:srgbClr val="000000"/>
            </a:solidFill>
            <a:miter lim="800000"/>
            <a:headEnd/>
            <a:tailEnd/>
          </a:ln>
        </p:spPr>
      </p:sp>
      <p:sp>
        <p:nvSpPr>
          <p:cNvPr id="66562"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5EA42DA1-3296-4872-8702-B93801654CD8}" type="slidenum">
              <a:rPr lang="zh-CN" altLang="en-US" smtClean="0"/>
              <a:pPr>
                <a:defRPr/>
              </a:pPr>
              <a:t>26</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幻灯片图像占位符 1"/>
          <p:cNvSpPr>
            <a:spLocks noGrp="1" noRot="1" noChangeAspect="1"/>
          </p:cNvSpPr>
          <p:nvPr>
            <p:ph type="sldImg"/>
          </p:nvPr>
        </p:nvSpPr>
        <p:spPr bwMode="auto">
          <a:noFill/>
          <a:ln>
            <a:solidFill>
              <a:srgbClr val="000000"/>
            </a:solidFill>
            <a:miter lim="800000"/>
            <a:headEnd/>
            <a:tailEnd/>
          </a:ln>
        </p:spPr>
      </p:sp>
      <p:sp>
        <p:nvSpPr>
          <p:cNvPr id="68610"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23691C7E-EA6C-4B1C-89C2-C1FAE59CE5D0}" type="slidenum">
              <a:rPr lang="zh-CN" altLang="en-US" smtClean="0"/>
              <a:pPr>
                <a:defRPr/>
              </a:pPr>
              <a:t>27</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幻灯片图像占位符 1"/>
          <p:cNvSpPr>
            <a:spLocks noGrp="1" noRot="1" noChangeAspect="1"/>
          </p:cNvSpPr>
          <p:nvPr>
            <p:ph type="sldImg"/>
          </p:nvPr>
        </p:nvSpPr>
        <p:spPr bwMode="auto">
          <a:noFill/>
          <a:ln>
            <a:solidFill>
              <a:srgbClr val="000000"/>
            </a:solidFill>
            <a:miter lim="800000"/>
            <a:headEnd/>
            <a:tailEnd/>
          </a:ln>
        </p:spPr>
      </p:sp>
      <p:sp>
        <p:nvSpPr>
          <p:cNvPr id="72706"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4D931EEC-FEB2-4C30-993D-47ECBE861BC4}" type="slidenum">
              <a:rPr lang="zh-CN" altLang="en-US" smtClean="0"/>
              <a:pPr>
                <a:defRPr/>
              </a:pPr>
              <a:t>30</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80B67FD-B5D7-42D4-A94B-FA58C34AAA59}" type="slidenum">
              <a:rPr lang="en-US" altLang="zh-CN" smtClean="0">
                <a:latin typeface="Arial" charset="0"/>
              </a:rPr>
              <a:pPr fontAlgn="base">
                <a:spcBef>
                  <a:spcPct val="0"/>
                </a:spcBef>
                <a:spcAft>
                  <a:spcPct val="0"/>
                </a:spcAft>
              </a:pPr>
              <a:t>31</a:t>
            </a:fld>
            <a:endParaRPr lang="en-US" altLang="zh-CN" smtClean="0">
              <a:latin typeface="Arial" charset="0"/>
            </a:endParaRPr>
          </a:p>
        </p:txBody>
      </p:sp>
      <p:sp>
        <p:nvSpPr>
          <p:cNvPr id="7475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47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zh-CN"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幻灯片图像占位符 1"/>
          <p:cNvSpPr>
            <a:spLocks noGrp="1" noRot="1" noChangeAspect="1"/>
          </p:cNvSpPr>
          <p:nvPr>
            <p:ph type="sldImg"/>
          </p:nvPr>
        </p:nvSpPr>
        <p:spPr bwMode="auto">
          <a:noFill/>
          <a:ln>
            <a:solidFill>
              <a:srgbClr val="000000"/>
            </a:solidFill>
            <a:miter lim="800000"/>
            <a:headEnd/>
            <a:tailEnd/>
          </a:ln>
        </p:spPr>
      </p:sp>
      <p:sp>
        <p:nvSpPr>
          <p:cNvPr id="78850"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1F873CB0-D7B3-40E7-AF2E-F7760012C09E}" type="slidenum">
              <a:rPr lang="zh-CN" altLang="en-US" smtClean="0"/>
              <a:pPr>
                <a:defRPr/>
              </a:pPr>
              <a:t>34</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幻灯片图像占位符 1"/>
          <p:cNvSpPr>
            <a:spLocks noGrp="1" noRot="1" noChangeAspect="1"/>
          </p:cNvSpPr>
          <p:nvPr>
            <p:ph type="sldImg"/>
          </p:nvPr>
        </p:nvSpPr>
        <p:spPr bwMode="auto">
          <a:noFill/>
          <a:ln>
            <a:solidFill>
              <a:srgbClr val="000000"/>
            </a:solidFill>
            <a:miter lim="800000"/>
            <a:headEnd/>
            <a:tailEnd/>
          </a:ln>
        </p:spPr>
      </p:sp>
      <p:sp>
        <p:nvSpPr>
          <p:cNvPr id="80898"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958F943F-236C-4BC7-B8AC-8C41944CA1D1}" type="slidenum">
              <a:rPr lang="zh-CN" altLang="en-US" smtClean="0"/>
              <a:pPr>
                <a:defRPr/>
              </a:pPr>
              <a:t>35</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幻灯片图像占位符 1"/>
          <p:cNvSpPr>
            <a:spLocks noGrp="1" noRot="1" noChangeAspect="1"/>
          </p:cNvSpPr>
          <p:nvPr>
            <p:ph type="sldImg"/>
          </p:nvPr>
        </p:nvSpPr>
        <p:spPr bwMode="auto">
          <a:noFill/>
          <a:ln>
            <a:solidFill>
              <a:srgbClr val="000000"/>
            </a:solidFill>
            <a:miter lim="800000"/>
            <a:headEnd/>
            <a:tailEnd/>
          </a:ln>
        </p:spPr>
      </p:sp>
      <p:sp>
        <p:nvSpPr>
          <p:cNvPr id="82946"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72B2EC5B-62D3-4B90-A4BC-BC8D7611E150}" type="slidenum">
              <a:rPr lang="zh-CN" altLang="en-US" smtClean="0"/>
              <a:pPr>
                <a:defRPr/>
              </a:pPr>
              <a:t>36</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幻灯片图像占位符 1"/>
          <p:cNvSpPr>
            <a:spLocks noGrp="1" noRot="1" noChangeAspect="1"/>
          </p:cNvSpPr>
          <p:nvPr>
            <p:ph type="sldImg"/>
          </p:nvPr>
        </p:nvSpPr>
        <p:spPr bwMode="auto">
          <a:noFill/>
          <a:ln>
            <a:solidFill>
              <a:srgbClr val="000000"/>
            </a:solidFill>
            <a:miter lim="800000"/>
            <a:headEnd/>
            <a:tailEnd/>
          </a:ln>
        </p:spPr>
      </p:sp>
      <p:sp>
        <p:nvSpPr>
          <p:cNvPr id="86018"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4B567893-0399-4103-A730-4115F07EA69C}" type="slidenum">
              <a:rPr lang="zh-CN" altLang="en-US" smtClean="0"/>
              <a:pPr>
                <a:defRPr/>
              </a:pPr>
              <a:t>38</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幻灯片图像占位符 1"/>
          <p:cNvSpPr>
            <a:spLocks noGrp="1" noRot="1" noChangeAspect="1"/>
          </p:cNvSpPr>
          <p:nvPr>
            <p:ph type="sldImg"/>
          </p:nvPr>
        </p:nvSpPr>
        <p:spPr bwMode="auto">
          <a:noFill/>
          <a:ln>
            <a:solidFill>
              <a:srgbClr val="000000"/>
            </a:solidFill>
            <a:miter lim="800000"/>
            <a:headEnd/>
            <a:tailEnd/>
          </a:ln>
        </p:spPr>
      </p:sp>
      <p:sp>
        <p:nvSpPr>
          <p:cNvPr id="31746"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1052E158-1792-49CC-9BAB-DA19FF2A0BBD}" type="slidenum">
              <a:rPr lang="zh-CN" altLang="en-US" smtClean="0"/>
              <a:pPr>
                <a:defRPr/>
              </a:pPr>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幻灯片图像占位符 1"/>
          <p:cNvSpPr>
            <a:spLocks noGrp="1" noRot="1" noChangeAspect="1"/>
          </p:cNvSpPr>
          <p:nvPr>
            <p:ph type="sldImg"/>
          </p:nvPr>
        </p:nvSpPr>
        <p:spPr bwMode="auto">
          <a:noFill/>
          <a:ln>
            <a:solidFill>
              <a:srgbClr val="000000"/>
            </a:solidFill>
            <a:miter lim="800000"/>
            <a:headEnd/>
            <a:tailEnd/>
          </a:ln>
        </p:spPr>
      </p:sp>
      <p:sp>
        <p:nvSpPr>
          <p:cNvPr id="88066" name="备注占位符 2"/>
          <p:cNvSpPr>
            <a:spLocks noGrp="1"/>
          </p:cNvSpPr>
          <p:nvPr>
            <p:ph type="body" idx="1"/>
          </p:nvPr>
        </p:nvSpPr>
        <p:spPr bwMode="auto">
          <a:noFill/>
        </p:spPr>
        <p:txBody>
          <a:bodyPr wrap="square" numCol="1" anchor="t" anchorCtr="0" compatLnSpc="1">
            <a:prstTxWarp prst="textNoShape">
              <a:avLst/>
            </a:prstTxWarp>
          </a:bodyPr>
          <a:lstStyle/>
          <a:p>
            <a:endParaRPr lang="en-US" altLang="zh-CN" smtClean="0"/>
          </a:p>
        </p:txBody>
      </p:sp>
      <p:sp>
        <p:nvSpPr>
          <p:cNvPr id="4" name="灯片编号占位符 3"/>
          <p:cNvSpPr>
            <a:spLocks noGrp="1"/>
          </p:cNvSpPr>
          <p:nvPr>
            <p:ph type="sldNum" sz="quarter" idx="5"/>
          </p:nvPr>
        </p:nvSpPr>
        <p:spPr/>
        <p:txBody>
          <a:bodyPr/>
          <a:lstStyle/>
          <a:p>
            <a:pPr>
              <a:defRPr/>
            </a:pPr>
            <a:fld id="{8ADC9632-CBBE-4ADE-BE06-C55E4324ABFD}" type="slidenum">
              <a:rPr lang="zh-CN" altLang="en-US" smtClean="0">
                <a:solidFill>
                  <a:prstClr val="black"/>
                </a:solidFill>
              </a:rPr>
              <a:pPr>
                <a:defRPr/>
              </a:pPr>
              <a:t>39</a:t>
            </a:fld>
            <a:endParaRPr lang="zh-CN" altLang="en-US">
              <a:solidFill>
                <a:prstClr val="black"/>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幻灯片图像占位符 1"/>
          <p:cNvSpPr>
            <a:spLocks noGrp="1" noRot="1" noChangeAspect="1"/>
          </p:cNvSpPr>
          <p:nvPr>
            <p:ph type="sldImg"/>
          </p:nvPr>
        </p:nvSpPr>
        <p:spPr bwMode="auto">
          <a:noFill/>
          <a:ln>
            <a:solidFill>
              <a:srgbClr val="000000"/>
            </a:solidFill>
            <a:miter lim="800000"/>
            <a:headEnd/>
            <a:tailEnd/>
          </a:ln>
        </p:spPr>
      </p:sp>
      <p:sp>
        <p:nvSpPr>
          <p:cNvPr id="90114"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372C14F9-9B11-4D52-B93C-D84B8CFE732F}" type="slidenum">
              <a:rPr lang="zh-CN" altLang="en-US" smtClean="0"/>
              <a:pPr>
                <a:defRPr/>
              </a:pPr>
              <a:t>40</a:t>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幻灯片图像占位符 1"/>
          <p:cNvSpPr>
            <a:spLocks noGrp="1" noRot="1" noChangeAspect="1"/>
          </p:cNvSpPr>
          <p:nvPr>
            <p:ph type="sldImg"/>
          </p:nvPr>
        </p:nvSpPr>
        <p:spPr bwMode="auto">
          <a:noFill/>
          <a:ln>
            <a:solidFill>
              <a:srgbClr val="000000"/>
            </a:solidFill>
            <a:miter lim="800000"/>
            <a:headEnd/>
            <a:tailEnd/>
          </a:ln>
        </p:spPr>
      </p:sp>
      <p:sp>
        <p:nvSpPr>
          <p:cNvPr id="93186"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6DA0852D-60BD-45D4-A321-8F21FCB68113}" type="slidenum">
              <a:rPr lang="zh-CN" altLang="en-US" smtClean="0"/>
              <a:pPr>
                <a:defRPr/>
              </a:pPr>
              <a:t>42</a:t>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幻灯片图像占位符 1"/>
          <p:cNvSpPr>
            <a:spLocks noGrp="1" noRot="1" noChangeAspect="1"/>
          </p:cNvSpPr>
          <p:nvPr>
            <p:ph type="sldImg"/>
          </p:nvPr>
        </p:nvSpPr>
        <p:spPr bwMode="auto">
          <a:noFill/>
          <a:ln>
            <a:solidFill>
              <a:srgbClr val="000000"/>
            </a:solidFill>
            <a:miter lim="800000"/>
            <a:headEnd/>
            <a:tailEnd/>
          </a:ln>
        </p:spPr>
      </p:sp>
      <p:sp>
        <p:nvSpPr>
          <p:cNvPr id="96258"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2F412EB1-F3A3-40AD-AA4C-2718CCDFE898}" type="slidenum">
              <a:rPr lang="zh-CN" altLang="en-US" smtClean="0"/>
              <a:pPr>
                <a:defRPr/>
              </a:pPr>
              <a:t>44</a:t>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幻灯片图像占位符 1"/>
          <p:cNvSpPr>
            <a:spLocks noGrp="1" noRot="1" noChangeAspect="1"/>
          </p:cNvSpPr>
          <p:nvPr>
            <p:ph type="sldImg"/>
          </p:nvPr>
        </p:nvSpPr>
        <p:spPr bwMode="auto">
          <a:noFill/>
          <a:ln>
            <a:solidFill>
              <a:srgbClr val="000000"/>
            </a:solidFill>
            <a:miter lim="800000"/>
            <a:headEnd/>
            <a:tailEnd/>
          </a:ln>
        </p:spPr>
      </p:sp>
      <p:sp>
        <p:nvSpPr>
          <p:cNvPr id="98306"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E3E7AE79-3BF4-4D6F-98B1-A0D87C1905F2}" type="slidenum">
              <a:rPr lang="zh-CN" altLang="en-US" smtClean="0"/>
              <a:pPr>
                <a:defRPr/>
              </a:pPr>
              <a:t>45</a:t>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幻灯片图像占位符 1"/>
          <p:cNvSpPr>
            <a:spLocks noGrp="1" noRot="1" noChangeAspect="1"/>
          </p:cNvSpPr>
          <p:nvPr>
            <p:ph type="sldImg"/>
          </p:nvPr>
        </p:nvSpPr>
        <p:spPr bwMode="auto">
          <a:noFill/>
          <a:ln>
            <a:solidFill>
              <a:srgbClr val="000000"/>
            </a:solidFill>
            <a:miter lim="800000"/>
            <a:headEnd/>
            <a:tailEnd/>
          </a:ln>
        </p:spPr>
      </p:sp>
      <p:sp>
        <p:nvSpPr>
          <p:cNvPr id="100354"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6180B427-EB05-476C-AC53-5050EF3AC046}" type="slidenum">
              <a:rPr lang="zh-CN" altLang="en-US" smtClean="0"/>
              <a:pPr>
                <a:defRPr/>
              </a:pPr>
              <a:t>46</a:t>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幻灯片图像占位符 1"/>
          <p:cNvSpPr>
            <a:spLocks noGrp="1" noRot="1" noChangeAspect="1"/>
          </p:cNvSpPr>
          <p:nvPr>
            <p:ph type="sldImg"/>
          </p:nvPr>
        </p:nvSpPr>
        <p:spPr bwMode="auto">
          <a:noFill/>
          <a:ln>
            <a:solidFill>
              <a:srgbClr val="000000"/>
            </a:solidFill>
            <a:miter lim="800000"/>
            <a:headEnd/>
            <a:tailEnd/>
          </a:ln>
        </p:spPr>
      </p:sp>
      <p:sp>
        <p:nvSpPr>
          <p:cNvPr id="102402"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B1644557-73B4-4D00-82CE-1A54F21857C4}" type="slidenum">
              <a:rPr lang="zh-CN" altLang="en-US" smtClean="0"/>
              <a:pPr>
                <a:defRPr/>
              </a:pPr>
              <a:t>47</a:t>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幻灯片图像占位符 1"/>
          <p:cNvSpPr>
            <a:spLocks noGrp="1" noRot="1" noChangeAspect="1"/>
          </p:cNvSpPr>
          <p:nvPr>
            <p:ph type="sldImg"/>
          </p:nvPr>
        </p:nvSpPr>
        <p:spPr bwMode="auto">
          <a:noFill/>
          <a:ln>
            <a:solidFill>
              <a:srgbClr val="000000"/>
            </a:solidFill>
            <a:miter lim="800000"/>
            <a:headEnd/>
            <a:tailEnd/>
          </a:ln>
        </p:spPr>
      </p:sp>
      <p:sp>
        <p:nvSpPr>
          <p:cNvPr id="108546"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67278A44-22CC-4AFA-9853-97F2A232F59D}" type="slidenum">
              <a:rPr lang="zh-CN" altLang="en-US" smtClean="0"/>
              <a:pPr>
                <a:defRPr/>
              </a:pPr>
              <a:t>52</a:t>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幻灯片图像占位符 1"/>
          <p:cNvSpPr>
            <a:spLocks noGrp="1" noRot="1" noChangeAspect="1"/>
          </p:cNvSpPr>
          <p:nvPr>
            <p:ph type="sldImg"/>
          </p:nvPr>
        </p:nvSpPr>
        <p:spPr bwMode="auto">
          <a:noFill/>
          <a:ln>
            <a:solidFill>
              <a:srgbClr val="000000"/>
            </a:solidFill>
            <a:miter lim="800000"/>
            <a:headEnd/>
            <a:tailEnd/>
          </a:ln>
        </p:spPr>
      </p:sp>
      <p:sp>
        <p:nvSpPr>
          <p:cNvPr id="111618"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4FBC04EF-1799-4D9D-9FC3-2509ED9DDC72}" type="slidenum">
              <a:rPr lang="zh-CN" altLang="en-US" smtClean="0"/>
              <a:pPr>
                <a:defRPr/>
              </a:pPr>
              <a:t>54</a:t>
            </a:fld>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幻灯片图像占位符 1"/>
          <p:cNvSpPr>
            <a:spLocks noGrp="1" noRot="1" noChangeAspect="1"/>
          </p:cNvSpPr>
          <p:nvPr>
            <p:ph type="sldImg"/>
          </p:nvPr>
        </p:nvSpPr>
        <p:spPr bwMode="auto">
          <a:noFill/>
          <a:ln>
            <a:solidFill>
              <a:srgbClr val="000000"/>
            </a:solidFill>
            <a:miter lim="800000"/>
            <a:headEnd/>
            <a:tailEnd/>
          </a:ln>
        </p:spPr>
      </p:sp>
      <p:sp>
        <p:nvSpPr>
          <p:cNvPr id="117762"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065AEE53-F504-482F-832D-A0C762FF1709}" type="slidenum">
              <a:rPr lang="zh-CN" altLang="en-US" smtClean="0"/>
              <a:pPr>
                <a:defRPr/>
              </a:pPr>
              <a:t>59</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845DC23-8FC3-4E54-A902-F40C1CB1F5AB}" type="slidenum">
              <a:rPr lang="en-US" altLang="zh-CN" smtClean="0">
                <a:latin typeface="Arial" charset="0"/>
              </a:rPr>
              <a:pPr fontAlgn="base">
                <a:spcBef>
                  <a:spcPct val="0"/>
                </a:spcBef>
                <a:spcAft>
                  <a:spcPct val="0"/>
                </a:spcAft>
              </a:pPr>
              <a:t>3</a:t>
            </a:fld>
            <a:endParaRPr lang="en-US" altLang="zh-CN" smtClean="0">
              <a:latin typeface="Arial" charset="0"/>
            </a:endParaRPr>
          </a:p>
        </p:txBody>
      </p:sp>
      <p:sp>
        <p:nvSpPr>
          <p:cNvPr id="3379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379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zh-CN" altLang="en-US" b="1"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幻灯片图像占位符 1"/>
          <p:cNvSpPr>
            <a:spLocks noGrp="1" noRot="1" noChangeAspect="1"/>
          </p:cNvSpPr>
          <p:nvPr>
            <p:ph type="sldImg"/>
          </p:nvPr>
        </p:nvSpPr>
        <p:spPr bwMode="auto">
          <a:noFill/>
          <a:ln>
            <a:solidFill>
              <a:srgbClr val="000000"/>
            </a:solidFill>
            <a:miter lim="800000"/>
            <a:headEnd/>
            <a:tailEnd/>
          </a:ln>
        </p:spPr>
      </p:sp>
      <p:sp>
        <p:nvSpPr>
          <p:cNvPr id="119810"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FEF68A06-A1E2-4922-B292-BDE38D32A663}" type="slidenum">
              <a:rPr lang="zh-CN" altLang="en-US" smtClean="0"/>
              <a:pPr>
                <a:defRPr/>
              </a:pPr>
              <a:t>60</a:t>
            </a:fld>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幻灯片图像占位符 1"/>
          <p:cNvSpPr>
            <a:spLocks noGrp="1" noRot="1" noChangeAspect="1"/>
          </p:cNvSpPr>
          <p:nvPr>
            <p:ph type="sldImg"/>
          </p:nvPr>
        </p:nvSpPr>
        <p:spPr bwMode="auto">
          <a:noFill/>
          <a:ln>
            <a:solidFill>
              <a:srgbClr val="000000"/>
            </a:solidFill>
            <a:miter lim="800000"/>
            <a:headEnd/>
            <a:tailEnd/>
          </a:ln>
        </p:spPr>
      </p:sp>
      <p:sp>
        <p:nvSpPr>
          <p:cNvPr id="121858"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5861474F-504A-4DB2-AA0C-AD6258AAB510}" type="slidenum">
              <a:rPr lang="zh-CN" altLang="en-US" smtClean="0"/>
              <a:pPr>
                <a:defRPr/>
              </a:pPr>
              <a:t>61</a:t>
            </a:fld>
            <a:endParaRPr lang="zh-CN"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幻灯片图像占位符 1"/>
          <p:cNvSpPr>
            <a:spLocks noGrp="1" noRot="1" noChangeAspect="1"/>
          </p:cNvSpPr>
          <p:nvPr>
            <p:ph type="sldImg"/>
          </p:nvPr>
        </p:nvSpPr>
        <p:spPr bwMode="auto">
          <a:noFill/>
          <a:ln>
            <a:solidFill>
              <a:srgbClr val="000000"/>
            </a:solidFill>
            <a:miter lim="800000"/>
            <a:headEnd/>
            <a:tailEnd/>
          </a:ln>
        </p:spPr>
      </p:sp>
      <p:sp>
        <p:nvSpPr>
          <p:cNvPr id="125954"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CAAD748D-CE94-4434-9076-A5EB81399ED6}" type="slidenum">
              <a:rPr lang="zh-CN" altLang="en-US" smtClean="0"/>
              <a:pPr>
                <a:defRPr/>
              </a:pPr>
              <a:t>64</a:t>
            </a:fld>
            <a:endParaRPr lang="zh-CN"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幻灯片图像占位符 1"/>
          <p:cNvSpPr>
            <a:spLocks noGrp="1" noRot="1" noChangeAspect="1"/>
          </p:cNvSpPr>
          <p:nvPr>
            <p:ph type="sldImg"/>
          </p:nvPr>
        </p:nvSpPr>
        <p:spPr bwMode="auto">
          <a:noFill/>
          <a:ln>
            <a:solidFill>
              <a:srgbClr val="000000"/>
            </a:solidFill>
            <a:miter lim="800000"/>
            <a:headEnd/>
            <a:tailEnd/>
          </a:ln>
        </p:spPr>
      </p:sp>
      <p:sp>
        <p:nvSpPr>
          <p:cNvPr id="128002"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65075712-5407-41CE-9FE8-D5D40330589F}" type="slidenum">
              <a:rPr lang="zh-CN" altLang="en-US" smtClean="0"/>
              <a:pPr>
                <a:defRPr/>
              </a:pPr>
              <a:t>65</a:t>
            </a:fld>
            <a:endParaRPr lang="zh-CN"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幻灯片图像占位符 1"/>
          <p:cNvSpPr>
            <a:spLocks noGrp="1" noRot="1" noChangeAspect="1"/>
          </p:cNvSpPr>
          <p:nvPr>
            <p:ph type="sldImg"/>
          </p:nvPr>
        </p:nvSpPr>
        <p:spPr bwMode="auto">
          <a:noFill/>
          <a:ln>
            <a:solidFill>
              <a:srgbClr val="000000"/>
            </a:solidFill>
            <a:miter lim="800000"/>
            <a:headEnd/>
            <a:tailEnd/>
          </a:ln>
        </p:spPr>
      </p:sp>
      <p:sp>
        <p:nvSpPr>
          <p:cNvPr id="132098"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F8022F85-FCBA-4C7A-961B-CE31EA7AB0C9}" type="slidenum">
              <a:rPr lang="zh-CN" altLang="en-US" smtClean="0"/>
              <a:pPr>
                <a:defRPr/>
              </a:pPr>
              <a:t>68</a:t>
            </a:fld>
            <a:endParaRPr lang="zh-CN"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幻灯片图像占位符 1"/>
          <p:cNvSpPr>
            <a:spLocks noGrp="1" noRot="1" noChangeAspect="1"/>
          </p:cNvSpPr>
          <p:nvPr>
            <p:ph type="sldImg"/>
          </p:nvPr>
        </p:nvSpPr>
        <p:spPr bwMode="auto">
          <a:noFill/>
          <a:ln>
            <a:solidFill>
              <a:srgbClr val="000000"/>
            </a:solidFill>
            <a:miter lim="800000"/>
            <a:headEnd/>
            <a:tailEnd/>
          </a:ln>
        </p:spPr>
      </p:sp>
      <p:sp>
        <p:nvSpPr>
          <p:cNvPr id="136194"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A7963EB3-567E-49F6-A50A-9AEBF6108DEA}" type="slidenum">
              <a:rPr lang="zh-CN" altLang="en-US" smtClean="0"/>
              <a:pPr>
                <a:defRPr/>
              </a:pPr>
              <a:t>71</a:t>
            </a:fld>
            <a:endParaRPr lang="zh-CN"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幻灯片图像占位符 1"/>
          <p:cNvSpPr>
            <a:spLocks noGrp="1" noRot="1" noChangeAspect="1"/>
          </p:cNvSpPr>
          <p:nvPr>
            <p:ph type="sldImg"/>
          </p:nvPr>
        </p:nvSpPr>
        <p:spPr bwMode="auto">
          <a:noFill/>
          <a:ln>
            <a:solidFill>
              <a:srgbClr val="000000"/>
            </a:solidFill>
            <a:miter lim="800000"/>
            <a:headEnd/>
            <a:tailEnd/>
          </a:ln>
        </p:spPr>
      </p:sp>
      <p:sp>
        <p:nvSpPr>
          <p:cNvPr id="138242"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2DBDA6C3-4C86-49B4-A18D-94A129A5AE0B}" type="slidenum">
              <a:rPr lang="zh-CN" altLang="en-US" smtClean="0"/>
              <a:pPr>
                <a:defRPr/>
              </a:pPr>
              <a:t>72</a:t>
            </a:fld>
            <a:endParaRPr lang="zh-CN"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幻灯片图像占位符 1"/>
          <p:cNvSpPr>
            <a:spLocks noGrp="1" noRot="1" noChangeAspect="1"/>
          </p:cNvSpPr>
          <p:nvPr>
            <p:ph type="sldImg"/>
          </p:nvPr>
        </p:nvSpPr>
        <p:spPr bwMode="auto">
          <a:noFill/>
          <a:ln>
            <a:solidFill>
              <a:srgbClr val="000000"/>
            </a:solidFill>
            <a:miter lim="800000"/>
            <a:headEnd/>
            <a:tailEnd/>
          </a:ln>
        </p:spPr>
      </p:sp>
      <p:sp>
        <p:nvSpPr>
          <p:cNvPr id="141314"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DC45151C-DBF1-4C32-AC69-B52E4B7F4B67}" type="slidenum">
              <a:rPr lang="zh-CN" altLang="en-US" smtClean="0"/>
              <a:pPr>
                <a:defRPr/>
              </a:pPr>
              <a:t>74</a:t>
            </a:fld>
            <a:endParaRPr lang="zh-CN"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幻灯片图像占位符 1"/>
          <p:cNvSpPr>
            <a:spLocks noGrp="1" noRot="1" noChangeAspect="1"/>
          </p:cNvSpPr>
          <p:nvPr>
            <p:ph type="sldImg"/>
          </p:nvPr>
        </p:nvSpPr>
        <p:spPr bwMode="auto">
          <a:noFill/>
          <a:ln>
            <a:solidFill>
              <a:srgbClr val="000000"/>
            </a:solidFill>
            <a:miter lim="800000"/>
            <a:headEnd/>
            <a:tailEnd/>
          </a:ln>
        </p:spPr>
      </p:sp>
      <p:sp>
        <p:nvSpPr>
          <p:cNvPr id="147458"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B0E2F738-3B42-4B2A-957C-91A17B753B51}" type="slidenum">
              <a:rPr lang="zh-CN" altLang="en-US" smtClean="0"/>
              <a:pPr>
                <a:defRPr/>
              </a:pPr>
              <a:t>79</a:t>
            </a:fld>
            <a:endParaRPr lang="zh-CN"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幻灯片图像占位符 1"/>
          <p:cNvSpPr>
            <a:spLocks noGrp="1" noRot="1" noChangeAspect="1"/>
          </p:cNvSpPr>
          <p:nvPr>
            <p:ph type="sldImg"/>
          </p:nvPr>
        </p:nvSpPr>
        <p:spPr bwMode="auto">
          <a:noFill/>
          <a:ln>
            <a:solidFill>
              <a:srgbClr val="000000"/>
            </a:solidFill>
            <a:miter lim="800000"/>
            <a:headEnd/>
            <a:tailEnd/>
          </a:ln>
        </p:spPr>
      </p:sp>
      <p:sp>
        <p:nvSpPr>
          <p:cNvPr id="155650"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1DBE4E33-C323-4059-B83A-A413DCAD2325}" type="slidenum">
              <a:rPr lang="zh-CN" altLang="en-US" smtClean="0"/>
              <a:pPr>
                <a:defRPr/>
              </a:pPr>
              <a:t>86</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71C7D64-FCAB-4839-8C25-7BB5D012EFE8}" type="slidenum">
              <a:rPr lang="en-US" altLang="zh-CN" smtClean="0">
                <a:latin typeface="Arial" charset="0"/>
              </a:rPr>
              <a:pPr fontAlgn="base">
                <a:spcBef>
                  <a:spcPct val="0"/>
                </a:spcBef>
                <a:spcAft>
                  <a:spcPct val="0"/>
                </a:spcAft>
              </a:pPr>
              <a:t>4</a:t>
            </a:fld>
            <a:endParaRPr lang="en-US" altLang="zh-CN" smtClean="0">
              <a:latin typeface="Arial" charset="0"/>
            </a:endParaRPr>
          </a:p>
        </p:txBody>
      </p:sp>
      <p:sp>
        <p:nvSpPr>
          <p:cNvPr id="3584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584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ltLang="zh-CN"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幻灯片图像占位符 1"/>
          <p:cNvSpPr>
            <a:spLocks noGrp="1" noRot="1" noChangeAspect="1"/>
          </p:cNvSpPr>
          <p:nvPr>
            <p:ph type="sldImg"/>
          </p:nvPr>
        </p:nvSpPr>
        <p:spPr bwMode="auto">
          <a:noFill/>
          <a:ln>
            <a:solidFill>
              <a:srgbClr val="000000"/>
            </a:solidFill>
            <a:miter lim="800000"/>
            <a:headEnd/>
            <a:tailEnd/>
          </a:ln>
        </p:spPr>
      </p:sp>
      <p:sp>
        <p:nvSpPr>
          <p:cNvPr id="37890"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8F29818A-8773-4257-96DB-ACA43EA62091}" type="slidenum">
              <a:rPr lang="zh-CN" altLang="en-US" smtClean="0"/>
              <a:pPr>
                <a:defRPr/>
              </a:pPr>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幻灯片图像占位符 1"/>
          <p:cNvSpPr>
            <a:spLocks noGrp="1" noRot="1" noChangeAspect="1"/>
          </p:cNvSpPr>
          <p:nvPr>
            <p:ph type="sldImg"/>
          </p:nvPr>
        </p:nvSpPr>
        <p:spPr bwMode="auto">
          <a:noFill/>
          <a:ln>
            <a:solidFill>
              <a:srgbClr val="000000"/>
            </a:solidFill>
            <a:miter lim="800000"/>
            <a:headEnd/>
            <a:tailEnd/>
          </a:ln>
        </p:spPr>
      </p:sp>
      <p:sp>
        <p:nvSpPr>
          <p:cNvPr id="39938"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3B2C7652-6417-4706-8B61-A9B9D145CC22}" type="slidenum">
              <a:rPr lang="zh-CN" altLang="en-US" smtClean="0"/>
              <a:pPr>
                <a:defRPr/>
              </a:pPr>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幻灯片图像占位符 1"/>
          <p:cNvSpPr>
            <a:spLocks noGrp="1" noRot="1" noChangeAspect="1"/>
          </p:cNvSpPr>
          <p:nvPr>
            <p:ph type="sldImg"/>
          </p:nvPr>
        </p:nvSpPr>
        <p:spPr bwMode="auto">
          <a:noFill/>
          <a:ln>
            <a:solidFill>
              <a:srgbClr val="000000"/>
            </a:solidFill>
            <a:miter lim="800000"/>
            <a:headEnd/>
            <a:tailEnd/>
          </a:ln>
        </p:spPr>
      </p:sp>
      <p:sp>
        <p:nvSpPr>
          <p:cNvPr id="51202"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FD70645C-B186-4FF7-B36B-757D960C82C1}" type="slidenum">
              <a:rPr lang="zh-CN" altLang="en-US" smtClean="0"/>
              <a:pPr>
                <a:defRPr/>
              </a:pPr>
              <a:t>16</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幻灯片图像占位符 1"/>
          <p:cNvSpPr>
            <a:spLocks noGrp="1" noRot="1" noChangeAspect="1"/>
          </p:cNvSpPr>
          <p:nvPr>
            <p:ph type="sldImg"/>
          </p:nvPr>
        </p:nvSpPr>
        <p:spPr bwMode="auto">
          <a:noFill/>
          <a:ln>
            <a:solidFill>
              <a:srgbClr val="000000"/>
            </a:solidFill>
            <a:miter lim="800000"/>
            <a:headEnd/>
            <a:tailEnd/>
          </a:ln>
        </p:spPr>
      </p:sp>
      <p:sp>
        <p:nvSpPr>
          <p:cNvPr id="53250"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smtClean="0"/>
          </a:p>
        </p:txBody>
      </p:sp>
      <p:sp>
        <p:nvSpPr>
          <p:cNvPr id="4" name="灯片编号占位符 3"/>
          <p:cNvSpPr>
            <a:spLocks noGrp="1"/>
          </p:cNvSpPr>
          <p:nvPr>
            <p:ph type="sldNum" sz="quarter" idx="5"/>
          </p:nvPr>
        </p:nvSpPr>
        <p:spPr/>
        <p:txBody>
          <a:bodyPr/>
          <a:lstStyle/>
          <a:p>
            <a:pPr>
              <a:defRPr/>
            </a:pPr>
            <a:fld id="{2A43BCF6-9930-4298-ADFE-A803F7FEDA0B}" type="slidenum">
              <a:rPr lang="zh-CN" altLang="en-US" smtClean="0"/>
              <a:pPr>
                <a:defRPr/>
              </a:pPr>
              <a:t>17</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2D55E1C-ED06-417F-8617-8A6C91C74135}" type="slidenum">
              <a:rPr lang="en-US" altLang="zh-CN" smtClean="0">
                <a:latin typeface="Arial" charset="0"/>
              </a:rPr>
              <a:pPr fontAlgn="base">
                <a:spcBef>
                  <a:spcPct val="0"/>
                </a:spcBef>
                <a:spcAft>
                  <a:spcPct val="0"/>
                </a:spcAft>
              </a:pPr>
              <a:t>18</a:t>
            </a:fld>
            <a:endParaRPr lang="en-US" altLang="zh-CN" smtClean="0">
              <a:latin typeface="Arial" charset="0"/>
            </a:endParaRPr>
          </a:p>
        </p:txBody>
      </p:sp>
      <p:sp>
        <p:nvSpPr>
          <p:cNvPr id="5529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529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file:///C:\Documents%20and%20Settings\Administrator\Application%20Data\Tencent\Users\200637879\QQ\WinTemp\RichOle\0_%5d_Q6BFFX0%5dIT7R2Q95OUO.jpg" TargetMode="Externa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66340473-8AF9-4B5A-A5FD-D7FC0BB615E5}" type="slidenum">
              <a:rPr lang="zh-CN" altLang="en-US"/>
              <a:pPr>
                <a:defRPr/>
              </a:pPr>
              <a:t>‹#›</a:t>
            </a:fld>
            <a:endParaRPr lang="zh-CN" altLang="en-US"/>
          </a:p>
        </p:txBody>
      </p:sp>
    </p:spTree>
  </p:cSld>
  <p:clrMapOvr>
    <a:masterClrMapping/>
  </p:clrMapOvr>
  <p:transition spd="slow">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227FBA87-1EF8-4BCE-A582-CD8B206EC60A}" type="slidenum">
              <a:rPr lang="zh-CN" altLang="en-US"/>
              <a:pPr>
                <a:defRPr/>
              </a:pPr>
              <a:t>‹#›</a:t>
            </a:fld>
            <a:endParaRPr lang="zh-CN" altLang="en-US"/>
          </a:p>
        </p:txBody>
      </p:sp>
    </p:spTree>
  </p:cSld>
  <p:clrMapOvr>
    <a:masterClrMapping/>
  </p:clrMapOvr>
  <p:transition spd="slow">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46AB9BB4-1355-4A63-A5E5-DBF29496DCB1}" type="slidenum">
              <a:rPr lang="zh-CN" altLang="en-US"/>
              <a:pPr>
                <a:defRPr/>
              </a:pPr>
              <a:t>‹#›</a:t>
            </a:fld>
            <a:endParaRPr lang="zh-CN" altLang="en-US"/>
          </a:p>
        </p:txBody>
      </p:sp>
    </p:spTree>
  </p:cSld>
  <p:clrMapOvr>
    <a:masterClrMapping/>
  </p:clrMapOvr>
  <p:transition spd="slow">
    <p:pull/>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53DD0C60-9E4C-4954-9D79-61884DBDEC3D}" type="slidenum">
              <a:rPr lang="zh-CN" altLang="en-US"/>
              <a:pPr>
                <a:defRPr/>
              </a:pPr>
              <a:t>‹#›</a:t>
            </a:fld>
            <a:endParaRPr lang="zh-CN" altLang="en-US"/>
          </a:p>
        </p:txBody>
      </p:sp>
    </p:spTree>
  </p:cSld>
  <p:clrMapOvr>
    <a:masterClrMapping/>
  </p:clrMapOvr>
  <p:transition spd="slow">
    <p:pull/>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a:prstGeom prst="rect">
            <a:avLst/>
          </a:prstGeo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Tree>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457200" y="1600200"/>
            <a:ext cx="8229600" cy="4525963"/>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Tree>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Tree>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我的格式">
    <p:spTree>
      <p:nvGrpSpPr>
        <p:cNvPr id="1" name=""/>
        <p:cNvGrpSpPr/>
        <p:nvPr/>
      </p:nvGrpSpPr>
      <p:grpSpPr>
        <a:xfrm>
          <a:off x="0" y="0"/>
          <a:ext cx="0" cy="0"/>
          <a:chOff x="0" y="0"/>
          <a:chExt cx="0" cy="0"/>
        </a:xfrm>
      </p:grpSpPr>
      <p:pic>
        <p:nvPicPr>
          <p:cNvPr id="4" name="图片 6"/>
          <p:cNvPicPr>
            <a:picLocks noChangeAspect="1"/>
          </p:cNvPicPr>
          <p:nvPr userDrawn="1"/>
        </p:nvPicPr>
        <p:blipFill>
          <a:blip r:embed="rId2"/>
          <a:srcRect/>
          <a:stretch>
            <a:fillRect/>
          </a:stretch>
        </p:blipFill>
        <p:spPr bwMode="auto">
          <a:xfrm>
            <a:off x="-3175" y="-26988"/>
            <a:ext cx="9144000" cy="1574801"/>
          </a:xfrm>
          <a:prstGeom prst="rect">
            <a:avLst/>
          </a:prstGeom>
          <a:noFill/>
          <a:ln w="9525">
            <a:solidFill>
              <a:schemeClr val="tx1"/>
            </a:solidFill>
            <a:miter lim="800000"/>
            <a:headEnd/>
            <a:tailEnd/>
          </a:ln>
        </p:spPr>
      </p:pic>
      <p:sp>
        <p:nvSpPr>
          <p:cNvPr id="5" name="右箭头 4"/>
          <p:cNvSpPr/>
          <p:nvPr userDrawn="1"/>
        </p:nvSpPr>
        <p:spPr>
          <a:xfrm>
            <a:off x="107950" y="6165850"/>
            <a:ext cx="3527425" cy="692150"/>
          </a:xfrm>
          <a:prstGeom prst="rightArrow">
            <a:avLst>
              <a:gd name="adj1" fmla="val 50000"/>
              <a:gd name="adj2" fmla="val 157135"/>
            </a:avLst>
          </a:prstGeom>
          <a:gradFill>
            <a:gsLst>
              <a:gs pos="4000">
                <a:srgbClr val="A0B9E5"/>
              </a:gs>
              <a:gs pos="16000">
                <a:srgbClr val="B2E8EE"/>
              </a:gs>
              <a:gs pos="7456">
                <a:srgbClr val="A2BBE6"/>
              </a:gs>
              <a:gs pos="0">
                <a:schemeClr val="accent1">
                  <a:tint val="660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spcBef>
                <a:spcPct val="20000"/>
              </a:spcBef>
              <a:defRPr/>
            </a:pPr>
            <a:r>
              <a:rPr lang="zh-CN" altLang="en-US" sz="1600" kern="0" dirty="0">
                <a:solidFill>
                  <a:srgbClr val="000000"/>
                </a:solidFill>
                <a:latin typeface="Arial"/>
              </a:rPr>
              <a:t>             </a:t>
            </a:r>
            <a:r>
              <a:rPr lang="en-US" altLang="zh-CN" sz="1600" b="1" kern="0" dirty="0">
                <a:solidFill>
                  <a:srgbClr val="000000"/>
                </a:solidFill>
                <a:latin typeface="Arial"/>
              </a:rPr>
              <a:t>TTT   </a:t>
            </a:r>
            <a:r>
              <a:rPr lang="zh-CN" altLang="en-US" sz="1600" b="1" kern="0" dirty="0">
                <a:solidFill>
                  <a:srgbClr val="000000"/>
                </a:solidFill>
                <a:latin typeface="Arial"/>
              </a:rPr>
              <a:t>培训</a:t>
            </a:r>
            <a:endParaRPr lang="zh-CN" altLang="en-US" sz="1600" b="1" kern="0" dirty="0">
              <a:solidFill>
                <a:srgbClr val="000000"/>
              </a:solidFill>
              <a:latin typeface="Arial"/>
            </a:endParaRPr>
          </a:p>
        </p:txBody>
      </p:sp>
      <p:pic>
        <p:nvPicPr>
          <p:cNvPr id="6" name="Picture 2" descr="C:\Documents and Settings\Administrator\Application Data\Tencent\Users\200637879\QQ\WinTemp\RichOle\0_]_Q6BFFX0]IT7R2Q95OUO.jpg"/>
          <p:cNvPicPr>
            <a:picLocks noChangeAspect="1" noChangeArrowheads="1"/>
          </p:cNvPicPr>
          <p:nvPr userDrawn="1"/>
        </p:nvPicPr>
        <p:blipFill>
          <a:blip r:embed="rId3" r:link="rId4"/>
          <a:srcRect/>
          <a:stretch>
            <a:fillRect/>
          </a:stretch>
        </p:blipFill>
        <p:spPr bwMode="auto">
          <a:xfrm>
            <a:off x="7451725" y="115888"/>
            <a:ext cx="1525588" cy="1152525"/>
          </a:xfrm>
          <a:prstGeom prst="rect">
            <a:avLst/>
          </a:prstGeom>
          <a:noFill/>
          <a:ln w="9525">
            <a:noFill/>
            <a:miter lim="800000"/>
            <a:headEnd/>
            <a:tailEnd/>
          </a:ln>
        </p:spPr>
      </p:pic>
      <p:sp>
        <p:nvSpPr>
          <p:cNvPr id="3" name="内容占位符 2"/>
          <p:cNvSpPr>
            <a:spLocks noGrp="1"/>
          </p:cNvSpPr>
          <p:nvPr>
            <p:ph idx="1"/>
          </p:nvPr>
        </p:nvSpPr>
        <p:spPr/>
        <p:txBody>
          <a:bodyPr/>
          <a:lstStyle>
            <a:lvl1pPr marL="0" indent="0">
              <a:buNone/>
              <a:defRPr/>
            </a:lvl1pPr>
          </a:lstStyle>
          <a:p>
            <a:pPr lvl="0"/>
            <a:r>
              <a:rPr lang="zh-CN" altLang="en-US" dirty="0" smtClean="0"/>
              <a:t>单击此处编辑母版文本样式</a:t>
            </a:r>
          </a:p>
        </p:txBody>
      </p:sp>
      <p:sp>
        <p:nvSpPr>
          <p:cNvPr id="2" name="标题 1"/>
          <p:cNvSpPr>
            <a:spLocks noGrp="1"/>
          </p:cNvSpPr>
          <p:nvPr>
            <p:ph type="title"/>
          </p:nvPr>
        </p:nvSpPr>
        <p:spPr>
          <a:xfrm>
            <a:off x="107504" y="260648"/>
            <a:ext cx="6696744" cy="1143000"/>
          </a:xfrm>
        </p:spPr>
        <p:txBody>
          <a:bodyPr/>
          <a:lstStyle>
            <a:lvl1pPr algn="l">
              <a:defRPr sz="4000" b="1"/>
            </a:lvl1pPr>
          </a:lstStyle>
          <a:p>
            <a:r>
              <a:rPr lang="zh-CN" altLang="en-US" dirty="0" smtClean="0"/>
              <a:t>单击此处编辑母版标题样式</a:t>
            </a:r>
            <a:endParaRPr lang="zh-CN" altLang="en-US" dirty="0"/>
          </a:p>
        </p:txBody>
      </p:sp>
      <p:sp>
        <p:nvSpPr>
          <p:cNvPr id="7" name="灯片编号占位符 5"/>
          <p:cNvSpPr>
            <a:spLocks noGrp="1"/>
          </p:cNvSpPr>
          <p:nvPr>
            <p:ph type="sldNum" sz="quarter" idx="10"/>
          </p:nvPr>
        </p:nvSpPr>
        <p:spPr>
          <a:xfrm>
            <a:off x="8172450" y="6356350"/>
            <a:ext cx="514350" cy="365125"/>
          </a:xfrm>
        </p:spPr>
        <p:txBody>
          <a:bodyPr/>
          <a:lstStyle>
            <a:lvl1pPr>
              <a:defRPr/>
            </a:lvl1pPr>
          </a:lstStyle>
          <a:p>
            <a:pPr>
              <a:defRPr/>
            </a:pPr>
            <a:fld id="{44DE89C9-17AB-427C-B0CF-0851F793C420}" type="slidenum">
              <a:rPr lang="zh-CN" altLang="en-US"/>
              <a:pPr>
                <a:defRPr/>
              </a:pPr>
              <a:t>‹#›</a:t>
            </a:fld>
            <a:endParaRPr lang="zh-CN" altLang="en-US"/>
          </a:p>
        </p:txBody>
      </p:sp>
    </p:spTree>
  </p:cSld>
  <p:clrMapOvr>
    <a:masterClrMapping/>
  </p:clrMapOvr>
  <p:transition spd="slow">
    <p:pull/>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600200"/>
            <a:ext cx="8229600" cy="4525963"/>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spd="slow"/>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457200" y="1600200"/>
            <a:ext cx="8229600" cy="4525963"/>
          </a:xfrm>
          <a:prstGeom prst="rect">
            <a:avLst/>
          </a:prstGeom>
        </p:spPr>
        <p:txBody>
          <a:bodyPr/>
          <a:lstStyle/>
          <a:p>
            <a:pPr lvl="0"/>
            <a:endParaRPr lang="zh-CN" altLang="en-US" noProof="0"/>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我的格式">
    <p:spTree>
      <p:nvGrpSpPr>
        <p:cNvPr id="1" name=""/>
        <p:cNvGrpSpPr/>
        <p:nvPr/>
      </p:nvGrpSpPr>
      <p:grpSpPr>
        <a:xfrm>
          <a:off x="0" y="0"/>
          <a:ext cx="0" cy="0"/>
          <a:chOff x="0" y="0"/>
          <a:chExt cx="0" cy="0"/>
        </a:xfrm>
      </p:grpSpPr>
      <p:pic>
        <p:nvPicPr>
          <p:cNvPr id="4" name="图片 6"/>
          <p:cNvPicPr>
            <a:picLocks noChangeAspect="1"/>
          </p:cNvPicPr>
          <p:nvPr userDrawn="1"/>
        </p:nvPicPr>
        <p:blipFill>
          <a:blip r:embed="rId2"/>
          <a:srcRect/>
          <a:stretch>
            <a:fillRect/>
          </a:stretch>
        </p:blipFill>
        <p:spPr bwMode="auto">
          <a:xfrm>
            <a:off x="0" y="-26988"/>
            <a:ext cx="9144000" cy="1574801"/>
          </a:xfrm>
          <a:prstGeom prst="rect">
            <a:avLst/>
          </a:prstGeom>
          <a:noFill/>
          <a:ln w="9525">
            <a:solidFill>
              <a:schemeClr val="tx1"/>
            </a:solidFill>
            <a:miter lim="800000"/>
            <a:headEnd/>
            <a:tailEnd/>
          </a:ln>
        </p:spPr>
      </p:pic>
      <p:pic>
        <p:nvPicPr>
          <p:cNvPr id="5" name="Picture 2"/>
          <p:cNvPicPr>
            <a:picLocks noChangeAspect="1" noChangeArrowheads="1"/>
          </p:cNvPicPr>
          <p:nvPr userDrawn="1"/>
        </p:nvPicPr>
        <p:blipFill>
          <a:blip r:embed="rId3"/>
          <a:srcRect/>
          <a:stretch>
            <a:fillRect/>
          </a:stretch>
        </p:blipFill>
        <p:spPr bwMode="auto">
          <a:xfrm>
            <a:off x="7812088" y="44450"/>
            <a:ext cx="1152525" cy="1036638"/>
          </a:xfrm>
          <a:prstGeom prst="rect">
            <a:avLst/>
          </a:prstGeom>
          <a:noFill/>
          <a:ln w="9525">
            <a:noFill/>
            <a:miter lim="800000"/>
            <a:headEnd/>
            <a:tailEnd/>
          </a:ln>
        </p:spPr>
      </p:pic>
      <p:sp>
        <p:nvSpPr>
          <p:cNvPr id="6" name="矩形 8"/>
          <p:cNvSpPr>
            <a:spLocks noChangeArrowheads="1"/>
          </p:cNvSpPr>
          <p:nvPr userDrawn="1"/>
        </p:nvSpPr>
        <p:spPr bwMode="auto">
          <a:xfrm>
            <a:off x="7820025" y="1084263"/>
            <a:ext cx="1216025" cy="400050"/>
          </a:xfrm>
          <a:prstGeom prst="rect">
            <a:avLst/>
          </a:prstGeom>
          <a:noFill/>
          <a:ln>
            <a:noFill/>
          </a:ln>
          <a:extLst>
            <a:ext uri="{909E8E84-426E-40DD-AFC4-6F175D3DCCD1}"/>
            <a:ext uri="{91240B29-F687-4F45-9708-019B960494DF}"/>
          </a:extLst>
        </p:spPr>
        <p:txBody>
          <a:bodyPr wrap="none">
            <a:spAutoFit/>
          </a:bodyPr>
          <a:lstStyle/>
          <a:p>
            <a:pPr algn="r">
              <a:spcBef>
                <a:spcPct val="20000"/>
              </a:spcBef>
              <a:defRPr/>
            </a:pPr>
            <a:r>
              <a:rPr lang="zh-CN" altLang="en-US" sz="2000" b="1">
                <a:solidFill>
                  <a:srgbClr val="000000"/>
                </a:solidFill>
                <a:latin typeface="Arial" charset="0"/>
                <a:ea typeface="宋体" pitchFamily="2" charset="-122"/>
              </a:rPr>
              <a:t>百朗教育</a:t>
            </a:r>
          </a:p>
        </p:txBody>
      </p:sp>
      <p:sp>
        <p:nvSpPr>
          <p:cNvPr id="7" name="右箭头 6"/>
          <p:cNvSpPr/>
          <p:nvPr userDrawn="1"/>
        </p:nvSpPr>
        <p:spPr>
          <a:xfrm>
            <a:off x="107950" y="6165850"/>
            <a:ext cx="3887788" cy="692150"/>
          </a:xfrm>
          <a:prstGeom prst="rightArrow">
            <a:avLst>
              <a:gd name="adj1" fmla="val 50000"/>
              <a:gd name="adj2" fmla="val 216442"/>
            </a:avLst>
          </a:prstGeom>
          <a:gradFill>
            <a:gsLst>
              <a:gs pos="4000">
                <a:srgbClr val="A0B9E5"/>
              </a:gs>
              <a:gs pos="16000">
                <a:srgbClr val="B2E8EE"/>
              </a:gs>
              <a:gs pos="7456">
                <a:srgbClr val="A2BBE6"/>
              </a:gs>
              <a:gs pos="0">
                <a:schemeClr val="accent1">
                  <a:tint val="660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spcBef>
                <a:spcPct val="20000"/>
              </a:spcBef>
              <a:defRPr/>
            </a:pPr>
            <a:r>
              <a:rPr lang="zh-CN" altLang="en-US" sz="1600" kern="0" dirty="0">
                <a:solidFill>
                  <a:srgbClr val="000000"/>
                </a:solidFill>
                <a:latin typeface="Arial"/>
              </a:rPr>
              <a:t>董玉川  生产管理培训</a:t>
            </a:r>
          </a:p>
        </p:txBody>
      </p:sp>
      <p:sp>
        <p:nvSpPr>
          <p:cNvPr id="2" name="标题 1"/>
          <p:cNvSpPr>
            <a:spLocks noGrp="1"/>
          </p:cNvSpPr>
          <p:nvPr>
            <p:ph type="title"/>
          </p:nvPr>
        </p:nvSpPr>
        <p:spPr>
          <a:xfrm>
            <a:off x="467544" y="260648"/>
            <a:ext cx="8229600" cy="1143000"/>
          </a:xfr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dirty="0" smtClean="0"/>
              <a:t>单击此处编辑母版文本样式</a:t>
            </a:r>
          </a:p>
        </p:txBody>
      </p:sp>
      <p:sp>
        <p:nvSpPr>
          <p:cNvPr id="8" name="灯片编号占位符 5"/>
          <p:cNvSpPr>
            <a:spLocks noGrp="1"/>
          </p:cNvSpPr>
          <p:nvPr>
            <p:ph type="sldNum" sz="quarter" idx="10"/>
          </p:nvPr>
        </p:nvSpPr>
        <p:spPr>
          <a:xfrm>
            <a:off x="8388350" y="6356350"/>
            <a:ext cx="431800" cy="365125"/>
          </a:xfrm>
        </p:spPr>
        <p:txBody>
          <a:bodyPr/>
          <a:lstStyle>
            <a:lvl1pPr>
              <a:defRPr/>
            </a:lvl1pPr>
          </a:lstStyle>
          <a:p>
            <a:pPr>
              <a:defRPr/>
            </a:pPr>
            <a:fld id="{4C515126-A14B-4019-BF0A-4246039FB5F6}" type="slidenum">
              <a:rPr lang="zh-CN" altLang="en-US"/>
              <a:pPr>
                <a:defRPr/>
              </a:pPr>
              <a:t>‹#›</a:t>
            </a:fld>
            <a:endParaRPr lang="zh-CN" altLang="en-US" dirty="0"/>
          </a:p>
        </p:txBody>
      </p:sp>
    </p:spTree>
  </p:cSld>
  <p:clrMapOvr>
    <a:masterClrMapping/>
  </p:clrMapOvr>
  <p:transition spd="slow">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53597B87-6D62-4DA7-8FC4-D8A32FD10E65}" type="slidenum">
              <a:rPr lang="zh-CN" altLang="en-US"/>
              <a:pPr>
                <a:defRPr/>
              </a:pPr>
              <a:t>‹#›</a:t>
            </a:fld>
            <a:endParaRPr lang="zh-CN" altLang="en-US"/>
          </a:p>
        </p:txBody>
      </p:sp>
    </p:spTree>
  </p:cSld>
  <p:clrMapOvr>
    <a:masterClrMapping/>
  </p:clrMapOvr>
  <p:transition spd="slow">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B1B3B243-A52F-4C46-856A-0D87DC2AD83F}" type="slidenum">
              <a:rPr lang="zh-CN" altLang="en-US"/>
              <a:pPr>
                <a:defRPr/>
              </a:pPr>
              <a:t>‹#›</a:t>
            </a:fld>
            <a:endParaRPr lang="zh-CN" altLang="en-US"/>
          </a:p>
        </p:txBody>
      </p:sp>
    </p:spTree>
  </p:cSld>
  <p:clrMapOvr>
    <a:masterClrMapping/>
  </p:clrMapOvr>
  <p:transition spd="slow">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C46A2500-C7CF-4D17-AA72-130DD38338F3}" type="slidenum">
              <a:rPr lang="zh-CN" altLang="en-US"/>
              <a:pPr>
                <a:defRPr/>
              </a:pPr>
              <a:t>‹#›</a:t>
            </a:fld>
            <a:endParaRPr lang="zh-CN" altLang="en-US"/>
          </a:p>
        </p:txBody>
      </p:sp>
    </p:spTree>
  </p:cSld>
  <p:clrMapOvr>
    <a:masterClrMapping/>
  </p:clrMapOvr>
  <p:transition spd="slow">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B0C89FCF-4BEA-482B-A6FD-63084C1D6D2E}" type="slidenum">
              <a:rPr lang="zh-CN" altLang="en-US"/>
              <a:pPr>
                <a:defRPr/>
              </a:pPr>
              <a:t>‹#›</a:t>
            </a:fld>
            <a:endParaRPr lang="zh-CN" altLang="en-US"/>
          </a:p>
        </p:txBody>
      </p:sp>
    </p:spTree>
  </p:cSld>
  <p:clrMapOvr>
    <a:masterClrMapping/>
  </p:clrMapOvr>
  <p:transition spd="slow">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189EB3D8-60DE-4245-A010-741FEDD0C6C0}" type="slidenum">
              <a:rPr lang="zh-CN" altLang="en-US"/>
              <a:pPr>
                <a:defRPr/>
              </a:pPr>
              <a:t>‹#›</a:t>
            </a:fld>
            <a:endParaRPr lang="zh-CN" altLang="en-US"/>
          </a:p>
        </p:txBody>
      </p:sp>
    </p:spTree>
  </p:cSld>
  <p:clrMapOvr>
    <a:masterClrMapping/>
  </p:clrMapOvr>
  <p:transition spd="slow">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BBA18F20-C148-420A-838F-49DCC27DA564}" type="slidenum">
              <a:rPr lang="zh-CN" altLang="en-US"/>
              <a:pPr>
                <a:defRPr/>
              </a:pPr>
              <a:t>‹#›</a:t>
            </a:fld>
            <a:endParaRPr lang="zh-CN" altLang="en-US"/>
          </a:p>
        </p:txBody>
      </p:sp>
    </p:spTree>
  </p:cSld>
  <p:clrMapOvr>
    <a:masterClrMapping/>
  </p:clrMapOvr>
  <p:transition spd="slow">
    <p:pul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image" Target="../media/image6.jpe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5.jpe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3B132200-4C8F-4E04-9DAE-2E5B5A4AD164}"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4020" r:id="rId1"/>
    <p:sldLayoutId id="2147484042" r:id="rId2"/>
    <p:sldLayoutId id="2147484043" r:id="rId3"/>
    <p:sldLayoutId id="2147484021" r:id="rId4"/>
    <p:sldLayoutId id="2147484022" r:id="rId5"/>
    <p:sldLayoutId id="2147484023" r:id="rId6"/>
    <p:sldLayoutId id="2147484024" r:id="rId7"/>
    <p:sldLayoutId id="2147484025" r:id="rId8"/>
    <p:sldLayoutId id="2147484026" r:id="rId9"/>
    <p:sldLayoutId id="2147484027" r:id="rId10"/>
    <p:sldLayoutId id="2147484028" r:id="rId11"/>
    <p:sldLayoutId id="2147484029" r:id="rId12"/>
  </p:sldLayoutIdLst>
  <p:transition spd="slow">
    <p:pull/>
  </p:transition>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pitchFamily="2" charset="-122"/>
        </a:defRPr>
      </a:lvl2pPr>
      <a:lvl3pPr algn="ctr" rtl="0" eaLnBrk="0" fontAlgn="base" hangingPunct="0">
        <a:spcBef>
          <a:spcPct val="0"/>
        </a:spcBef>
        <a:spcAft>
          <a:spcPct val="0"/>
        </a:spcAft>
        <a:defRPr sz="4400">
          <a:solidFill>
            <a:schemeClr val="tx1"/>
          </a:solidFill>
          <a:latin typeface="Calibri" pitchFamily="34" charset="0"/>
          <a:ea typeface="宋体" pitchFamily="2" charset="-122"/>
        </a:defRPr>
      </a:lvl3pPr>
      <a:lvl4pPr algn="ctr" rtl="0" eaLnBrk="0" fontAlgn="base" hangingPunct="0">
        <a:spcBef>
          <a:spcPct val="0"/>
        </a:spcBef>
        <a:spcAft>
          <a:spcPct val="0"/>
        </a:spcAft>
        <a:defRPr sz="4400">
          <a:solidFill>
            <a:schemeClr val="tx1"/>
          </a:solidFill>
          <a:latin typeface="Calibri" pitchFamily="34" charset="0"/>
          <a:ea typeface="宋体" pitchFamily="2" charset="-122"/>
        </a:defRPr>
      </a:lvl4pPr>
      <a:lvl5pPr algn="ctr" rtl="0" eaLnBrk="0" fontAlgn="base" hangingPunct="0">
        <a:spcBef>
          <a:spcPct val="0"/>
        </a:spcBef>
        <a:spcAft>
          <a:spcPct val="0"/>
        </a:spcAft>
        <a:defRPr sz="4400">
          <a:solidFill>
            <a:schemeClr val="tx1"/>
          </a:solidFill>
          <a:latin typeface="Calibri" pitchFamily="34" charset="0"/>
          <a:ea typeface="宋体" pitchFamily="2" charset="-122"/>
        </a:defRPr>
      </a:lvl5pPr>
      <a:lvl6pPr marL="457200" algn="ctr" rtl="0" fontAlgn="base">
        <a:spcBef>
          <a:spcPct val="0"/>
        </a:spcBef>
        <a:spcAft>
          <a:spcPct val="0"/>
        </a:spcAft>
        <a:defRPr sz="4400">
          <a:solidFill>
            <a:schemeClr val="tx1"/>
          </a:solidFill>
          <a:latin typeface="Calibri" pitchFamily="34" charset="0"/>
          <a:ea typeface="宋体" pitchFamily="2" charset="-122"/>
        </a:defRPr>
      </a:lvl6pPr>
      <a:lvl7pPr marL="914400" algn="ctr" rtl="0" fontAlgn="base">
        <a:spcBef>
          <a:spcPct val="0"/>
        </a:spcBef>
        <a:spcAft>
          <a:spcPct val="0"/>
        </a:spcAft>
        <a:defRPr sz="4400">
          <a:solidFill>
            <a:schemeClr val="tx1"/>
          </a:solidFill>
          <a:latin typeface="Calibri" pitchFamily="34" charset="0"/>
          <a:ea typeface="宋体" pitchFamily="2" charset="-122"/>
        </a:defRPr>
      </a:lvl7pPr>
      <a:lvl8pPr marL="1371600" algn="ctr" rtl="0" fontAlgn="base">
        <a:spcBef>
          <a:spcPct val="0"/>
        </a:spcBef>
        <a:spcAft>
          <a:spcPct val="0"/>
        </a:spcAft>
        <a:defRPr sz="4400">
          <a:solidFill>
            <a:schemeClr val="tx1"/>
          </a:solidFill>
          <a:latin typeface="Calibri" pitchFamily="34" charset="0"/>
          <a:ea typeface="宋体" pitchFamily="2" charset="-122"/>
        </a:defRPr>
      </a:lvl8pPr>
      <a:lvl9pPr marL="1828800" algn="ctr" rtl="0" fontAlgn="base">
        <a:spcBef>
          <a:spcPct val="0"/>
        </a:spcBef>
        <a:spcAft>
          <a:spcPct val="0"/>
        </a:spcAft>
        <a:defRPr sz="4400">
          <a:solidFill>
            <a:schemeClr val="tx1"/>
          </a:solidFill>
          <a:latin typeface="Calibri" pitchFamily="34" charset="0"/>
          <a:ea typeface="宋体" pitchFamily="2"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tx1"/>
        </a:solidFill>
        <a:effectLst/>
      </p:bgPr>
    </p:bg>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a:blip r:embed="rId14"/>
          <a:srcRect/>
          <a:stretch>
            <a:fillRect/>
          </a:stretch>
        </p:blipFill>
        <p:spPr bwMode="auto">
          <a:xfrm>
            <a:off x="0" y="4724400"/>
            <a:ext cx="9144000" cy="2133600"/>
          </a:xfrm>
          <a:prstGeom prst="rect">
            <a:avLst/>
          </a:prstGeom>
          <a:noFill/>
          <a:ln w="9525">
            <a:noFill/>
            <a:miter lim="800000"/>
            <a:headEnd/>
            <a:tailEnd/>
          </a:ln>
        </p:spPr>
      </p:pic>
      <p:sp>
        <p:nvSpPr>
          <p:cNvPr id="3075" name="Line 3"/>
          <p:cNvSpPr>
            <a:spLocks noChangeShapeType="1"/>
          </p:cNvSpPr>
          <p:nvPr/>
        </p:nvSpPr>
        <p:spPr bwMode="auto">
          <a:xfrm>
            <a:off x="0" y="836613"/>
            <a:ext cx="9144000" cy="0"/>
          </a:xfrm>
          <a:prstGeom prst="line">
            <a:avLst/>
          </a:prstGeom>
          <a:noFill/>
          <a:ln w="28575" cmpd="sng">
            <a:solidFill>
              <a:srgbClr val="003399"/>
            </a:solidFill>
            <a:round/>
            <a:headEnd/>
            <a:tailEnd/>
          </a:ln>
          <a:effectLst/>
          <a:extLst>
            <a:ext uri="{909E8E84-426E-40DD-AFC4-6F175D3DCCD1}"/>
            <a:ext uri="{AF507438-7753-43E0-B8FC-AC1667EBCBE1}"/>
          </a:extLst>
        </p:spPr>
        <p:txBody>
          <a:bodyPr wrap="none"/>
          <a:lstStyle/>
          <a:p>
            <a:pPr>
              <a:defRPr/>
            </a:pPr>
            <a:endParaRPr lang="zh-CN" altLang="en-US" sz="2400">
              <a:solidFill>
                <a:srgbClr val="FFFFFF"/>
              </a:solidFill>
              <a:latin typeface="MS Outlook" pitchFamily="2" charset="2"/>
              <a:ea typeface="黑体" pitchFamily="49" charset="-122"/>
            </a:endParaRPr>
          </a:p>
        </p:txBody>
      </p:sp>
      <p:pic>
        <p:nvPicPr>
          <p:cNvPr id="14340" name="Picture 4" descr="雪儿-蓝底"/>
          <p:cNvPicPr>
            <a:picLocks noChangeAspect="1" noChangeArrowheads="1"/>
          </p:cNvPicPr>
          <p:nvPr/>
        </p:nvPicPr>
        <p:blipFill>
          <a:blip r:embed="rId15">
            <a:clrChange>
              <a:clrFrom>
                <a:srgbClr val="0063FC"/>
              </a:clrFrom>
              <a:clrTo>
                <a:srgbClr val="0063FC">
                  <a:alpha val="0"/>
                </a:srgbClr>
              </a:clrTo>
            </a:clrChange>
          </a:blip>
          <a:srcRect/>
          <a:stretch>
            <a:fillRect/>
          </a:stretch>
        </p:blipFill>
        <p:spPr bwMode="auto">
          <a:xfrm>
            <a:off x="8027988" y="5373688"/>
            <a:ext cx="731837" cy="1295400"/>
          </a:xfrm>
          <a:prstGeom prst="rect">
            <a:avLst/>
          </a:prstGeom>
          <a:noFill/>
          <a:ln w="9525">
            <a:noFill/>
            <a:miter lim="800000"/>
            <a:headEnd/>
            <a:tailEnd/>
          </a:ln>
        </p:spPr>
      </p:pic>
      <p:pic>
        <p:nvPicPr>
          <p:cNvPr id="14341" name="Picture 13"/>
          <p:cNvPicPr>
            <a:picLocks noChangeAspect="1" noChangeArrowheads="1"/>
          </p:cNvPicPr>
          <p:nvPr/>
        </p:nvPicPr>
        <p:blipFill>
          <a:blip r:embed="rId16"/>
          <a:srcRect/>
          <a:stretch>
            <a:fillRect/>
          </a:stretch>
        </p:blipFill>
        <p:spPr bwMode="auto">
          <a:xfrm>
            <a:off x="250825" y="260350"/>
            <a:ext cx="2160588" cy="381000"/>
          </a:xfrm>
          <a:prstGeom prst="rect">
            <a:avLst/>
          </a:prstGeom>
          <a:noFill/>
          <a:ln w="9525">
            <a:noFill/>
            <a:miter lim="800000"/>
            <a:headEnd/>
            <a:tailEnd/>
          </a:ln>
        </p:spPr>
      </p:pic>
      <p:sp>
        <p:nvSpPr>
          <p:cNvPr id="3078" name="Text Box 14"/>
          <p:cNvSpPr>
            <a:spLocks noChangeArrowheads="1"/>
          </p:cNvSpPr>
          <p:nvPr/>
        </p:nvSpPr>
        <p:spPr bwMode="auto">
          <a:xfrm>
            <a:off x="3060700" y="6453188"/>
            <a:ext cx="3525838" cy="366712"/>
          </a:xfrm>
          <a:prstGeom prst="rect">
            <a:avLst/>
          </a:prstGeom>
          <a:noFill/>
          <a:ln>
            <a:noFill/>
          </a:ln>
          <a:effectLst/>
          <a:extLst>
            <a:ext uri="{909E8E84-426E-40DD-AFC4-6F175D3DCCD1}"/>
            <a:ext uri="{91240B29-F687-4F45-9708-019B960494DF}"/>
            <a:ext uri="{AF507438-7753-43E0-B8FC-AC1667EBCBE1}"/>
          </a:extLst>
        </p:spPr>
        <p:txBody>
          <a:bodyPr>
            <a:spAutoFit/>
          </a:bodyPr>
          <a:lstStyle/>
          <a:p>
            <a:pPr algn="ctr">
              <a:spcBef>
                <a:spcPct val="50000"/>
              </a:spcBef>
              <a:defRPr/>
            </a:pPr>
            <a:r>
              <a:rPr lang="zh-CN" altLang="en-US" b="1">
                <a:solidFill>
                  <a:srgbClr val="FF0000"/>
                </a:solidFill>
                <a:latin typeface="华文行楷" pitchFamily="2" charset="-122"/>
                <a:ea typeface="华文行楷" pitchFamily="2" charset="-122"/>
                <a:sym typeface="华文行楷" pitchFamily="2" charset="-122"/>
              </a:rPr>
              <a:t>高标准、严管理、创一流 。</a:t>
            </a:r>
            <a:endParaRPr lang="zh-CN" altLang="en-US" sz="2400">
              <a:solidFill>
                <a:srgbClr val="FFFFFF"/>
              </a:solidFill>
              <a:latin typeface="Times New Roman" pitchFamily="18" charset="0"/>
              <a:ea typeface="宋体" pitchFamily="2" charset="-122"/>
            </a:endParaRPr>
          </a:p>
        </p:txBody>
      </p:sp>
    </p:spTree>
  </p:cSld>
  <p:clrMap bg1="dk2" tx1="lt1" bg2="dk1" tx2="lt2" accent1="accent1" accent2="accent2" accent3="accent3" accent4="accent4" accent5="accent5" accent6="accent6" hlink="hlink" folHlink="folHlink"/>
  <p:sldLayoutIdLst>
    <p:sldLayoutId id="2147484030" r:id="rId1"/>
    <p:sldLayoutId id="2147484031" r:id="rId2"/>
    <p:sldLayoutId id="2147484032" r:id="rId3"/>
    <p:sldLayoutId id="2147484033" r:id="rId4"/>
    <p:sldLayoutId id="2147484034" r:id="rId5"/>
    <p:sldLayoutId id="2147484035" r:id="rId6"/>
    <p:sldLayoutId id="2147484036" r:id="rId7"/>
    <p:sldLayoutId id="2147484037" r:id="rId8"/>
    <p:sldLayoutId id="2147484038" r:id="rId9"/>
    <p:sldLayoutId id="2147484039" r:id="rId10"/>
    <p:sldLayoutId id="2147484040" r:id="rId11"/>
    <p:sldLayoutId id="2147484041" r:id="rId12"/>
  </p:sldLayoutIdLst>
  <p:transition spd="slow"/>
  <p:txStyles>
    <p:titleStyle>
      <a:lvl1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pitchFamily="18" charset="0"/>
          <a:ea typeface="宋体" pitchFamily="2" charset="-122"/>
        </a:defRPr>
      </a:lvl2pPr>
      <a:lvl3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pitchFamily="18" charset="0"/>
          <a:ea typeface="宋体" pitchFamily="2" charset="-122"/>
        </a:defRPr>
      </a:lvl3pPr>
      <a:lvl4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pitchFamily="18" charset="0"/>
          <a:ea typeface="宋体" pitchFamily="2" charset="-122"/>
        </a:defRPr>
      </a:lvl4pPr>
      <a:lvl5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pitchFamily="18" charset="0"/>
          <a:ea typeface="宋体" pitchFamily="2" charset="-122"/>
        </a:defRPr>
      </a:lvl5pPr>
      <a:lvl6pPr marL="457200" algn="ctr" rtl="0" fontAlgn="base">
        <a:spcBef>
          <a:spcPct val="0"/>
        </a:spcBef>
        <a:spcAft>
          <a:spcPct val="0"/>
        </a:spcAft>
        <a:defRPr sz="4400">
          <a:solidFill>
            <a:schemeClr val="tx2"/>
          </a:solidFill>
          <a:effectLst>
            <a:outerShdw blurRad="38100" dist="38100" dir="2700000" algn="tl">
              <a:srgbClr val="C0C0C0"/>
            </a:outerShdw>
          </a:effectLst>
          <a:latin typeface="Times New Roman" pitchFamily="18" charset="0"/>
          <a:ea typeface="宋体" pitchFamily="2" charset="-122"/>
        </a:defRPr>
      </a:lvl6pPr>
      <a:lvl7pPr marL="914400" algn="ctr" rtl="0" fontAlgn="base">
        <a:spcBef>
          <a:spcPct val="0"/>
        </a:spcBef>
        <a:spcAft>
          <a:spcPct val="0"/>
        </a:spcAft>
        <a:defRPr sz="4400">
          <a:solidFill>
            <a:schemeClr val="tx2"/>
          </a:solidFill>
          <a:effectLst>
            <a:outerShdw blurRad="38100" dist="38100" dir="2700000" algn="tl">
              <a:srgbClr val="C0C0C0"/>
            </a:outerShdw>
          </a:effectLst>
          <a:latin typeface="Times New Roman" pitchFamily="18" charset="0"/>
          <a:ea typeface="宋体" pitchFamily="2" charset="-122"/>
        </a:defRPr>
      </a:lvl7pPr>
      <a:lvl8pPr marL="1371600" algn="ctr" rtl="0" fontAlgn="base">
        <a:spcBef>
          <a:spcPct val="0"/>
        </a:spcBef>
        <a:spcAft>
          <a:spcPct val="0"/>
        </a:spcAft>
        <a:defRPr sz="4400">
          <a:solidFill>
            <a:schemeClr val="tx2"/>
          </a:solidFill>
          <a:effectLst>
            <a:outerShdw blurRad="38100" dist="38100" dir="2700000" algn="tl">
              <a:srgbClr val="C0C0C0"/>
            </a:outerShdw>
          </a:effectLst>
          <a:latin typeface="Times New Roman" pitchFamily="18" charset="0"/>
          <a:ea typeface="宋体" pitchFamily="2" charset="-122"/>
        </a:defRPr>
      </a:lvl8pPr>
      <a:lvl9pPr marL="1828800" algn="ctr" rtl="0" fontAlgn="base">
        <a:spcBef>
          <a:spcPct val="0"/>
        </a:spcBef>
        <a:spcAft>
          <a:spcPct val="0"/>
        </a:spcAft>
        <a:defRPr sz="4400">
          <a:solidFill>
            <a:schemeClr val="tx2"/>
          </a:solidFill>
          <a:effectLst>
            <a:outerShdw blurRad="38100" dist="38100" dir="2700000" algn="tl">
              <a:srgbClr val="C0C0C0"/>
            </a:outerShdw>
          </a:effectLst>
          <a:latin typeface="Times New Roman" pitchFamily="18" charset="0"/>
          <a:ea typeface="宋体" pitchFamily="2" charset="-122"/>
        </a:defRPr>
      </a:lvl9pPr>
    </p:titleStyle>
    <p:bodyStyle>
      <a:lvl1pPr marL="342900" indent="-342900" algn="l" rtl="0" eaLnBrk="0" fontAlgn="base" hangingPunct="0">
        <a:spcBef>
          <a:spcPct val="20000"/>
        </a:spcBef>
        <a:spcAft>
          <a:spcPct val="0"/>
        </a:spcAft>
        <a:buClr>
          <a:schemeClr val="tx2"/>
        </a:buClr>
        <a:buSzPct val="75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C0C0C0"/>
            </a:outerShdw>
          </a:effectLst>
          <a:latin typeface="+mn-lt"/>
          <a:ea typeface="+mn-ea"/>
        </a:defRPr>
      </a:lvl2pPr>
      <a:lvl3pPr marL="1143000" indent="-228600" algn="l" rtl="0" eaLnBrk="0" fontAlgn="base" hangingPunct="0">
        <a:spcBef>
          <a:spcPct val="20000"/>
        </a:spcBef>
        <a:spcAft>
          <a:spcPct val="0"/>
        </a:spcAft>
        <a:buClr>
          <a:schemeClr val="tx1"/>
        </a:buClr>
        <a:buChar char="»"/>
        <a:defRPr sz="2400">
          <a:solidFill>
            <a:schemeClr val="tx1"/>
          </a:solidFill>
          <a:effectLst>
            <a:outerShdw blurRad="38100" dist="38100" dir="2700000" algn="tl">
              <a:srgbClr val="C0C0C0"/>
            </a:outerShdw>
          </a:effectLst>
          <a:latin typeface="+mn-lt"/>
          <a:ea typeface="+mn-ea"/>
        </a:defRPr>
      </a:lvl3pPr>
      <a:lvl4pPr marL="1600200" indent="-228600" algn="l" rtl="0" eaLnBrk="0" fontAlgn="base" hangingPunct="0">
        <a:spcBef>
          <a:spcPct val="20000"/>
        </a:spcBef>
        <a:spcAft>
          <a:spcPct val="0"/>
        </a:spcAft>
        <a:buClr>
          <a:schemeClr val="tx2"/>
        </a:buClr>
        <a:buSzPct val="75000"/>
        <a:buFont typeface="Wingdings" pitchFamily="2" charset="2"/>
        <a:buChar char="n"/>
        <a:defRPr sz="2000">
          <a:solidFill>
            <a:schemeClr val="tx1"/>
          </a:solidFill>
          <a:effectLst>
            <a:outerShdw blurRad="38100" dist="38100" dir="2700000" algn="tl">
              <a:srgbClr val="C0C0C0"/>
            </a:outerShdw>
          </a:effectLst>
          <a:latin typeface="+mn-lt"/>
          <a:ea typeface="+mn-ea"/>
        </a:defRPr>
      </a:lvl4pPr>
      <a:lvl5pPr marL="20574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C0C0C0"/>
            </a:outerShdw>
          </a:effectLst>
          <a:latin typeface="+mn-lt"/>
          <a:ea typeface="+mn-ea"/>
        </a:defRPr>
      </a:lvl5pPr>
      <a:lvl6pPr marL="2514600" indent="-228600" algn="l" rtl="0" fontAlgn="base">
        <a:spcBef>
          <a:spcPct val="20000"/>
        </a:spcBef>
        <a:spcAft>
          <a:spcPct val="0"/>
        </a:spcAft>
        <a:buClr>
          <a:schemeClr val="tx1"/>
        </a:buClr>
        <a:buChar char="–"/>
        <a:defRPr sz="2000">
          <a:solidFill>
            <a:schemeClr val="tx1"/>
          </a:solidFill>
          <a:effectLst>
            <a:outerShdw blurRad="38100" dist="38100" dir="2700000" algn="tl">
              <a:srgbClr val="C0C0C0"/>
            </a:outerShdw>
          </a:effectLst>
          <a:latin typeface="+mn-lt"/>
          <a:ea typeface="+mn-ea"/>
        </a:defRPr>
      </a:lvl6pPr>
      <a:lvl7pPr marL="2971800" indent="-228600" algn="l" rtl="0" fontAlgn="base">
        <a:spcBef>
          <a:spcPct val="20000"/>
        </a:spcBef>
        <a:spcAft>
          <a:spcPct val="0"/>
        </a:spcAft>
        <a:buClr>
          <a:schemeClr val="tx1"/>
        </a:buClr>
        <a:buChar char="–"/>
        <a:defRPr sz="2000">
          <a:solidFill>
            <a:schemeClr val="tx1"/>
          </a:solidFill>
          <a:effectLst>
            <a:outerShdw blurRad="38100" dist="38100" dir="2700000" algn="tl">
              <a:srgbClr val="C0C0C0"/>
            </a:outerShdw>
          </a:effectLst>
          <a:latin typeface="+mn-lt"/>
          <a:ea typeface="+mn-ea"/>
        </a:defRPr>
      </a:lvl7pPr>
      <a:lvl8pPr marL="3429000" indent="-228600" algn="l" rtl="0" fontAlgn="base">
        <a:spcBef>
          <a:spcPct val="20000"/>
        </a:spcBef>
        <a:spcAft>
          <a:spcPct val="0"/>
        </a:spcAft>
        <a:buClr>
          <a:schemeClr val="tx1"/>
        </a:buClr>
        <a:buChar char="–"/>
        <a:defRPr sz="2000">
          <a:solidFill>
            <a:schemeClr val="tx1"/>
          </a:solidFill>
          <a:effectLst>
            <a:outerShdw blurRad="38100" dist="38100" dir="2700000" algn="tl">
              <a:srgbClr val="C0C0C0"/>
            </a:outerShdw>
          </a:effectLst>
          <a:latin typeface="+mn-lt"/>
          <a:ea typeface="+mn-ea"/>
        </a:defRPr>
      </a:lvl8pPr>
      <a:lvl9pPr marL="3886200" indent="-228600" algn="l" rtl="0" fontAlgn="base">
        <a:spcBef>
          <a:spcPct val="20000"/>
        </a:spcBef>
        <a:spcAft>
          <a:spcPct val="0"/>
        </a:spcAft>
        <a:buClr>
          <a:schemeClr val="tx1"/>
        </a:buClr>
        <a:buChar char="–"/>
        <a:defRPr sz="2000">
          <a:solidFill>
            <a:schemeClr val="tx1"/>
          </a:solidFill>
          <a:effectLst>
            <a:outerShdw blurRad="38100" dist="38100" dir="2700000" algn="tl">
              <a:srgbClr val="C0C0C0"/>
            </a:outerShdw>
          </a:effectLst>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0"/>
          </p:nvPr>
        </p:nvSpPr>
        <p:spPr/>
        <p:txBody>
          <a:bodyPr/>
          <a:lstStyle/>
          <a:p>
            <a:pPr>
              <a:defRPr/>
            </a:pPr>
            <a:fld id="{B6930FEA-A84D-4BDA-9BE1-E51CA44BFE1D}" type="slidenum">
              <a:rPr lang="en-US" altLang="zh-CN"/>
              <a:pPr>
                <a:defRPr/>
              </a:pPr>
              <a:t>1</a:t>
            </a:fld>
            <a:endParaRPr lang="en-US" altLang="zh-CN"/>
          </a:p>
        </p:txBody>
      </p:sp>
      <p:sp>
        <p:nvSpPr>
          <p:cNvPr id="28674" name="矩形 1"/>
          <p:cNvSpPr>
            <a:spLocks noChangeArrowheads="1"/>
          </p:cNvSpPr>
          <p:nvPr/>
        </p:nvSpPr>
        <p:spPr bwMode="auto">
          <a:xfrm>
            <a:off x="0" y="1989138"/>
            <a:ext cx="9144000" cy="830262"/>
          </a:xfrm>
          <a:prstGeom prst="rect">
            <a:avLst/>
          </a:prstGeom>
          <a:noFill/>
          <a:ln w="9525">
            <a:noFill/>
            <a:miter lim="800000"/>
            <a:headEnd/>
            <a:tailEnd/>
          </a:ln>
        </p:spPr>
        <p:txBody>
          <a:bodyPr>
            <a:spAutoFit/>
          </a:bodyPr>
          <a:lstStyle/>
          <a:p>
            <a:pPr algn="ctr"/>
            <a:r>
              <a:rPr lang="zh-CN" altLang="zh-CN" sz="4800" b="1"/>
              <a:t>培训管理与</a:t>
            </a:r>
            <a:r>
              <a:rPr lang="en-US" altLang="zh-CN" sz="4800" b="1"/>
              <a:t>TTT</a:t>
            </a:r>
            <a:r>
              <a:rPr lang="zh-CN" altLang="zh-CN" sz="4800" b="1"/>
              <a:t>操作实务培训班</a:t>
            </a:r>
          </a:p>
        </p:txBody>
      </p:sp>
      <p:sp>
        <p:nvSpPr>
          <p:cNvPr id="28675" name="矩形 1"/>
          <p:cNvSpPr>
            <a:spLocks noChangeArrowheads="1"/>
          </p:cNvSpPr>
          <p:nvPr/>
        </p:nvSpPr>
        <p:spPr bwMode="auto">
          <a:xfrm>
            <a:off x="5076825" y="4783138"/>
            <a:ext cx="2655888" cy="585787"/>
          </a:xfrm>
          <a:prstGeom prst="rect">
            <a:avLst/>
          </a:prstGeom>
          <a:noFill/>
          <a:ln w="9525">
            <a:noFill/>
            <a:miter lim="800000"/>
            <a:headEnd/>
            <a:tailEnd/>
          </a:ln>
        </p:spPr>
        <p:txBody>
          <a:bodyPr wrap="none">
            <a:spAutoFit/>
          </a:bodyPr>
          <a:lstStyle/>
          <a:p>
            <a:r>
              <a:rPr lang="zh-CN" altLang="en-US" sz="3200" b="1"/>
              <a:t>讲师：董玉川</a:t>
            </a:r>
            <a:endParaRPr lang="zh-CN" altLang="en-US" sz="3200"/>
          </a:p>
        </p:txBody>
      </p:sp>
      <p:sp>
        <p:nvSpPr>
          <p:cNvPr id="28677" name="矩形 4"/>
          <p:cNvSpPr>
            <a:spLocks noChangeArrowheads="1"/>
          </p:cNvSpPr>
          <p:nvPr/>
        </p:nvSpPr>
        <p:spPr bwMode="auto">
          <a:xfrm>
            <a:off x="3132138" y="3429000"/>
            <a:ext cx="5832475" cy="954088"/>
          </a:xfrm>
          <a:prstGeom prst="rect">
            <a:avLst/>
          </a:prstGeom>
          <a:noFill/>
          <a:ln w="9525">
            <a:noFill/>
            <a:miter lim="800000"/>
            <a:headEnd/>
            <a:tailEnd/>
          </a:ln>
        </p:spPr>
        <p:txBody>
          <a:bodyPr>
            <a:spAutoFit/>
          </a:bodyPr>
          <a:lstStyle/>
          <a:p>
            <a:r>
              <a:rPr lang="en-US" altLang="zh-CN" sz="2800" b="1">
                <a:latin typeface="Dotum" pitchFamily="34" charset="-127"/>
                <a:ea typeface="Dotum" pitchFamily="34" charset="-127"/>
              </a:rPr>
              <a:t>——</a:t>
            </a:r>
            <a:r>
              <a:rPr lang="zh-CN" altLang="zh-CN" sz="2800" b="1"/>
              <a:t>如何做好</a:t>
            </a:r>
            <a:r>
              <a:rPr lang="en-US" altLang="zh-CN" sz="2800" b="1"/>
              <a:t>HR</a:t>
            </a:r>
            <a:r>
              <a:rPr lang="zh-CN" altLang="zh-CN" sz="2800" b="1"/>
              <a:t>的培训管理及如何让学员保证真正融入到自己的课程</a:t>
            </a:r>
          </a:p>
        </p:txBody>
      </p:sp>
    </p:spTree>
  </p:cSld>
  <p:clrMapOvr>
    <a:masterClrMapping/>
  </p:clrMapOvr>
  <p:transition spd="slow">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107950" y="260350"/>
            <a:ext cx="6696075" cy="1143000"/>
          </a:xfrm>
        </p:spPr>
        <p:txBody>
          <a:bodyPr/>
          <a:lstStyle/>
          <a:p>
            <a:r>
              <a:rPr lang="zh-CN" altLang="en-US" smtClean="0"/>
              <a:t>关键因素模式</a:t>
            </a:r>
          </a:p>
        </p:txBody>
      </p:sp>
      <p:sp>
        <p:nvSpPr>
          <p:cNvPr id="44034" name="Rectangle 3"/>
          <p:cNvSpPr>
            <a:spLocks noGrp="1" noChangeArrowheads="1"/>
          </p:cNvSpPr>
          <p:nvPr>
            <p:ph type="body" idx="1"/>
          </p:nvPr>
        </p:nvSpPr>
        <p:spPr/>
        <p:txBody>
          <a:bodyPr/>
          <a:lstStyle/>
          <a:p>
            <a:r>
              <a:rPr lang="zh-CN" altLang="en-US" smtClean="0"/>
              <a:t>第二步；确定绩效指标</a:t>
            </a:r>
          </a:p>
          <a:p>
            <a:pPr>
              <a:buClr>
                <a:schemeClr val="tx1"/>
              </a:buClr>
              <a:buFont typeface="Wingdings" pitchFamily="2" charset="2"/>
              <a:buChar char="Ø"/>
            </a:pPr>
            <a:r>
              <a:rPr lang="zh-CN" altLang="en-US" smtClean="0"/>
              <a:t>只有非常明确受训者目前工作的绩效要求，才能确定理想的绩效指标，或受训者现有的差距</a:t>
            </a:r>
          </a:p>
          <a:p>
            <a:pPr>
              <a:buClr>
                <a:schemeClr val="tx1"/>
              </a:buClr>
              <a:buFont typeface="Wingdings" pitchFamily="2" charset="2"/>
              <a:buChar char="Ø"/>
            </a:pPr>
            <a:r>
              <a:rPr lang="zh-CN" altLang="en-US" smtClean="0"/>
              <a:t>使培训设计有明确的方向</a:t>
            </a:r>
          </a:p>
          <a:p>
            <a:pPr>
              <a:buClr>
                <a:schemeClr val="tx1"/>
              </a:buClr>
              <a:buFont typeface="Wingdings" pitchFamily="2" charset="2"/>
              <a:buChar char="Ø"/>
            </a:pPr>
            <a:r>
              <a:rPr lang="zh-CN" altLang="en-US" smtClean="0"/>
              <a:t>师培训效果由衡量的标准</a:t>
            </a:r>
          </a:p>
        </p:txBody>
      </p:sp>
    </p:spTree>
  </p:cSld>
  <p:clrMapOvr>
    <a:masterClrMapping/>
  </p:clrMapOvr>
  <p:transition spd="slow">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a:xfrm>
            <a:off x="107950" y="260350"/>
            <a:ext cx="6696075" cy="1143000"/>
          </a:xfrm>
        </p:spPr>
        <p:txBody>
          <a:bodyPr/>
          <a:lstStyle/>
          <a:p>
            <a:r>
              <a:rPr lang="zh-CN" altLang="en-US" smtClean="0"/>
              <a:t>关键因素模式</a:t>
            </a:r>
          </a:p>
        </p:txBody>
      </p:sp>
      <p:sp>
        <p:nvSpPr>
          <p:cNvPr id="45058" name="Rectangle 3"/>
          <p:cNvSpPr>
            <a:spLocks noGrp="1" noChangeArrowheads="1"/>
          </p:cNvSpPr>
          <p:nvPr>
            <p:ph type="body" idx="1"/>
          </p:nvPr>
        </p:nvSpPr>
        <p:spPr/>
        <p:txBody>
          <a:bodyPr/>
          <a:lstStyle/>
          <a:p>
            <a:r>
              <a:rPr lang="zh-CN" altLang="en-US" smtClean="0"/>
              <a:t>第三步：确定学员需求</a:t>
            </a:r>
          </a:p>
          <a:p>
            <a:pPr>
              <a:buClr>
                <a:schemeClr val="tx1"/>
              </a:buClr>
              <a:buFont typeface="Wingdings" pitchFamily="2" charset="2"/>
              <a:buChar char="Ø"/>
            </a:pPr>
            <a:r>
              <a:rPr lang="zh-CN" altLang="en-US" smtClean="0"/>
              <a:t>明确需求和期望的区别。学员需求要与企业目标有关，而期望则不一定</a:t>
            </a:r>
          </a:p>
          <a:p>
            <a:pPr>
              <a:buClr>
                <a:schemeClr val="tx1"/>
              </a:buClr>
              <a:buFont typeface="Wingdings" pitchFamily="2" charset="2"/>
              <a:buChar char="Ø"/>
            </a:pPr>
            <a:r>
              <a:rPr lang="zh-CN" altLang="en-US" smtClean="0"/>
              <a:t>培训设计的宗旨是满足与企业相关的学员需求，而不是单纯是他们的期望</a:t>
            </a:r>
          </a:p>
        </p:txBody>
      </p:sp>
    </p:spTree>
  </p:cSld>
  <p:clrMapOvr>
    <a:masterClrMapping/>
  </p:clrMapOvr>
  <p:transition spd="slow">
    <p:pul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107950" y="260350"/>
            <a:ext cx="6696075" cy="1143000"/>
          </a:xfrm>
        </p:spPr>
        <p:txBody>
          <a:bodyPr/>
          <a:lstStyle/>
          <a:p>
            <a:r>
              <a:rPr lang="zh-CN" altLang="en-US" smtClean="0"/>
              <a:t>关键因素模式</a:t>
            </a:r>
          </a:p>
        </p:txBody>
      </p:sp>
      <p:sp>
        <p:nvSpPr>
          <p:cNvPr id="46082" name="Rectangle 3"/>
          <p:cNvSpPr>
            <a:spLocks noGrp="1" noChangeArrowheads="1"/>
          </p:cNvSpPr>
          <p:nvPr>
            <p:ph type="body" idx="1"/>
          </p:nvPr>
        </p:nvSpPr>
        <p:spPr/>
        <p:txBody>
          <a:bodyPr/>
          <a:lstStyle/>
          <a:p>
            <a:r>
              <a:rPr lang="zh-CN" altLang="en-US" smtClean="0"/>
              <a:t>第四步：设立培训课程</a:t>
            </a:r>
          </a:p>
          <a:p>
            <a:pPr>
              <a:buClr>
                <a:schemeClr val="tx1"/>
              </a:buClr>
              <a:buFont typeface="Wingdings" pitchFamily="2" charset="2"/>
              <a:buChar char="Ø"/>
            </a:pPr>
            <a:r>
              <a:rPr lang="zh-CN" altLang="en-US" smtClean="0"/>
              <a:t>根据学员需求及培训目标建立课程体系</a:t>
            </a:r>
          </a:p>
          <a:p>
            <a:pPr>
              <a:buClr>
                <a:schemeClr val="tx1"/>
              </a:buClr>
              <a:buFont typeface="Wingdings" pitchFamily="2" charset="2"/>
              <a:buChar char="Ø"/>
            </a:pPr>
            <a:r>
              <a:rPr lang="zh-CN" altLang="en-US" smtClean="0"/>
              <a:t>确定课程序列</a:t>
            </a:r>
          </a:p>
          <a:p>
            <a:pPr>
              <a:buClr>
                <a:schemeClr val="tx1"/>
              </a:buClr>
              <a:buFont typeface="Wingdings" pitchFamily="2" charset="2"/>
              <a:buChar char="Ø"/>
            </a:pPr>
            <a:r>
              <a:rPr lang="zh-CN" altLang="en-US" smtClean="0"/>
              <a:t>决定哪些课自己设计，哪些可以寻找外部资源</a:t>
            </a:r>
          </a:p>
        </p:txBody>
      </p:sp>
    </p:spTree>
  </p:cSld>
  <p:clrMapOvr>
    <a:masterClrMapping/>
  </p:clrMapOvr>
  <p:transition spd="slow">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3"/>
          <p:cNvSpPr>
            <a:spLocks noGrp="1" noChangeArrowheads="1"/>
          </p:cNvSpPr>
          <p:nvPr>
            <p:ph type="body" idx="1"/>
          </p:nvPr>
        </p:nvSpPr>
        <p:spPr/>
        <p:txBody>
          <a:bodyPr/>
          <a:lstStyle/>
          <a:p>
            <a:r>
              <a:rPr lang="zh-CN" altLang="en-US" smtClean="0"/>
              <a:t>第六步：选择培训方法</a:t>
            </a:r>
          </a:p>
          <a:p>
            <a:pPr>
              <a:buClr>
                <a:schemeClr val="tx1"/>
              </a:buClr>
              <a:buFont typeface="Wingdings" pitchFamily="2" charset="2"/>
              <a:buChar char="Ø"/>
            </a:pPr>
            <a:r>
              <a:rPr lang="zh-CN" altLang="en-US" smtClean="0"/>
              <a:t>根据培训内容的性质及预期的培训效果决定讲师讲授与学员演练的比重，并相应确定讲授方式与演练方式</a:t>
            </a:r>
          </a:p>
        </p:txBody>
      </p:sp>
      <p:sp>
        <p:nvSpPr>
          <p:cNvPr id="47106" name="Rectangle 4"/>
          <p:cNvSpPr>
            <a:spLocks noGrp="1" noChangeArrowheads="1"/>
          </p:cNvSpPr>
          <p:nvPr>
            <p:ph type="title"/>
          </p:nvPr>
        </p:nvSpPr>
        <p:spPr>
          <a:xfrm>
            <a:off x="107950" y="260350"/>
            <a:ext cx="6696075" cy="1143000"/>
          </a:xfrm>
        </p:spPr>
        <p:txBody>
          <a:bodyPr/>
          <a:lstStyle/>
          <a:p>
            <a:r>
              <a:rPr lang="zh-CN" altLang="en-US" smtClean="0"/>
              <a:t>关键因素模式</a:t>
            </a:r>
          </a:p>
        </p:txBody>
      </p:sp>
    </p:spTree>
  </p:cSld>
  <p:clrMapOvr>
    <a:masterClrMapping/>
  </p:clrMapOvr>
  <p:transition spd="slow">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a:xfrm>
            <a:off x="107950" y="260350"/>
            <a:ext cx="6696075" cy="1143000"/>
          </a:xfrm>
        </p:spPr>
        <p:txBody>
          <a:bodyPr/>
          <a:lstStyle/>
          <a:p>
            <a:r>
              <a:rPr lang="zh-CN" altLang="en-US" smtClean="0"/>
              <a:t>关键因素模式</a:t>
            </a:r>
          </a:p>
        </p:txBody>
      </p:sp>
      <p:sp>
        <p:nvSpPr>
          <p:cNvPr id="48130" name="Rectangle 3"/>
          <p:cNvSpPr>
            <a:spLocks noGrp="1" noChangeArrowheads="1"/>
          </p:cNvSpPr>
          <p:nvPr>
            <p:ph type="body" idx="1"/>
          </p:nvPr>
        </p:nvSpPr>
        <p:spPr/>
        <p:txBody>
          <a:bodyPr/>
          <a:lstStyle/>
          <a:p>
            <a:r>
              <a:rPr lang="zh-CN" altLang="en-US" smtClean="0"/>
              <a:t>第七步：落实培训资源</a:t>
            </a:r>
          </a:p>
          <a:p>
            <a:pPr>
              <a:buClr>
                <a:schemeClr val="tx1"/>
              </a:buClr>
              <a:buFont typeface="Wingdings" pitchFamily="2" charset="2"/>
              <a:buChar char="Ø"/>
            </a:pPr>
            <a:r>
              <a:rPr lang="zh-CN" altLang="en-US" smtClean="0"/>
              <a:t>培训计划</a:t>
            </a:r>
          </a:p>
          <a:p>
            <a:pPr>
              <a:buClr>
                <a:schemeClr val="tx1"/>
              </a:buClr>
              <a:buFont typeface="Wingdings" pitchFamily="2" charset="2"/>
              <a:buNone/>
            </a:pPr>
            <a:r>
              <a:rPr lang="zh-CN" altLang="en-US" smtClean="0"/>
              <a:t>   学员、培训设施、讲师</a:t>
            </a:r>
          </a:p>
          <a:p>
            <a:pPr>
              <a:buClr>
                <a:schemeClr val="tx1"/>
              </a:buClr>
              <a:buFont typeface="Wingdings" pitchFamily="2" charset="2"/>
              <a:buChar char="Ø"/>
            </a:pPr>
            <a:r>
              <a:rPr lang="zh-CN" altLang="en-US" smtClean="0"/>
              <a:t>培训辅助设备、用具及教学工具</a:t>
            </a:r>
          </a:p>
          <a:p>
            <a:pPr>
              <a:buClr>
                <a:schemeClr val="tx1"/>
              </a:buClr>
              <a:buFont typeface="Wingdings" pitchFamily="2" charset="2"/>
              <a:buChar char="Ø"/>
            </a:pPr>
            <a:r>
              <a:rPr lang="zh-CN" altLang="en-US" smtClean="0"/>
              <a:t>财务预算与费用分摊</a:t>
            </a:r>
          </a:p>
          <a:p>
            <a:pPr>
              <a:buClr>
                <a:schemeClr val="tx1"/>
              </a:buClr>
              <a:buFont typeface="Wingdings" pitchFamily="2" charset="2"/>
              <a:buNone/>
            </a:pPr>
            <a:endParaRPr lang="zh-CN" altLang="en-US" smtClean="0"/>
          </a:p>
          <a:p>
            <a:pPr>
              <a:buClr>
                <a:schemeClr val="tx1"/>
              </a:buClr>
              <a:buFont typeface="Wingdings" pitchFamily="2" charset="2"/>
              <a:buNone/>
            </a:pPr>
            <a:endParaRPr lang="en-US" altLang="zh-CN" smtClean="0"/>
          </a:p>
        </p:txBody>
      </p:sp>
    </p:spTree>
  </p:cSld>
  <p:clrMapOvr>
    <a:masterClrMapping/>
  </p:clrMapOvr>
  <p:transition spd="slow">
    <p:pul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3"/>
          <p:cNvSpPr>
            <a:spLocks noGrp="1" noChangeArrowheads="1"/>
          </p:cNvSpPr>
          <p:nvPr>
            <p:ph type="body" idx="1"/>
          </p:nvPr>
        </p:nvSpPr>
        <p:spPr/>
        <p:txBody>
          <a:bodyPr/>
          <a:lstStyle/>
          <a:p>
            <a:r>
              <a:rPr lang="zh-CN" altLang="en-US" smtClean="0"/>
              <a:t>第八步：实施培训课程</a:t>
            </a:r>
          </a:p>
          <a:p>
            <a:pPr>
              <a:buClr>
                <a:schemeClr val="tx1"/>
              </a:buClr>
              <a:buFont typeface="Wingdings" pitchFamily="2" charset="2"/>
              <a:buChar char="Ø"/>
            </a:pPr>
            <a:r>
              <a:rPr lang="zh-CN" altLang="en-US" smtClean="0"/>
              <a:t>目标学员的选择</a:t>
            </a:r>
          </a:p>
          <a:p>
            <a:pPr>
              <a:buClr>
                <a:schemeClr val="tx1"/>
              </a:buClr>
              <a:buFont typeface="Wingdings" pitchFamily="2" charset="2"/>
              <a:buChar char="Ø"/>
            </a:pPr>
            <a:r>
              <a:rPr lang="zh-CN" altLang="en-US" smtClean="0"/>
              <a:t>培训通知</a:t>
            </a:r>
          </a:p>
          <a:p>
            <a:pPr>
              <a:buClr>
                <a:schemeClr val="tx1"/>
              </a:buClr>
              <a:buFont typeface="Wingdings" pitchFamily="2" charset="2"/>
              <a:buChar char="Ø"/>
            </a:pPr>
            <a:r>
              <a:rPr lang="zh-CN" altLang="en-US" smtClean="0"/>
              <a:t>培训的环境准备</a:t>
            </a:r>
          </a:p>
          <a:p>
            <a:pPr>
              <a:buClr>
                <a:schemeClr val="tx1"/>
              </a:buClr>
              <a:buFont typeface="Wingdings" pitchFamily="2" charset="2"/>
              <a:buChar char="Ø"/>
            </a:pPr>
            <a:r>
              <a:rPr lang="zh-CN" altLang="en-US" smtClean="0"/>
              <a:t>培训师培训技巧</a:t>
            </a:r>
          </a:p>
          <a:p>
            <a:pPr>
              <a:buClr>
                <a:schemeClr val="tx1"/>
              </a:buClr>
              <a:buFont typeface="Wingdings" pitchFamily="2" charset="2"/>
              <a:buChar char="Ø"/>
            </a:pPr>
            <a:r>
              <a:rPr lang="zh-CN" altLang="en-US" smtClean="0"/>
              <a:t>培训结束与评估</a:t>
            </a:r>
          </a:p>
        </p:txBody>
      </p:sp>
      <p:sp>
        <p:nvSpPr>
          <p:cNvPr id="49154" name="Rectangle 4"/>
          <p:cNvSpPr>
            <a:spLocks noGrp="1" noChangeArrowheads="1"/>
          </p:cNvSpPr>
          <p:nvPr>
            <p:ph type="title"/>
          </p:nvPr>
        </p:nvSpPr>
        <p:spPr>
          <a:xfrm>
            <a:off x="107950" y="260350"/>
            <a:ext cx="6696075" cy="1143000"/>
          </a:xfrm>
        </p:spPr>
        <p:txBody>
          <a:bodyPr/>
          <a:lstStyle/>
          <a:p>
            <a:r>
              <a:rPr lang="zh-CN" altLang="en-US" smtClean="0"/>
              <a:t>关键因素模式</a:t>
            </a:r>
          </a:p>
        </p:txBody>
      </p:sp>
    </p:spTree>
  </p:cSld>
  <p:clrMapOvr>
    <a:masterClrMapping/>
  </p:clrMapOvr>
  <p:transition spd="slow">
    <p:pul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34925" y="1600200"/>
            <a:ext cx="8229600" cy="4525963"/>
          </a:xfrm>
        </p:spPr>
        <p:txBody>
          <a:bodyPr/>
          <a:lstStyle/>
          <a:p>
            <a:r>
              <a:rPr lang="zh-CN" altLang="en-US" smtClean="0"/>
              <a:t>“三位一体”的角色定位</a:t>
            </a:r>
          </a:p>
        </p:txBody>
      </p:sp>
      <p:sp>
        <p:nvSpPr>
          <p:cNvPr id="50178" name="标题 2"/>
          <p:cNvSpPr>
            <a:spLocks noGrp="1"/>
          </p:cNvSpPr>
          <p:nvPr>
            <p:ph type="title"/>
          </p:nvPr>
        </p:nvSpPr>
        <p:spPr>
          <a:xfrm>
            <a:off x="107950" y="260350"/>
            <a:ext cx="6696075" cy="1143000"/>
          </a:xfrm>
        </p:spPr>
        <p:txBody>
          <a:bodyPr/>
          <a:lstStyle/>
          <a:p>
            <a:r>
              <a:rPr lang="zh-CN" altLang="en-US" smtClean="0"/>
              <a:t>“培训”这个人的集合</a:t>
            </a:r>
          </a:p>
        </p:txBody>
      </p:sp>
      <p:sp>
        <p:nvSpPr>
          <p:cNvPr id="4" name="灯片编号占位符 3"/>
          <p:cNvSpPr>
            <a:spLocks noGrp="1"/>
          </p:cNvSpPr>
          <p:nvPr>
            <p:ph type="sldNum" sz="quarter" idx="10"/>
          </p:nvPr>
        </p:nvSpPr>
        <p:spPr/>
        <p:txBody>
          <a:bodyPr/>
          <a:lstStyle/>
          <a:p>
            <a:pPr>
              <a:defRPr/>
            </a:pPr>
            <a:fld id="{24D7F44A-704D-47AA-8311-AE1DC82CDAC0}" type="slidenum">
              <a:rPr lang="zh-CN" altLang="en-US" smtClean="0"/>
              <a:pPr>
                <a:defRPr/>
              </a:pPr>
              <a:t>16</a:t>
            </a:fld>
            <a:endParaRPr lang="zh-CN" altLang="en-US"/>
          </a:p>
        </p:txBody>
      </p:sp>
      <p:sp>
        <p:nvSpPr>
          <p:cNvPr id="50180" name="Rectangle 14"/>
          <p:cNvSpPr txBox="1">
            <a:spLocks noChangeArrowheads="1"/>
          </p:cNvSpPr>
          <p:nvPr/>
        </p:nvSpPr>
        <p:spPr bwMode="auto">
          <a:xfrm>
            <a:off x="442913" y="3573463"/>
            <a:ext cx="4572000" cy="711200"/>
          </a:xfrm>
          <a:prstGeom prst="rect">
            <a:avLst/>
          </a:prstGeom>
          <a:noFill/>
          <a:ln w="9525">
            <a:noFill/>
            <a:miter lim="800000"/>
            <a:headEnd/>
            <a:tailEnd/>
          </a:ln>
        </p:spPr>
        <p:txBody>
          <a:bodyPr anchor="b"/>
          <a:lstStyle/>
          <a:p>
            <a:pPr eaLnBrk="0" hangingPunct="0"/>
            <a:r>
              <a:rPr lang="zh-CN" altLang="en-US" sz="4000" b="1">
                <a:latin typeface="宋体" charset="-122"/>
              </a:rPr>
              <a:t>培训师的角色</a:t>
            </a: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标题 2"/>
          <p:cNvSpPr>
            <a:spLocks noGrp="1"/>
          </p:cNvSpPr>
          <p:nvPr>
            <p:ph type="title"/>
          </p:nvPr>
        </p:nvSpPr>
        <p:spPr>
          <a:xfrm>
            <a:off x="107950" y="260350"/>
            <a:ext cx="6696075" cy="1143000"/>
          </a:xfrm>
        </p:spPr>
        <p:txBody>
          <a:bodyPr/>
          <a:lstStyle/>
          <a:p>
            <a:r>
              <a:rPr lang="zh-CN" altLang="en-US" smtClean="0"/>
              <a:t>角色与能力的平衡</a:t>
            </a:r>
          </a:p>
        </p:txBody>
      </p:sp>
      <p:sp>
        <p:nvSpPr>
          <p:cNvPr id="4" name="灯片编号占位符 3"/>
          <p:cNvSpPr>
            <a:spLocks noGrp="1"/>
          </p:cNvSpPr>
          <p:nvPr>
            <p:ph type="sldNum" sz="quarter" idx="10"/>
          </p:nvPr>
        </p:nvSpPr>
        <p:spPr/>
        <p:txBody>
          <a:bodyPr/>
          <a:lstStyle/>
          <a:p>
            <a:pPr>
              <a:defRPr/>
            </a:pPr>
            <a:fld id="{B4D12215-4664-42A1-9AC3-09725020FA9D}" type="slidenum">
              <a:rPr lang="zh-CN" altLang="en-US" smtClean="0"/>
              <a:pPr>
                <a:defRPr/>
              </a:pPr>
              <a:t>17</a:t>
            </a:fld>
            <a:endParaRPr lang="zh-CN" altLang="en-US"/>
          </a:p>
        </p:txBody>
      </p:sp>
      <p:sp>
        <p:nvSpPr>
          <p:cNvPr id="5" name="矩形 4"/>
          <p:cNvSpPr/>
          <p:nvPr/>
        </p:nvSpPr>
        <p:spPr>
          <a:xfrm>
            <a:off x="683568" y="2064940"/>
            <a:ext cx="2993128" cy="923330"/>
          </a:xfrm>
          <a:prstGeom prst="rect">
            <a:avLst/>
          </a:prstGeom>
          <a:noFill/>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zh-CN" alt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a typeface="宋体" pitchFamily="2" charset="-122"/>
              </a:rPr>
              <a:t>表达能力</a:t>
            </a:r>
            <a:endParaRPr lang="zh-CN" alt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a typeface="宋体" pitchFamily="2" charset="-122"/>
            </a:endParaRPr>
          </a:p>
        </p:txBody>
      </p:sp>
      <p:sp>
        <p:nvSpPr>
          <p:cNvPr id="6" name="矩形 5"/>
          <p:cNvSpPr/>
          <p:nvPr/>
        </p:nvSpPr>
        <p:spPr>
          <a:xfrm>
            <a:off x="813349" y="3007453"/>
            <a:ext cx="2967480" cy="923330"/>
          </a:xfrm>
          <a:prstGeom prst="rect">
            <a:avLst/>
          </a:prstGeom>
          <a:noFill/>
        </p:spPr>
        <p:txBody>
          <a:bodyPr wrap="non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zh-CN" altLang="en-US"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a typeface="宋体" pitchFamily="2" charset="-122"/>
              </a:rPr>
              <a:t>组织能力</a:t>
            </a:r>
            <a:endParaRPr lang="zh-CN" altLang="en-US"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a typeface="宋体" pitchFamily="2" charset="-122"/>
            </a:endParaRPr>
          </a:p>
        </p:txBody>
      </p:sp>
      <p:sp>
        <p:nvSpPr>
          <p:cNvPr id="7" name="矩形 6"/>
          <p:cNvSpPr/>
          <p:nvPr/>
        </p:nvSpPr>
        <p:spPr>
          <a:xfrm>
            <a:off x="985565" y="4013980"/>
            <a:ext cx="2967480" cy="923330"/>
          </a:xfrm>
          <a:prstGeom prst="rect">
            <a:avLst/>
          </a:prstGeom>
          <a:noFill/>
        </p:spPr>
        <p:txBody>
          <a:bodyPr wrap="none">
            <a:spAutoFit/>
          </a:bodyPr>
          <a:lstStyle/>
          <a:p>
            <a:pPr algn="ctr">
              <a:defRPr/>
            </a:pPr>
            <a:r>
              <a:rPr lang="zh-CN" alt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a typeface="宋体" pitchFamily="2" charset="-122"/>
              </a:rPr>
              <a:t>创造能力</a:t>
            </a:r>
            <a:endParaRPr lang="zh-CN" alt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a typeface="宋体" pitchFamily="2" charset="-122"/>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down)">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nodeType="click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p:cTn id="18" dur="500" fill="hold"/>
                                        <p:tgtEl>
                                          <p:spTgt spid="7"/>
                                        </p:tgtEl>
                                        <p:attrNameLst>
                                          <p:attrName>ppt_w</p:attrName>
                                        </p:attrNameLst>
                                      </p:cBhvr>
                                      <p:tavLst>
                                        <p:tav tm="0">
                                          <p:val>
                                            <p:fltVal val="0"/>
                                          </p:val>
                                        </p:tav>
                                        <p:tav tm="100000">
                                          <p:val>
                                            <p:strVal val="#ppt_w"/>
                                          </p:val>
                                        </p:tav>
                                      </p:tavLst>
                                    </p:anim>
                                    <p:anim calcmode="lin" valueType="num">
                                      <p:cBhvr>
                                        <p:cTn id="19" dur="500" fill="hold"/>
                                        <p:tgtEl>
                                          <p:spTgt spid="7"/>
                                        </p:tgtEl>
                                        <p:attrNameLst>
                                          <p:attrName>ppt_h</p:attrName>
                                        </p:attrNameLst>
                                      </p:cBhvr>
                                      <p:tavLst>
                                        <p:tav tm="0">
                                          <p:val>
                                            <p:fltVal val="0"/>
                                          </p:val>
                                        </p:tav>
                                        <p:tav tm="100000">
                                          <p:val>
                                            <p:strVal val="#ppt_h"/>
                                          </p:val>
                                        </p:tav>
                                      </p:tavLst>
                                    </p:anim>
                                    <p:animEffect transition="in" filter="fade">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灯片编号占位符 3"/>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C7A93C1-8AA7-4EFF-954D-A823353CA04A}" type="slidenum">
              <a:rPr lang="en-US" altLang="zh-CN" sz="1400" smtClean="0">
                <a:solidFill>
                  <a:schemeClr val="tx1"/>
                </a:solidFill>
                <a:latin typeface="Arial" charset="0"/>
              </a:rPr>
              <a:pPr fontAlgn="base">
                <a:spcBef>
                  <a:spcPct val="0"/>
                </a:spcBef>
                <a:spcAft>
                  <a:spcPct val="0"/>
                </a:spcAft>
              </a:pPr>
              <a:t>18</a:t>
            </a:fld>
            <a:endParaRPr lang="en-US" altLang="zh-CN" sz="1400" smtClean="0">
              <a:solidFill>
                <a:schemeClr val="tx1"/>
              </a:solidFill>
              <a:latin typeface="Arial" charset="0"/>
            </a:endParaRPr>
          </a:p>
        </p:txBody>
      </p:sp>
      <p:sp>
        <p:nvSpPr>
          <p:cNvPr id="54274" name="Rectangle 2"/>
          <p:cNvSpPr>
            <a:spLocks noGrp="1" noChangeArrowheads="1"/>
          </p:cNvSpPr>
          <p:nvPr>
            <p:ph type="title"/>
          </p:nvPr>
        </p:nvSpPr>
        <p:spPr>
          <a:xfrm>
            <a:off x="107950" y="260350"/>
            <a:ext cx="6696075" cy="1143000"/>
          </a:xfrm>
        </p:spPr>
        <p:txBody>
          <a:bodyPr/>
          <a:lstStyle/>
          <a:p>
            <a:pPr eaLnBrk="1" hangingPunct="1"/>
            <a:r>
              <a:rPr lang="zh-CN" altLang="en-US" sz="4800" smtClean="0"/>
              <a:t>培训师加强学习</a:t>
            </a:r>
          </a:p>
        </p:txBody>
      </p:sp>
      <p:sp>
        <p:nvSpPr>
          <p:cNvPr id="54275" name="Rectangle 2"/>
          <p:cNvSpPr txBox="1">
            <a:spLocks noChangeArrowheads="1"/>
          </p:cNvSpPr>
          <p:nvPr/>
        </p:nvSpPr>
        <p:spPr bwMode="auto">
          <a:xfrm>
            <a:off x="107950" y="1844675"/>
            <a:ext cx="6696075" cy="1143000"/>
          </a:xfrm>
          <a:prstGeom prst="rect">
            <a:avLst/>
          </a:prstGeom>
          <a:noFill/>
          <a:ln w="9525">
            <a:noFill/>
            <a:miter lim="800000"/>
            <a:headEnd/>
            <a:tailEnd/>
          </a:ln>
        </p:spPr>
        <p:txBody>
          <a:bodyPr anchor="ctr"/>
          <a:lstStyle/>
          <a:p>
            <a:r>
              <a:rPr lang="zh-CN" altLang="en-US" sz="4800" b="1"/>
              <a:t>更得注重思考</a:t>
            </a:r>
          </a:p>
        </p:txBody>
      </p:sp>
    </p:spTree>
  </p:cSld>
  <p:clrMapOvr>
    <a:masterClrMapping/>
  </p:clrMapOvr>
  <p:transition spd="slow">
    <p:pull/>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标题 2"/>
          <p:cNvSpPr>
            <a:spLocks noGrp="1"/>
          </p:cNvSpPr>
          <p:nvPr>
            <p:ph type="title"/>
          </p:nvPr>
        </p:nvSpPr>
        <p:spPr>
          <a:xfrm>
            <a:off x="107950" y="260350"/>
            <a:ext cx="6696075" cy="1143000"/>
          </a:xfrm>
        </p:spPr>
        <p:txBody>
          <a:bodyPr/>
          <a:lstStyle/>
          <a:p>
            <a:r>
              <a:rPr lang="en-US" altLang="zh-CN" smtClean="0"/>
              <a:t>TTT </a:t>
            </a:r>
            <a:r>
              <a:rPr lang="zh-CN" altLang="zh-CN" smtClean="0"/>
              <a:t>企业内训师的发展之路</a:t>
            </a:r>
            <a:endParaRPr lang="zh-CN" altLang="en-US" smtClean="0"/>
          </a:p>
        </p:txBody>
      </p:sp>
      <p:sp>
        <p:nvSpPr>
          <p:cNvPr id="4" name="灯片编号占位符 3"/>
          <p:cNvSpPr>
            <a:spLocks noGrp="1"/>
          </p:cNvSpPr>
          <p:nvPr>
            <p:ph type="sldNum" sz="quarter" idx="10"/>
          </p:nvPr>
        </p:nvSpPr>
        <p:spPr/>
        <p:txBody>
          <a:bodyPr/>
          <a:lstStyle/>
          <a:p>
            <a:pPr>
              <a:defRPr/>
            </a:pPr>
            <a:fld id="{AE61EADB-772E-436E-B6DE-A59078550D59}" type="slidenum">
              <a:rPr lang="zh-CN" altLang="en-US" smtClean="0"/>
              <a:pPr>
                <a:defRPr/>
              </a:pPr>
              <a:t>19</a:t>
            </a:fld>
            <a:endParaRPr lang="zh-CN" altLang="en-US"/>
          </a:p>
        </p:txBody>
      </p:sp>
      <p:sp>
        <p:nvSpPr>
          <p:cNvPr id="56323" name="Rectangle 2"/>
          <p:cNvSpPr>
            <a:spLocks noGrp="1" noChangeArrowheads="1"/>
          </p:cNvSpPr>
          <p:nvPr>
            <p:ph idx="1"/>
          </p:nvPr>
        </p:nvSpPr>
        <p:spPr>
          <a:xfrm>
            <a:off x="457200" y="2133600"/>
            <a:ext cx="8229600" cy="3992563"/>
          </a:xfrm>
        </p:spPr>
        <p:txBody>
          <a:bodyPr/>
          <a:lstStyle/>
          <a:p>
            <a:pPr eaLnBrk="1" hangingPunct="1"/>
            <a:r>
              <a:rPr lang="zh-CN" altLang="en-US" smtClean="0"/>
              <a:t>培训的过程还是结果</a:t>
            </a:r>
          </a:p>
        </p:txBody>
      </p:sp>
      <p:sp>
        <p:nvSpPr>
          <p:cNvPr id="56324" name="标题 2"/>
          <p:cNvSpPr txBox="1">
            <a:spLocks/>
          </p:cNvSpPr>
          <p:nvPr/>
        </p:nvSpPr>
        <p:spPr bwMode="auto">
          <a:xfrm>
            <a:off x="246063" y="3573463"/>
            <a:ext cx="6697662" cy="1143000"/>
          </a:xfrm>
          <a:prstGeom prst="rect">
            <a:avLst/>
          </a:prstGeom>
          <a:noFill/>
          <a:ln w="9525">
            <a:noFill/>
            <a:miter lim="800000"/>
            <a:headEnd/>
            <a:tailEnd/>
          </a:ln>
        </p:spPr>
        <p:txBody>
          <a:bodyPr anchor="ctr"/>
          <a:lstStyle/>
          <a:p>
            <a:pPr eaLnBrk="0" hangingPunct="0"/>
            <a:r>
              <a:rPr lang="zh-CN" altLang="en-US" sz="4000" b="1"/>
              <a:t>成为“企业内训师”</a:t>
            </a:r>
          </a:p>
        </p:txBody>
      </p:sp>
    </p:spTree>
  </p:cSld>
  <p:clrMapOvr>
    <a:masterClrMapping/>
  </p:clrMapOvr>
  <p:transition spd="slow">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内容占位符 1"/>
          <p:cNvSpPr>
            <a:spLocks noGrp="1"/>
          </p:cNvSpPr>
          <p:nvPr>
            <p:ph idx="1"/>
          </p:nvPr>
        </p:nvSpPr>
        <p:spPr>
          <a:xfrm>
            <a:off x="457200" y="2133600"/>
            <a:ext cx="4186238" cy="3598863"/>
          </a:xfrm>
        </p:spPr>
        <p:txBody>
          <a:bodyPr/>
          <a:lstStyle/>
          <a:p>
            <a:r>
              <a:rPr lang="zh-CN" altLang="en-US" smtClean="0"/>
              <a:t>是以员工为主体，以培训师为主导，通过宣导理念、训练技能、解决问题来改变个人行为，进而提升组织绩效的系统工程。</a:t>
            </a:r>
          </a:p>
        </p:txBody>
      </p:sp>
      <p:sp>
        <p:nvSpPr>
          <p:cNvPr id="30722" name="标题 2"/>
          <p:cNvSpPr>
            <a:spLocks noGrp="1"/>
          </p:cNvSpPr>
          <p:nvPr>
            <p:ph type="title"/>
          </p:nvPr>
        </p:nvSpPr>
        <p:spPr>
          <a:xfrm>
            <a:off x="107950" y="260350"/>
            <a:ext cx="6696075" cy="1143000"/>
          </a:xfrm>
        </p:spPr>
        <p:txBody>
          <a:bodyPr/>
          <a:lstStyle/>
          <a:p>
            <a:r>
              <a:rPr lang="zh-CN" altLang="en-US" smtClean="0"/>
              <a:t>培训</a:t>
            </a:r>
          </a:p>
        </p:txBody>
      </p:sp>
      <p:sp>
        <p:nvSpPr>
          <p:cNvPr id="4" name="灯片编号占位符 3"/>
          <p:cNvSpPr>
            <a:spLocks noGrp="1"/>
          </p:cNvSpPr>
          <p:nvPr>
            <p:ph type="sldNum" sz="quarter" idx="10"/>
          </p:nvPr>
        </p:nvSpPr>
        <p:spPr/>
        <p:txBody>
          <a:bodyPr/>
          <a:lstStyle/>
          <a:p>
            <a:pPr>
              <a:defRPr/>
            </a:pPr>
            <a:fld id="{D682DB44-EFDC-4B72-AD1B-9BB97B6DCA89}" type="slidenum">
              <a:rPr lang="zh-CN" altLang="en-US" smtClean="0"/>
              <a:pPr>
                <a:defRPr/>
              </a:pPr>
              <a:t>2</a:t>
            </a:fld>
            <a:endParaRPr lang="zh-CN" altLang="en-US"/>
          </a:p>
        </p:txBody>
      </p:sp>
    </p:spTree>
  </p:cSld>
  <p:clrMapOvr>
    <a:masterClrMapping/>
  </p:clrMapOvr>
  <p:transition spd="slow">
    <p:pull/>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标题 2"/>
          <p:cNvSpPr>
            <a:spLocks noGrp="1"/>
          </p:cNvSpPr>
          <p:nvPr>
            <p:ph type="title"/>
          </p:nvPr>
        </p:nvSpPr>
        <p:spPr>
          <a:xfrm>
            <a:off x="107950" y="260350"/>
            <a:ext cx="7200900" cy="1143000"/>
          </a:xfrm>
        </p:spPr>
        <p:txBody>
          <a:bodyPr/>
          <a:lstStyle/>
          <a:p>
            <a:r>
              <a:rPr lang="zh-CN" altLang="en-US" smtClean="0"/>
              <a:t>你适合成为什么样的培训师？</a:t>
            </a:r>
          </a:p>
        </p:txBody>
      </p:sp>
      <p:sp>
        <p:nvSpPr>
          <p:cNvPr id="4" name="灯片编号占位符 3"/>
          <p:cNvSpPr>
            <a:spLocks noGrp="1"/>
          </p:cNvSpPr>
          <p:nvPr>
            <p:ph type="sldNum" sz="quarter" idx="10"/>
          </p:nvPr>
        </p:nvSpPr>
        <p:spPr/>
        <p:txBody>
          <a:bodyPr/>
          <a:lstStyle/>
          <a:p>
            <a:pPr>
              <a:defRPr/>
            </a:pPr>
            <a:fld id="{BBF6E7C0-2B5B-4A1C-A3A2-19BDCC9547F9}" type="slidenum">
              <a:rPr lang="zh-CN" altLang="en-US" smtClean="0"/>
              <a:pPr>
                <a:defRPr/>
              </a:pPr>
              <a:t>20</a:t>
            </a:fld>
            <a:endParaRPr lang="zh-CN" altLang="en-US"/>
          </a:p>
        </p:txBody>
      </p:sp>
      <p:sp>
        <p:nvSpPr>
          <p:cNvPr id="58371" name="Rectangle 2"/>
          <p:cNvSpPr txBox="1">
            <a:spLocks noChangeArrowheads="1"/>
          </p:cNvSpPr>
          <p:nvPr/>
        </p:nvSpPr>
        <p:spPr bwMode="auto">
          <a:xfrm>
            <a:off x="250825" y="1989138"/>
            <a:ext cx="7724775" cy="1143000"/>
          </a:xfrm>
          <a:prstGeom prst="rect">
            <a:avLst/>
          </a:prstGeom>
          <a:noFill/>
          <a:ln w="9525">
            <a:noFill/>
            <a:miter lim="800000"/>
            <a:headEnd/>
            <a:tailEnd/>
          </a:ln>
        </p:spPr>
        <p:txBody>
          <a:bodyPr anchor="ctr"/>
          <a:lstStyle/>
          <a:p>
            <a:pPr eaLnBrk="0" hangingPunct="0"/>
            <a:r>
              <a:rPr lang="zh-CN" altLang="en-US" sz="4000" b="1"/>
              <a:t>课堂练习：测试您的性格轮廓</a:t>
            </a:r>
          </a:p>
        </p:txBody>
      </p:sp>
      <p:sp>
        <p:nvSpPr>
          <p:cNvPr id="58372" name="矩形 5"/>
          <p:cNvSpPr>
            <a:spLocks noChangeArrowheads="1"/>
          </p:cNvSpPr>
          <p:nvPr/>
        </p:nvSpPr>
        <p:spPr bwMode="auto">
          <a:xfrm>
            <a:off x="250825" y="3716338"/>
            <a:ext cx="8642350" cy="1570037"/>
          </a:xfrm>
          <a:prstGeom prst="rect">
            <a:avLst/>
          </a:prstGeom>
          <a:noFill/>
          <a:ln w="9525">
            <a:noFill/>
            <a:miter lim="800000"/>
            <a:headEnd/>
            <a:tailEnd/>
          </a:ln>
        </p:spPr>
        <p:txBody>
          <a:bodyPr>
            <a:spAutoFit/>
          </a:bodyPr>
          <a:lstStyle/>
          <a:p>
            <a:r>
              <a:rPr lang="zh-CN" altLang="zh-CN" sz="3200"/>
              <a:t>本测试共有</a:t>
            </a:r>
            <a:r>
              <a:rPr lang="en-US" altLang="zh-CN" sz="3200"/>
              <a:t>40</a:t>
            </a:r>
            <a:r>
              <a:rPr lang="zh-CN" altLang="zh-CN" sz="3200"/>
              <a:t>题</a:t>
            </a:r>
            <a:r>
              <a:rPr lang="en-US" altLang="zh-CN" sz="3200"/>
              <a:t> </a:t>
            </a:r>
            <a:r>
              <a:rPr lang="zh-CN" altLang="zh-CN" sz="3200"/>
              <a:t>，每道题请选择一个最接近你的答案，记下每道题后你所选的字母</a:t>
            </a:r>
            <a:r>
              <a:rPr lang="en-US" altLang="zh-CN" sz="3200"/>
              <a:t>(CPSM),</a:t>
            </a:r>
            <a:r>
              <a:rPr lang="zh-CN" altLang="zh-CN" sz="3200"/>
              <a:t>并在全部测试题完成后对字母进行统计。</a:t>
            </a:r>
            <a:endParaRPr lang="zh-CN" altLang="en-US" sz="3200"/>
          </a:p>
        </p:txBody>
      </p:sp>
    </p:spTree>
  </p:cSld>
  <p:clrMapOvr>
    <a:masterClrMapping/>
  </p:clrMapOvr>
  <p:transition spd="slow">
    <p:pull/>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标题 2"/>
          <p:cNvSpPr>
            <a:spLocks noGrp="1"/>
          </p:cNvSpPr>
          <p:nvPr>
            <p:ph type="title"/>
          </p:nvPr>
        </p:nvSpPr>
        <p:spPr>
          <a:xfrm>
            <a:off x="107950" y="260350"/>
            <a:ext cx="6696075" cy="1143000"/>
          </a:xfrm>
        </p:spPr>
        <p:txBody>
          <a:bodyPr/>
          <a:lstStyle/>
          <a:p>
            <a:endParaRPr lang="zh-CN" altLang="en-US" smtClean="0"/>
          </a:p>
        </p:txBody>
      </p:sp>
      <p:sp>
        <p:nvSpPr>
          <p:cNvPr id="4" name="灯片编号占位符 3"/>
          <p:cNvSpPr>
            <a:spLocks noGrp="1"/>
          </p:cNvSpPr>
          <p:nvPr>
            <p:ph type="sldNum" sz="quarter" idx="10"/>
          </p:nvPr>
        </p:nvSpPr>
        <p:spPr/>
        <p:txBody>
          <a:bodyPr/>
          <a:lstStyle/>
          <a:p>
            <a:pPr>
              <a:defRPr/>
            </a:pPr>
            <a:fld id="{BB5A22F0-5FAA-4AA9-BC08-3848C019CC09}" type="slidenum">
              <a:rPr lang="zh-CN" altLang="en-US" smtClean="0">
                <a:solidFill>
                  <a:prstClr val="black">
                    <a:tint val="75000"/>
                  </a:prstClr>
                </a:solidFill>
              </a:rPr>
              <a:pPr>
                <a:defRPr/>
              </a:pPr>
              <a:t>21</a:t>
            </a:fld>
            <a:endParaRPr lang="zh-CN" altLang="en-US">
              <a:solidFill>
                <a:prstClr val="black">
                  <a:tint val="75000"/>
                </a:prstClr>
              </a:solidFill>
            </a:endParaRPr>
          </a:p>
        </p:txBody>
      </p:sp>
      <p:pic>
        <p:nvPicPr>
          <p:cNvPr id="59395" name="Picture 3"/>
          <p:cNvPicPr>
            <a:picLocks noChangeAspect="1" noChangeArrowheads="1"/>
          </p:cNvPicPr>
          <p:nvPr/>
        </p:nvPicPr>
        <p:blipFill>
          <a:blip r:embed="rId2"/>
          <a:srcRect/>
          <a:stretch>
            <a:fillRect/>
          </a:stretch>
        </p:blipFill>
        <p:spPr bwMode="auto">
          <a:xfrm>
            <a:off x="263525" y="115888"/>
            <a:ext cx="8713788" cy="6543675"/>
          </a:xfrm>
          <a:prstGeom prst="rect">
            <a:avLst/>
          </a:prstGeom>
          <a:noFill/>
          <a:ln w="9525">
            <a:noFill/>
            <a:miter lim="800000"/>
            <a:headEnd/>
            <a:tailEnd/>
          </a:ln>
        </p:spPr>
      </p:pic>
    </p:spTree>
  </p:cSld>
  <p:clrMapOvr>
    <a:masterClrMapping/>
  </p:clrMapOvr>
  <p:transition spd="slow">
    <p:pull/>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灯片编号占位符 3"/>
          <p:cNvSpPr>
            <a:spLocks noGrp="1"/>
          </p:cNvSpPr>
          <p:nvPr>
            <p:ph type="sldNum" sz="quarter" idx="10"/>
          </p:nvPr>
        </p:nvSpPr>
        <p:spPr/>
        <p:txBody>
          <a:bodyPr/>
          <a:lstStyle/>
          <a:p>
            <a:pPr>
              <a:defRPr/>
            </a:pPr>
            <a:fld id="{07C787A7-63C0-4167-B4DF-E9FD049614B5}" type="slidenum">
              <a:rPr lang="en-US" altLang="zh-CN"/>
              <a:pPr>
                <a:defRPr/>
              </a:pPr>
              <a:t>22</a:t>
            </a:fld>
            <a:endParaRPr lang="en-US" altLang="zh-CN"/>
          </a:p>
        </p:txBody>
      </p:sp>
      <p:sp>
        <p:nvSpPr>
          <p:cNvPr id="60418" name="Rectangle 3"/>
          <p:cNvSpPr>
            <a:spLocks noGrp="1" noChangeArrowheads="1"/>
          </p:cNvSpPr>
          <p:nvPr>
            <p:ph type="body" idx="1"/>
          </p:nvPr>
        </p:nvSpPr>
        <p:spPr/>
        <p:txBody>
          <a:bodyPr/>
          <a:lstStyle/>
          <a:p>
            <a:endParaRPr lang="zh-CN" altLang="zh-CN" smtClean="0"/>
          </a:p>
        </p:txBody>
      </p:sp>
      <p:sp>
        <p:nvSpPr>
          <p:cNvPr id="60419" name="标题 1"/>
          <p:cNvSpPr>
            <a:spLocks noGrp="1"/>
          </p:cNvSpPr>
          <p:nvPr>
            <p:ph type="title"/>
          </p:nvPr>
        </p:nvSpPr>
        <p:spPr>
          <a:xfrm>
            <a:off x="107950" y="260350"/>
            <a:ext cx="6696075" cy="1143000"/>
          </a:xfrm>
        </p:spPr>
        <p:txBody>
          <a:bodyPr/>
          <a:lstStyle/>
          <a:p>
            <a:endParaRPr lang="zh-CN" altLang="en-US" smtClean="0"/>
          </a:p>
        </p:txBody>
      </p:sp>
      <p:pic>
        <p:nvPicPr>
          <p:cNvPr id="60420" name="Picture 3"/>
          <p:cNvPicPr>
            <a:picLocks noChangeAspect="1" noChangeArrowheads="1"/>
          </p:cNvPicPr>
          <p:nvPr/>
        </p:nvPicPr>
        <p:blipFill>
          <a:blip r:embed="rId3"/>
          <a:srcRect t="8957"/>
          <a:stretch>
            <a:fillRect/>
          </a:stretch>
        </p:blipFill>
        <p:spPr bwMode="auto">
          <a:xfrm>
            <a:off x="250825" y="244475"/>
            <a:ext cx="8599488" cy="6357938"/>
          </a:xfrm>
          <a:prstGeom prst="rect">
            <a:avLst/>
          </a:prstGeom>
          <a:noFill/>
          <a:ln w="9525">
            <a:noFill/>
            <a:miter lim="800000"/>
            <a:headEnd/>
            <a:tailEnd/>
          </a:ln>
        </p:spPr>
      </p:pic>
    </p:spTree>
  </p:cSld>
  <p:clrMapOvr>
    <a:masterClrMapping/>
  </p:clrMapOvr>
  <p:transition spd="slow">
    <p:pull/>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内容占位符 1"/>
          <p:cNvSpPr>
            <a:spLocks noGrp="1"/>
          </p:cNvSpPr>
          <p:nvPr>
            <p:ph idx="1"/>
          </p:nvPr>
        </p:nvSpPr>
        <p:spPr/>
        <p:txBody>
          <a:bodyPr/>
          <a:lstStyle/>
          <a:p>
            <a:endParaRPr lang="zh-CN" altLang="en-US" smtClean="0"/>
          </a:p>
        </p:txBody>
      </p:sp>
      <p:sp>
        <p:nvSpPr>
          <p:cNvPr id="62466" name="标题 2"/>
          <p:cNvSpPr>
            <a:spLocks noGrp="1"/>
          </p:cNvSpPr>
          <p:nvPr>
            <p:ph type="title"/>
          </p:nvPr>
        </p:nvSpPr>
        <p:spPr>
          <a:xfrm>
            <a:off x="107950" y="260350"/>
            <a:ext cx="6696075" cy="1143000"/>
          </a:xfrm>
        </p:spPr>
        <p:txBody>
          <a:bodyPr/>
          <a:lstStyle/>
          <a:p>
            <a:endParaRPr lang="zh-CN" altLang="en-US" smtClean="0"/>
          </a:p>
        </p:txBody>
      </p:sp>
      <p:sp>
        <p:nvSpPr>
          <p:cNvPr id="4" name="灯片编号占位符 3"/>
          <p:cNvSpPr>
            <a:spLocks noGrp="1"/>
          </p:cNvSpPr>
          <p:nvPr>
            <p:ph type="sldNum" sz="quarter" idx="10"/>
          </p:nvPr>
        </p:nvSpPr>
        <p:spPr/>
        <p:txBody>
          <a:bodyPr/>
          <a:lstStyle/>
          <a:p>
            <a:pPr>
              <a:defRPr/>
            </a:pPr>
            <a:fld id="{85F8C44D-F222-4CF2-91F6-C998E369A1F7}" type="slidenum">
              <a:rPr lang="zh-CN" altLang="en-US" smtClean="0">
                <a:solidFill>
                  <a:prstClr val="black">
                    <a:tint val="75000"/>
                  </a:prstClr>
                </a:solidFill>
              </a:rPr>
              <a:pPr>
                <a:defRPr/>
              </a:pPr>
              <a:t>23</a:t>
            </a:fld>
            <a:endParaRPr lang="zh-CN" altLang="en-US">
              <a:solidFill>
                <a:prstClr val="black">
                  <a:tint val="75000"/>
                </a:prstClr>
              </a:solidFill>
            </a:endParaRPr>
          </a:p>
        </p:txBody>
      </p:sp>
      <p:pic>
        <p:nvPicPr>
          <p:cNvPr id="62468" name="Picture 2"/>
          <p:cNvPicPr>
            <a:picLocks noChangeAspect="1" noChangeArrowheads="1"/>
          </p:cNvPicPr>
          <p:nvPr/>
        </p:nvPicPr>
        <p:blipFill>
          <a:blip r:embed="rId2"/>
          <a:srcRect/>
          <a:stretch>
            <a:fillRect/>
          </a:stretch>
        </p:blipFill>
        <p:spPr bwMode="auto">
          <a:xfrm>
            <a:off x="155575" y="115888"/>
            <a:ext cx="8907463" cy="6597650"/>
          </a:xfrm>
          <a:prstGeom prst="rect">
            <a:avLst/>
          </a:prstGeom>
          <a:noFill/>
          <a:ln w="9525">
            <a:noFill/>
            <a:miter lim="800000"/>
            <a:headEnd/>
            <a:tailEnd/>
          </a:ln>
        </p:spPr>
      </p:pic>
    </p:spTree>
  </p:cSld>
  <p:clrMapOvr>
    <a:masterClrMapping/>
  </p:clrMapOvr>
  <p:transition spd="slow">
    <p:pull/>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内容占位符 1"/>
          <p:cNvSpPr>
            <a:spLocks noGrp="1"/>
          </p:cNvSpPr>
          <p:nvPr>
            <p:ph idx="1"/>
          </p:nvPr>
        </p:nvSpPr>
        <p:spPr/>
        <p:txBody>
          <a:bodyPr/>
          <a:lstStyle/>
          <a:p>
            <a:endParaRPr lang="zh-CN" altLang="en-US" smtClean="0"/>
          </a:p>
        </p:txBody>
      </p:sp>
      <p:sp>
        <p:nvSpPr>
          <p:cNvPr id="63490" name="标题 2"/>
          <p:cNvSpPr>
            <a:spLocks noGrp="1"/>
          </p:cNvSpPr>
          <p:nvPr>
            <p:ph type="title"/>
          </p:nvPr>
        </p:nvSpPr>
        <p:spPr>
          <a:xfrm>
            <a:off x="107950" y="260350"/>
            <a:ext cx="6696075" cy="1143000"/>
          </a:xfrm>
        </p:spPr>
        <p:txBody>
          <a:bodyPr/>
          <a:lstStyle/>
          <a:p>
            <a:endParaRPr lang="zh-CN" altLang="en-US" smtClean="0"/>
          </a:p>
        </p:txBody>
      </p:sp>
      <p:sp>
        <p:nvSpPr>
          <p:cNvPr id="4" name="灯片编号占位符 3"/>
          <p:cNvSpPr>
            <a:spLocks noGrp="1"/>
          </p:cNvSpPr>
          <p:nvPr>
            <p:ph type="sldNum" sz="quarter" idx="10"/>
          </p:nvPr>
        </p:nvSpPr>
        <p:spPr/>
        <p:txBody>
          <a:bodyPr/>
          <a:lstStyle/>
          <a:p>
            <a:pPr>
              <a:defRPr/>
            </a:pPr>
            <a:fld id="{965E3972-F318-4B9E-AE16-0EB91A1D6541}" type="slidenum">
              <a:rPr lang="zh-CN" altLang="en-US" smtClean="0">
                <a:solidFill>
                  <a:prstClr val="black">
                    <a:tint val="75000"/>
                  </a:prstClr>
                </a:solidFill>
              </a:rPr>
              <a:pPr>
                <a:defRPr/>
              </a:pPr>
              <a:t>24</a:t>
            </a:fld>
            <a:endParaRPr lang="zh-CN" altLang="en-US">
              <a:solidFill>
                <a:prstClr val="black">
                  <a:tint val="75000"/>
                </a:prstClr>
              </a:solidFill>
            </a:endParaRPr>
          </a:p>
        </p:txBody>
      </p:sp>
      <p:pic>
        <p:nvPicPr>
          <p:cNvPr id="63492" name="Picture 2"/>
          <p:cNvPicPr>
            <a:picLocks noChangeAspect="1" noChangeArrowheads="1"/>
          </p:cNvPicPr>
          <p:nvPr/>
        </p:nvPicPr>
        <p:blipFill>
          <a:blip r:embed="rId2"/>
          <a:srcRect/>
          <a:stretch>
            <a:fillRect/>
          </a:stretch>
        </p:blipFill>
        <p:spPr bwMode="auto">
          <a:xfrm>
            <a:off x="179388" y="114300"/>
            <a:ext cx="8893175" cy="6542088"/>
          </a:xfrm>
          <a:prstGeom prst="rect">
            <a:avLst/>
          </a:prstGeom>
          <a:noFill/>
          <a:ln w="9525">
            <a:noFill/>
            <a:miter lim="800000"/>
            <a:headEnd/>
            <a:tailEnd/>
          </a:ln>
        </p:spPr>
      </p:pic>
    </p:spTree>
  </p:cSld>
  <p:clrMapOvr>
    <a:masterClrMapping/>
  </p:clrMapOvr>
  <p:transition spd="slow">
    <p:pull/>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灯片编号占位符 3"/>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2B346CA-4AA4-4C92-A45E-2909F12ECCCA}" type="slidenum">
              <a:rPr lang="en-US" altLang="zh-CN" sz="1400" smtClean="0">
                <a:solidFill>
                  <a:schemeClr val="tx1"/>
                </a:solidFill>
                <a:latin typeface="Arial" charset="0"/>
              </a:rPr>
              <a:pPr fontAlgn="base">
                <a:spcBef>
                  <a:spcPct val="0"/>
                </a:spcBef>
                <a:spcAft>
                  <a:spcPct val="0"/>
                </a:spcAft>
              </a:pPr>
              <a:t>25</a:t>
            </a:fld>
            <a:endParaRPr lang="en-US" altLang="zh-CN" sz="1400" smtClean="0">
              <a:solidFill>
                <a:schemeClr val="tx1"/>
              </a:solidFill>
              <a:latin typeface="Arial" charset="0"/>
            </a:endParaRPr>
          </a:p>
        </p:txBody>
      </p:sp>
      <p:sp>
        <p:nvSpPr>
          <p:cNvPr id="64514" name="Rectangle 2"/>
          <p:cNvSpPr>
            <a:spLocks noGrp="1" noChangeArrowheads="1"/>
          </p:cNvSpPr>
          <p:nvPr>
            <p:ph type="title"/>
          </p:nvPr>
        </p:nvSpPr>
        <p:spPr>
          <a:xfrm>
            <a:off x="107950" y="260350"/>
            <a:ext cx="6696075" cy="1143000"/>
          </a:xfrm>
        </p:spPr>
        <p:txBody>
          <a:bodyPr/>
          <a:lstStyle/>
          <a:p>
            <a:pPr eaLnBrk="1" hangingPunct="1"/>
            <a:r>
              <a:rPr lang="zh-CN" altLang="en-US" smtClean="0"/>
              <a:t>结果</a:t>
            </a:r>
          </a:p>
        </p:txBody>
      </p:sp>
      <p:sp>
        <p:nvSpPr>
          <p:cNvPr id="68612" name="Rectangle 3"/>
          <p:cNvSpPr>
            <a:spLocks noGrp="1" noChangeArrowheads="1"/>
          </p:cNvSpPr>
          <p:nvPr>
            <p:ph type="body" idx="1"/>
          </p:nvPr>
        </p:nvSpPr>
        <p:spPr>
          <a:xfrm>
            <a:off x="3995738" y="1581150"/>
            <a:ext cx="2711450" cy="4727575"/>
          </a:xfrm>
        </p:spPr>
        <p:txBody>
          <a:bodyPr/>
          <a:lstStyle/>
          <a:p>
            <a:pPr eaLnBrk="1" hangingPunct="1">
              <a:lnSpc>
                <a:spcPct val="150000"/>
              </a:lnSpc>
              <a:defRPr/>
            </a:pPr>
            <a:r>
              <a:rPr lang="zh-CN" altLang="en-US" sz="4400" dirty="0" smtClean="0">
                <a:latin typeface="+mj-ea"/>
                <a:ea typeface="+mj-ea"/>
              </a:rPr>
              <a:t>（</a:t>
            </a:r>
            <a:r>
              <a:rPr lang="en-US" altLang="zh-CN" sz="4400" dirty="0" smtClean="0">
                <a:latin typeface="+mj-ea"/>
                <a:ea typeface="+mj-ea"/>
              </a:rPr>
              <a:t>S</a:t>
            </a:r>
            <a:r>
              <a:rPr lang="zh-CN" altLang="en-US" sz="4400" dirty="0" smtClean="0">
                <a:latin typeface="+mj-ea"/>
                <a:ea typeface="+mj-ea"/>
              </a:rPr>
              <a:t>）：</a:t>
            </a:r>
            <a:r>
              <a:rPr lang="zh-CN" altLang="en-US" sz="4400" u="sng" dirty="0" smtClean="0">
                <a:latin typeface="+mj-ea"/>
                <a:ea typeface="+mj-ea"/>
              </a:rPr>
              <a:t>          </a:t>
            </a:r>
          </a:p>
          <a:p>
            <a:pPr eaLnBrk="1" hangingPunct="1">
              <a:lnSpc>
                <a:spcPct val="150000"/>
              </a:lnSpc>
              <a:defRPr/>
            </a:pPr>
            <a:r>
              <a:rPr lang="zh-CN" altLang="en-US" sz="4400" dirty="0" smtClean="0">
                <a:latin typeface="+mj-ea"/>
                <a:ea typeface="+mj-ea"/>
              </a:rPr>
              <a:t>（</a:t>
            </a:r>
            <a:r>
              <a:rPr lang="en-US" altLang="zh-CN" sz="4400" dirty="0" smtClean="0">
                <a:latin typeface="+mj-ea"/>
                <a:ea typeface="+mj-ea"/>
              </a:rPr>
              <a:t>C</a:t>
            </a:r>
            <a:r>
              <a:rPr lang="zh-CN" altLang="en-US" sz="4400" dirty="0" smtClean="0">
                <a:latin typeface="+mj-ea"/>
                <a:ea typeface="+mj-ea"/>
              </a:rPr>
              <a:t>）：</a:t>
            </a:r>
          </a:p>
          <a:p>
            <a:pPr eaLnBrk="1" hangingPunct="1">
              <a:lnSpc>
                <a:spcPct val="150000"/>
              </a:lnSpc>
              <a:defRPr/>
            </a:pPr>
            <a:r>
              <a:rPr lang="zh-CN" altLang="en-US" sz="4400" dirty="0" smtClean="0">
                <a:latin typeface="+mj-ea"/>
                <a:ea typeface="+mj-ea"/>
              </a:rPr>
              <a:t>（</a:t>
            </a:r>
            <a:r>
              <a:rPr lang="en-US" altLang="zh-CN" sz="4400" dirty="0" smtClean="0">
                <a:latin typeface="+mj-ea"/>
                <a:ea typeface="+mj-ea"/>
              </a:rPr>
              <a:t>M</a:t>
            </a:r>
            <a:r>
              <a:rPr lang="zh-CN" altLang="en-US" sz="4400" dirty="0" smtClean="0">
                <a:latin typeface="+mj-ea"/>
                <a:ea typeface="+mj-ea"/>
              </a:rPr>
              <a:t>）：</a:t>
            </a:r>
          </a:p>
          <a:p>
            <a:pPr eaLnBrk="1" hangingPunct="1">
              <a:lnSpc>
                <a:spcPct val="150000"/>
              </a:lnSpc>
              <a:defRPr/>
            </a:pPr>
            <a:r>
              <a:rPr lang="zh-CN" altLang="en-US" sz="4400" dirty="0" smtClean="0">
                <a:latin typeface="+mj-ea"/>
                <a:ea typeface="+mj-ea"/>
              </a:rPr>
              <a:t>（</a:t>
            </a:r>
            <a:r>
              <a:rPr lang="en-US" altLang="zh-CN" sz="4400" dirty="0" smtClean="0">
                <a:latin typeface="+mj-ea"/>
                <a:ea typeface="+mj-ea"/>
              </a:rPr>
              <a:t>P</a:t>
            </a:r>
            <a:r>
              <a:rPr lang="zh-CN" altLang="en-US" sz="4400" dirty="0" smtClean="0">
                <a:latin typeface="+mj-ea"/>
                <a:ea typeface="+mj-ea"/>
              </a:rPr>
              <a:t>）：</a:t>
            </a:r>
          </a:p>
        </p:txBody>
      </p:sp>
    </p:spTree>
  </p:cSld>
  <p:clrMapOvr>
    <a:masterClrMapping/>
  </p:clrMapOvr>
  <p:transition spd="slow">
    <p:pull/>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600200"/>
            <a:ext cx="2601913" cy="965200"/>
          </a:xfrm>
        </p:spPr>
        <p:txBody>
          <a:bodyPr/>
          <a:lstStyle/>
          <a:p>
            <a:r>
              <a:rPr lang="zh-CN" altLang="en-US" smtClean="0"/>
              <a:t>成人的特点</a:t>
            </a:r>
            <a:endParaRPr lang="en-US" altLang="zh-CN" smtClean="0"/>
          </a:p>
          <a:p>
            <a:endParaRPr lang="en-US" altLang="zh-CN" smtClean="0"/>
          </a:p>
          <a:p>
            <a:endParaRPr lang="en-US" altLang="zh-CN" smtClean="0"/>
          </a:p>
          <a:p>
            <a:r>
              <a:rPr lang="zh-CN" altLang="en-US" smtClean="0"/>
              <a:t>未成年人</a:t>
            </a:r>
          </a:p>
        </p:txBody>
      </p:sp>
      <p:sp>
        <p:nvSpPr>
          <p:cNvPr id="65538" name="标题 2"/>
          <p:cNvSpPr>
            <a:spLocks noGrp="1"/>
          </p:cNvSpPr>
          <p:nvPr>
            <p:ph type="title"/>
          </p:nvPr>
        </p:nvSpPr>
        <p:spPr>
          <a:xfrm>
            <a:off x="107950" y="260350"/>
            <a:ext cx="6696075" cy="1143000"/>
          </a:xfrm>
        </p:spPr>
        <p:txBody>
          <a:bodyPr/>
          <a:lstStyle/>
          <a:p>
            <a:r>
              <a:rPr lang="zh-CN" altLang="en-US" smtClean="0"/>
              <a:t>成人的特点</a:t>
            </a:r>
          </a:p>
        </p:txBody>
      </p:sp>
      <p:sp>
        <p:nvSpPr>
          <p:cNvPr id="4" name="灯片编号占位符 3"/>
          <p:cNvSpPr>
            <a:spLocks noGrp="1"/>
          </p:cNvSpPr>
          <p:nvPr>
            <p:ph type="sldNum" sz="quarter" idx="10"/>
          </p:nvPr>
        </p:nvSpPr>
        <p:spPr/>
        <p:txBody>
          <a:bodyPr/>
          <a:lstStyle/>
          <a:p>
            <a:pPr>
              <a:defRPr/>
            </a:pPr>
            <a:fld id="{217216BE-F2C0-466F-B8A1-993F84C6BE73}" type="slidenum">
              <a:rPr lang="zh-CN" altLang="en-US" smtClean="0"/>
              <a:pPr>
                <a:defRPr/>
              </a:pPr>
              <a:t>26</a:t>
            </a:fld>
            <a:endParaRPr lang="zh-CN" altLang="en-US"/>
          </a:p>
        </p:txBody>
      </p:sp>
      <p:sp>
        <p:nvSpPr>
          <p:cNvPr id="65540" name="标题 2"/>
          <p:cNvSpPr txBox="1">
            <a:spLocks/>
          </p:cNvSpPr>
          <p:nvPr/>
        </p:nvSpPr>
        <p:spPr bwMode="auto">
          <a:xfrm>
            <a:off x="260350" y="4941888"/>
            <a:ext cx="6696075" cy="1143000"/>
          </a:xfrm>
          <a:prstGeom prst="rect">
            <a:avLst/>
          </a:prstGeom>
          <a:noFill/>
          <a:ln w="9525">
            <a:noFill/>
            <a:miter lim="800000"/>
            <a:headEnd/>
            <a:tailEnd/>
          </a:ln>
        </p:spPr>
        <p:txBody>
          <a:bodyPr anchor="ctr"/>
          <a:lstStyle/>
          <a:p>
            <a:pPr eaLnBrk="0" hangingPunct="0"/>
            <a:r>
              <a:rPr lang="zh-CN" altLang="en-US" sz="4000" b="1"/>
              <a:t>学习的发展</a:t>
            </a: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animEffect transition="in" filter="fade">
                                      <p:cBhvr>
                                        <p:cTn id="14" dur="1000"/>
                                        <p:tgtEl>
                                          <p:spTgt spid="2">
                                            <p:txEl>
                                              <p:pRg st="3" end="3"/>
                                            </p:txEl>
                                          </p:spTgt>
                                        </p:tgtEl>
                                      </p:cBhvr>
                                    </p:animEffect>
                                    <p:anim calcmode="lin" valueType="num">
                                      <p:cBhvr>
                                        <p:cTn id="1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标题 2"/>
          <p:cNvSpPr>
            <a:spLocks noGrp="1"/>
          </p:cNvSpPr>
          <p:nvPr>
            <p:ph type="title"/>
          </p:nvPr>
        </p:nvSpPr>
        <p:spPr>
          <a:xfrm>
            <a:off x="107950" y="260350"/>
            <a:ext cx="6696075" cy="1143000"/>
          </a:xfrm>
        </p:spPr>
        <p:txBody>
          <a:bodyPr/>
          <a:lstStyle/>
          <a:p>
            <a:r>
              <a:rPr lang="zh-CN" altLang="en-US" smtClean="0"/>
              <a:t>成人学习的特点</a:t>
            </a:r>
          </a:p>
        </p:txBody>
      </p:sp>
      <p:sp>
        <p:nvSpPr>
          <p:cNvPr id="4" name="灯片编号占位符 3"/>
          <p:cNvSpPr>
            <a:spLocks noGrp="1"/>
          </p:cNvSpPr>
          <p:nvPr>
            <p:ph type="sldNum" sz="quarter" idx="10"/>
          </p:nvPr>
        </p:nvSpPr>
        <p:spPr/>
        <p:txBody>
          <a:bodyPr/>
          <a:lstStyle/>
          <a:p>
            <a:pPr>
              <a:defRPr/>
            </a:pPr>
            <a:fld id="{D40B45F6-5580-4A70-B3D9-7B7D02BC5E9F}" type="slidenum">
              <a:rPr lang="zh-CN" altLang="en-US" smtClean="0"/>
              <a:pPr>
                <a:defRPr/>
              </a:pPr>
              <a:t>27</a:t>
            </a:fld>
            <a:endParaRPr lang="zh-CN" altLang="en-US"/>
          </a:p>
        </p:txBody>
      </p:sp>
      <p:sp>
        <p:nvSpPr>
          <p:cNvPr id="5" name="矩形 4"/>
          <p:cNvSpPr/>
          <p:nvPr/>
        </p:nvSpPr>
        <p:spPr>
          <a:xfrm>
            <a:off x="323528" y="1916832"/>
            <a:ext cx="2954655" cy="947247"/>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nSpc>
                <a:spcPct val="110000"/>
              </a:lnSpc>
              <a:defRPr/>
            </a:pPr>
            <a:r>
              <a:rPr lang="zh-CN" altLang="en-US" sz="5400" dirty="0">
                <a:ea typeface="宋体" pitchFamily="2" charset="-122"/>
              </a:rPr>
              <a:t>经验导向</a:t>
            </a:r>
          </a:p>
        </p:txBody>
      </p:sp>
      <p:sp>
        <p:nvSpPr>
          <p:cNvPr id="6" name="矩形 5"/>
          <p:cNvSpPr/>
          <p:nvPr/>
        </p:nvSpPr>
        <p:spPr>
          <a:xfrm>
            <a:off x="323528" y="3404340"/>
            <a:ext cx="2967479" cy="923330"/>
          </a:xfrm>
          <a:prstGeom prst="rect">
            <a:avLst/>
          </a:prstGeom>
          <a:noFill/>
        </p:spPr>
        <p:txBody>
          <a:bodyPr wrap="none">
            <a:spAutoFit/>
          </a:bodyPr>
          <a:lstStyle/>
          <a:p>
            <a:pPr algn="ctr">
              <a:defRPr/>
            </a:pPr>
            <a:r>
              <a:rPr lang="zh-CN" alt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a typeface="宋体" pitchFamily="2" charset="-122"/>
              </a:rPr>
              <a:t>自我导向</a:t>
            </a:r>
            <a:endParaRPr lang="zh-CN" alt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a typeface="宋体" pitchFamily="2" charset="-122"/>
            </a:endParaRPr>
          </a:p>
        </p:txBody>
      </p:sp>
      <p:sp>
        <p:nvSpPr>
          <p:cNvPr id="8" name="矩形 7"/>
          <p:cNvSpPr/>
          <p:nvPr/>
        </p:nvSpPr>
        <p:spPr>
          <a:xfrm>
            <a:off x="310703" y="4970785"/>
            <a:ext cx="2967480" cy="923330"/>
          </a:xfrm>
          <a:prstGeom prst="rect">
            <a:avLst/>
          </a:prstGeom>
          <a:noFill/>
        </p:spPr>
        <p:txBody>
          <a:bodyPr wrap="none">
            <a:spAutoFit/>
            <a:scene3d>
              <a:camera prst="orthographicFront"/>
              <a:lightRig rig="glow" dir="tl">
                <a:rot lat="0" lon="0" rev="5400000"/>
              </a:lightRig>
            </a:scene3d>
            <a:sp3d contourW="12700">
              <a:bevelT w="25400" h="25400"/>
              <a:contourClr>
                <a:schemeClr val="accent6">
                  <a:shade val="73000"/>
                </a:schemeClr>
              </a:contourClr>
            </a:sp3d>
          </a:bodyPr>
          <a:lstStyle/>
          <a:p>
            <a:pPr algn="ctr">
              <a:defRPr/>
            </a:pPr>
            <a:r>
              <a:rPr lang="zh-CN" altLang="en-US" sz="5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a typeface="宋体" pitchFamily="2" charset="-122"/>
              </a:rPr>
              <a:t>成果导向</a:t>
            </a:r>
            <a:endParaRPr lang="zh-CN" altLang="en-US" sz="5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a typeface="宋体" pitchFamily="2" charset="-122"/>
            </a:endParaRPr>
          </a:p>
        </p:txBody>
      </p:sp>
      <p:sp>
        <p:nvSpPr>
          <p:cNvPr id="9" name="矩形 8"/>
          <p:cNvSpPr/>
          <p:nvPr/>
        </p:nvSpPr>
        <p:spPr>
          <a:xfrm>
            <a:off x="4144064" y="1951289"/>
            <a:ext cx="5032147" cy="923330"/>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eaLnBrk="0" hangingPunct="0">
              <a:spcBef>
                <a:spcPct val="50000"/>
              </a:spcBef>
              <a:defRPr/>
            </a:pPr>
            <a:r>
              <a:rPr lang="zh-CN" altLang="en-US" sz="5400" dirty="0">
                <a:latin typeface="Times" pitchFamily="18" charset="0"/>
                <a:ea typeface="宋体" pitchFamily="2" charset="-122"/>
              </a:rPr>
              <a:t>工作经验的影响</a:t>
            </a:r>
          </a:p>
        </p:txBody>
      </p:sp>
      <p:sp>
        <p:nvSpPr>
          <p:cNvPr id="10" name="矩形 9"/>
          <p:cNvSpPr>
            <a:spLocks noChangeArrowheads="1"/>
          </p:cNvSpPr>
          <p:nvPr/>
        </p:nvSpPr>
        <p:spPr bwMode="auto">
          <a:xfrm>
            <a:off x="4143375" y="3398838"/>
            <a:ext cx="4532313" cy="923925"/>
          </a:xfrm>
          <a:prstGeom prst="rect">
            <a:avLst/>
          </a:prstGeom>
          <a:noFill/>
          <a:ln w="9525">
            <a:noFill/>
            <a:miter lim="800000"/>
            <a:headEnd/>
            <a:tailEnd/>
          </a:ln>
        </p:spPr>
        <p:txBody>
          <a:bodyPr wrap="none">
            <a:spAutoFit/>
          </a:bodyPr>
          <a:lstStyle/>
          <a:p>
            <a:pPr eaLnBrk="0" hangingPunct="0">
              <a:spcBef>
                <a:spcPct val="50000"/>
              </a:spcBef>
            </a:pPr>
            <a:r>
              <a:rPr lang="zh-CN" altLang="en-US" sz="5400">
                <a:latin typeface="Times"/>
              </a:rPr>
              <a:t>自我中心</a:t>
            </a:r>
            <a:r>
              <a:rPr lang="en-US" altLang="zh-CN" sz="5400">
                <a:latin typeface="Times"/>
              </a:rPr>
              <a:t>/</a:t>
            </a:r>
            <a:r>
              <a:rPr lang="zh-CN" altLang="en-US" sz="5400">
                <a:latin typeface="Times"/>
              </a:rPr>
              <a:t>习惯</a:t>
            </a:r>
            <a:endParaRPr lang="zh-CN" altLang="en-US" sz="4000">
              <a:latin typeface="Times"/>
            </a:endParaRPr>
          </a:p>
        </p:txBody>
      </p:sp>
      <p:sp>
        <p:nvSpPr>
          <p:cNvPr id="11" name="矩形 10"/>
          <p:cNvSpPr/>
          <p:nvPr/>
        </p:nvSpPr>
        <p:spPr>
          <a:xfrm>
            <a:off x="4788024" y="4951116"/>
            <a:ext cx="2954655" cy="923330"/>
          </a:xfrm>
          <a:prstGeom prst="rect">
            <a:avLst/>
          </a:prstGeom>
          <a:noFill/>
        </p:spPr>
        <p:txBody>
          <a:bodyPr wrap="none">
            <a:spAutoFit/>
            <a:scene3d>
              <a:camera prst="orthographicFront"/>
              <a:lightRig rig="glow" dir="tl">
                <a:rot lat="0" lon="0" rev="5400000"/>
              </a:lightRig>
            </a:scene3d>
            <a:sp3d contourW="12700">
              <a:bevelT w="25400" h="25400"/>
              <a:contourClr>
                <a:schemeClr val="accent6">
                  <a:shade val="73000"/>
                </a:schemeClr>
              </a:contourClr>
            </a:sp3d>
          </a:bodyPr>
          <a:lstStyle/>
          <a:p>
            <a:pPr eaLnBrk="0" hangingPunct="0">
              <a:spcBef>
                <a:spcPct val="50000"/>
              </a:spcBef>
              <a:defRPr/>
            </a:pPr>
            <a:r>
              <a:rPr lang="zh-CN" altLang="en-US" sz="5400" dirty="0">
                <a:latin typeface="Times" pitchFamily="18" charset="0"/>
                <a:ea typeface="宋体" pitchFamily="2" charset="-122"/>
              </a:rPr>
              <a:t>实用主义</a:t>
            </a:r>
          </a:p>
        </p:txBody>
      </p:sp>
      <p:sp>
        <p:nvSpPr>
          <p:cNvPr id="12" name="燕尾形箭头 11"/>
          <p:cNvSpPr/>
          <p:nvPr/>
        </p:nvSpPr>
        <p:spPr>
          <a:xfrm>
            <a:off x="3290888" y="5180013"/>
            <a:ext cx="1006475" cy="504825"/>
          </a:xfrm>
          <a:prstGeom prst="notchedRightArrow">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zh-CN" altLang="en-US"/>
          </a:p>
        </p:txBody>
      </p:sp>
      <p:sp>
        <p:nvSpPr>
          <p:cNvPr id="13" name="燕尾形箭头 12"/>
          <p:cNvSpPr/>
          <p:nvPr/>
        </p:nvSpPr>
        <p:spPr>
          <a:xfrm>
            <a:off x="3278188" y="2160588"/>
            <a:ext cx="1006475" cy="504825"/>
          </a:xfrm>
          <a:prstGeom prst="notchedRightArrow">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zh-CN" altLang="en-US"/>
          </a:p>
        </p:txBody>
      </p:sp>
      <p:sp>
        <p:nvSpPr>
          <p:cNvPr id="14" name="燕尾形箭头 13"/>
          <p:cNvSpPr/>
          <p:nvPr/>
        </p:nvSpPr>
        <p:spPr>
          <a:xfrm>
            <a:off x="3290888" y="3614738"/>
            <a:ext cx="1006475" cy="503237"/>
          </a:xfrm>
          <a:prstGeom prst="notchedRightArrow">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zh-CN" alt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down)">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wipe(down)">
                                      <p:cBhvr>
                                        <p:cTn id="28" dur="500"/>
                                        <p:tgtEl>
                                          <p:spTgt spid="14"/>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wipe(down)">
                                      <p:cBhvr>
                                        <p:cTn id="31" dur="500"/>
                                        <p:tgtEl>
                                          <p:spTgt spid="10"/>
                                        </p:tgtEl>
                                      </p:cBhvr>
                                    </p:animEffect>
                                  </p:childTnLst>
                                </p:cTn>
                              </p:par>
                            </p:childTnLst>
                          </p:cTn>
                        </p:par>
                      </p:childTnLst>
                    </p:cTn>
                  </p:par>
                  <p:par>
                    <p:cTn id="32" fill="hold">
                      <p:stCondLst>
                        <p:cond delay="indefinite"/>
                      </p:stCondLst>
                      <p:childTnLst>
                        <p:par>
                          <p:cTn id="33" fill="hold">
                            <p:stCondLst>
                              <p:cond delay="0"/>
                            </p:stCondLst>
                            <p:childTnLst>
                              <p:par>
                                <p:cTn id="34" presetID="21" presetClass="entr" presetSubtype="1" fill="hold"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wheel(1)">
                                      <p:cBhvr>
                                        <p:cTn id="36" dur="2000"/>
                                        <p:tgtEl>
                                          <p:spTgt spid="8"/>
                                        </p:tgtEl>
                                      </p:cBhvr>
                                    </p:animEffect>
                                  </p:childTnLst>
                                </p:cTn>
                              </p:par>
                            </p:childTnLst>
                          </p:cTn>
                        </p:par>
                      </p:childTnLst>
                    </p:cTn>
                  </p:par>
                  <p:par>
                    <p:cTn id="37" fill="hold">
                      <p:stCondLst>
                        <p:cond delay="indefinite"/>
                      </p:stCondLst>
                      <p:childTnLst>
                        <p:par>
                          <p:cTn id="38" fill="hold">
                            <p:stCondLst>
                              <p:cond delay="0"/>
                            </p:stCondLst>
                            <p:childTnLst>
                              <p:par>
                                <p:cTn id="39" presetID="21" presetClass="entr" presetSubtype="1"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wheel(1)">
                                      <p:cBhvr>
                                        <p:cTn id="41" dur="2000"/>
                                        <p:tgtEl>
                                          <p:spTgt spid="12"/>
                                        </p:tgtEl>
                                      </p:cBhvr>
                                    </p:animEffect>
                                  </p:childTnLst>
                                </p:cTn>
                              </p:par>
                              <p:par>
                                <p:cTn id="42" presetID="21" presetClass="entr" presetSubtype="1" fill="hold" nodeType="with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wheel(1)">
                                      <p:cBhvr>
                                        <p:cTn id="44"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animBg="1"/>
      <p:bldP spid="13" grpId="0" animBg="1"/>
      <p:bldP spid="1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内容占位符 1"/>
          <p:cNvSpPr>
            <a:spLocks noGrp="1"/>
          </p:cNvSpPr>
          <p:nvPr>
            <p:ph idx="1"/>
          </p:nvPr>
        </p:nvSpPr>
        <p:spPr>
          <a:xfrm>
            <a:off x="250825" y="1628775"/>
            <a:ext cx="3756025" cy="1728788"/>
          </a:xfrm>
        </p:spPr>
        <p:txBody>
          <a:bodyPr/>
          <a:lstStyle/>
          <a:p>
            <a:r>
              <a:rPr lang="zh-CN" altLang="en-US" sz="2400" b="1" smtClean="0"/>
              <a:t>让他自己愿意改变</a:t>
            </a:r>
          </a:p>
          <a:p>
            <a:r>
              <a:rPr lang="zh-CN" altLang="en-US" sz="2400" b="1" smtClean="0"/>
              <a:t>在亲自操作中学习</a:t>
            </a:r>
          </a:p>
          <a:p>
            <a:r>
              <a:rPr lang="zh-CN" altLang="en-US" sz="2400" b="1" smtClean="0"/>
              <a:t>调整思考的角度</a:t>
            </a:r>
          </a:p>
          <a:p>
            <a:endParaRPr lang="zh-CN" altLang="en-US" sz="2400" smtClean="0"/>
          </a:p>
        </p:txBody>
      </p:sp>
      <p:sp>
        <p:nvSpPr>
          <p:cNvPr id="69634" name="标题 2"/>
          <p:cNvSpPr>
            <a:spLocks noGrp="1"/>
          </p:cNvSpPr>
          <p:nvPr>
            <p:ph type="title"/>
          </p:nvPr>
        </p:nvSpPr>
        <p:spPr>
          <a:xfrm>
            <a:off x="107950" y="260350"/>
            <a:ext cx="6696075" cy="1143000"/>
          </a:xfrm>
        </p:spPr>
        <p:txBody>
          <a:bodyPr/>
          <a:lstStyle/>
          <a:p>
            <a:r>
              <a:rPr lang="zh-CN" altLang="en-US" smtClean="0"/>
              <a:t>成人学习的方法</a:t>
            </a:r>
          </a:p>
        </p:txBody>
      </p:sp>
      <p:sp>
        <p:nvSpPr>
          <p:cNvPr id="4" name="灯片编号占位符 3"/>
          <p:cNvSpPr>
            <a:spLocks noGrp="1"/>
          </p:cNvSpPr>
          <p:nvPr>
            <p:ph type="sldNum" sz="quarter" idx="10"/>
          </p:nvPr>
        </p:nvSpPr>
        <p:spPr/>
        <p:txBody>
          <a:bodyPr/>
          <a:lstStyle/>
          <a:p>
            <a:pPr>
              <a:defRPr/>
            </a:pPr>
            <a:fld id="{0AC0EBEB-8D0E-4138-801C-AEC40232D841}" type="slidenum">
              <a:rPr lang="zh-CN" altLang="en-US" smtClean="0"/>
              <a:pPr>
                <a:defRPr/>
              </a:pPr>
              <a:t>28</a:t>
            </a:fld>
            <a:endParaRPr lang="zh-CN" altLang="en-US"/>
          </a:p>
        </p:txBody>
      </p:sp>
      <p:sp>
        <p:nvSpPr>
          <p:cNvPr id="69636" name="标题 2"/>
          <p:cNvSpPr txBox="1">
            <a:spLocks/>
          </p:cNvSpPr>
          <p:nvPr/>
        </p:nvSpPr>
        <p:spPr bwMode="auto">
          <a:xfrm>
            <a:off x="11113" y="3357563"/>
            <a:ext cx="6697662" cy="1143000"/>
          </a:xfrm>
          <a:prstGeom prst="rect">
            <a:avLst/>
          </a:prstGeom>
          <a:noFill/>
          <a:ln w="9525">
            <a:noFill/>
            <a:miter lim="800000"/>
            <a:headEnd/>
            <a:tailEnd/>
          </a:ln>
        </p:spPr>
        <p:txBody>
          <a:bodyPr anchor="ctr"/>
          <a:lstStyle/>
          <a:p>
            <a:pPr eaLnBrk="0" hangingPunct="0"/>
            <a:r>
              <a:rPr lang="zh-CN" altLang="en-US" sz="4000" b="1"/>
              <a:t>成人学习的原则</a:t>
            </a:r>
          </a:p>
        </p:txBody>
      </p:sp>
      <p:sp>
        <p:nvSpPr>
          <p:cNvPr id="69637" name="内容占位符 1"/>
          <p:cNvSpPr txBox="1">
            <a:spLocks/>
          </p:cNvSpPr>
          <p:nvPr/>
        </p:nvSpPr>
        <p:spPr bwMode="auto">
          <a:xfrm>
            <a:off x="179388" y="4292600"/>
            <a:ext cx="4906962" cy="2016125"/>
          </a:xfrm>
          <a:prstGeom prst="rect">
            <a:avLst/>
          </a:prstGeom>
          <a:noFill/>
          <a:ln w="9525">
            <a:noFill/>
            <a:miter lim="800000"/>
            <a:headEnd/>
            <a:tailEnd/>
          </a:ln>
        </p:spPr>
        <p:txBody>
          <a:bodyPr/>
          <a:lstStyle/>
          <a:p>
            <a:pPr eaLnBrk="0" hangingPunct="0">
              <a:lnSpc>
                <a:spcPct val="80000"/>
              </a:lnSpc>
              <a:spcBef>
                <a:spcPct val="20000"/>
              </a:spcBef>
              <a:buFont typeface="Arial" charset="0"/>
              <a:buNone/>
            </a:pPr>
            <a:r>
              <a:rPr lang="zh-CN" altLang="en-US" sz="2400" b="1"/>
              <a:t>通过感官来学习</a:t>
            </a:r>
          </a:p>
          <a:p>
            <a:pPr eaLnBrk="0" hangingPunct="0">
              <a:lnSpc>
                <a:spcPct val="80000"/>
              </a:lnSpc>
              <a:spcBef>
                <a:spcPct val="20000"/>
              </a:spcBef>
              <a:buFont typeface="Arial" charset="0"/>
              <a:buNone/>
            </a:pPr>
            <a:r>
              <a:rPr lang="zh-CN" altLang="en-US" sz="2400" b="1"/>
              <a:t>重复加深印象</a:t>
            </a:r>
          </a:p>
          <a:p>
            <a:pPr eaLnBrk="0" hangingPunct="0">
              <a:lnSpc>
                <a:spcPct val="80000"/>
              </a:lnSpc>
              <a:spcBef>
                <a:spcPct val="20000"/>
              </a:spcBef>
              <a:buFont typeface="Arial" charset="0"/>
              <a:buNone/>
            </a:pPr>
            <a:r>
              <a:rPr lang="zh-CN" altLang="en-US" sz="2400" b="1"/>
              <a:t>多互动和参与，避免枯燥</a:t>
            </a:r>
          </a:p>
          <a:p>
            <a:pPr eaLnBrk="0" hangingPunct="0">
              <a:lnSpc>
                <a:spcPct val="80000"/>
              </a:lnSpc>
              <a:spcBef>
                <a:spcPct val="20000"/>
              </a:spcBef>
              <a:buFont typeface="Arial" charset="0"/>
              <a:buNone/>
            </a:pPr>
            <a:r>
              <a:rPr lang="zh-CN" altLang="en-US" sz="2400" b="1"/>
              <a:t>轻松的环境更易学</a:t>
            </a:r>
          </a:p>
        </p:txBody>
      </p:sp>
    </p:spTree>
  </p:cSld>
  <p:clrMapOvr>
    <a:masterClrMapping/>
  </p:clrMapOvr>
  <p:transition spd="slow">
    <p:pull/>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内容占位符 1"/>
          <p:cNvSpPr>
            <a:spLocks noGrp="1"/>
          </p:cNvSpPr>
          <p:nvPr>
            <p:ph idx="1"/>
          </p:nvPr>
        </p:nvSpPr>
        <p:spPr/>
        <p:txBody>
          <a:bodyPr/>
          <a:lstStyle/>
          <a:p>
            <a:endParaRPr lang="zh-CN" altLang="en-US" smtClean="0"/>
          </a:p>
        </p:txBody>
      </p:sp>
      <p:sp>
        <p:nvSpPr>
          <p:cNvPr id="70658" name="标题 2"/>
          <p:cNvSpPr>
            <a:spLocks noGrp="1"/>
          </p:cNvSpPr>
          <p:nvPr>
            <p:ph type="title"/>
          </p:nvPr>
        </p:nvSpPr>
        <p:spPr>
          <a:xfrm>
            <a:off x="107950" y="260350"/>
            <a:ext cx="6696075" cy="1143000"/>
          </a:xfrm>
        </p:spPr>
        <p:txBody>
          <a:bodyPr/>
          <a:lstStyle/>
          <a:p>
            <a:r>
              <a:rPr lang="zh-CN" altLang="en-US" smtClean="0"/>
              <a:t>培训结束后，我们干什么？</a:t>
            </a:r>
          </a:p>
        </p:txBody>
      </p:sp>
      <p:sp>
        <p:nvSpPr>
          <p:cNvPr id="4" name="灯片编号占位符 3"/>
          <p:cNvSpPr>
            <a:spLocks noGrp="1"/>
          </p:cNvSpPr>
          <p:nvPr>
            <p:ph type="sldNum" sz="quarter" idx="10"/>
          </p:nvPr>
        </p:nvSpPr>
        <p:spPr/>
        <p:txBody>
          <a:bodyPr/>
          <a:lstStyle/>
          <a:p>
            <a:pPr>
              <a:defRPr/>
            </a:pPr>
            <a:fld id="{EE6578B7-F4CB-49F3-BA5D-1CF87FA6A7CD}" type="slidenum">
              <a:rPr lang="zh-CN" altLang="en-US" smtClean="0"/>
              <a:pPr>
                <a:defRPr/>
              </a:pPr>
              <a:t>29</a:t>
            </a:fld>
            <a:endParaRPr lang="zh-CN" altLang="en-US"/>
          </a:p>
        </p:txBody>
      </p:sp>
    </p:spTree>
  </p:cSld>
  <p:clrMapOvr>
    <a:masterClrMapping/>
  </p:clrMapOvr>
  <p:transition spd="slow">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灯片编号占位符 3"/>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EE43B7A-DF14-4650-AA98-5795FC99C9BF}" type="slidenum">
              <a:rPr lang="en-US" altLang="zh-CN" sz="1400" smtClean="0">
                <a:solidFill>
                  <a:schemeClr val="tx1"/>
                </a:solidFill>
                <a:latin typeface="Arial" charset="0"/>
              </a:rPr>
              <a:pPr fontAlgn="base">
                <a:spcBef>
                  <a:spcPct val="0"/>
                </a:spcBef>
                <a:spcAft>
                  <a:spcPct val="0"/>
                </a:spcAft>
              </a:pPr>
              <a:t>3</a:t>
            </a:fld>
            <a:endParaRPr lang="en-US" altLang="zh-CN" sz="1400" smtClean="0">
              <a:solidFill>
                <a:schemeClr val="tx1"/>
              </a:solidFill>
              <a:latin typeface="Arial" charset="0"/>
            </a:endParaRPr>
          </a:p>
        </p:txBody>
      </p:sp>
      <p:sp>
        <p:nvSpPr>
          <p:cNvPr id="32770" name="Rectangle 2"/>
          <p:cNvSpPr>
            <a:spLocks noGrp="1" noChangeArrowheads="1"/>
          </p:cNvSpPr>
          <p:nvPr>
            <p:ph type="title"/>
          </p:nvPr>
        </p:nvSpPr>
        <p:spPr>
          <a:xfrm>
            <a:off x="107950" y="260350"/>
            <a:ext cx="6696075" cy="1143000"/>
          </a:xfrm>
        </p:spPr>
        <p:txBody>
          <a:bodyPr/>
          <a:lstStyle/>
          <a:p>
            <a:pPr eaLnBrk="1" hangingPunct="1"/>
            <a:r>
              <a:rPr lang="zh-CN" altLang="en-US" smtClean="0"/>
              <a:t>组织绩效：企业管理</a:t>
            </a:r>
          </a:p>
        </p:txBody>
      </p:sp>
      <p:sp>
        <p:nvSpPr>
          <p:cNvPr id="1015811" name="Rectangle 3"/>
          <p:cNvSpPr>
            <a:spLocks noGrp="1" noChangeArrowheads="1"/>
          </p:cNvSpPr>
          <p:nvPr>
            <p:ph type="body" idx="1"/>
          </p:nvPr>
        </p:nvSpPr>
        <p:spPr>
          <a:xfrm>
            <a:off x="539750" y="1628775"/>
            <a:ext cx="8158163" cy="2232025"/>
          </a:xfrm>
        </p:spPr>
        <p:txBody>
          <a:bodyPr/>
          <a:lstStyle/>
          <a:p>
            <a:pPr eaLnBrk="1" hangingPunct="1"/>
            <a:r>
              <a:rPr lang="en-US" altLang="zh-CN" b="1" smtClean="0"/>
              <a:t>          </a:t>
            </a:r>
            <a:r>
              <a:rPr lang="zh-CN" altLang="en-US" b="1" smtClean="0"/>
              <a:t>管理就是界定企业的使命，并激励和组织人力资源去实现这个使命。界定使命是企业家的任务，而激励与组织人力资源是领导力的范畴，二者的结合就是管理。</a:t>
            </a:r>
          </a:p>
        </p:txBody>
      </p:sp>
      <p:sp>
        <p:nvSpPr>
          <p:cNvPr id="1015813" name="Rectangle 5"/>
          <p:cNvSpPr>
            <a:spLocks noChangeArrowheads="1"/>
          </p:cNvSpPr>
          <p:nvPr/>
        </p:nvSpPr>
        <p:spPr bwMode="auto">
          <a:xfrm>
            <a:off x="684213" y="4652963"/>
            <a:ext cx="5743575" cy="1200150"/>
          </a:xfrm>
          <a:prstGeom prst="rect">
            <a:avLst/>
          </a:prstGeom>
          <a:noFill/>
          <a:ln w="9525">
            <a:noFill/>
            <a:miter lim="800000"/>
            <a:headEnd/>
            <a:tailEnd/>
          </a:ln>
        </p:spPr>
        <p:txBody>
          <a:bodyPr wrap="none">
            <a:spAutoFit/>
          </a:bodyPr>
          <a:lstStyle/>
          <a:p>
            <a:r>
              <a:rPr lang="zh-CN" altLang="en-US" sz="3600" b="1"/>
              <a:t>培训，为企业做了什么？</a:t>
            </a:r>
            <a:endParaRPr lang="en-US" altLang="zh-CN" sz="3600" b="1"/>
          </a:p>
          <a:p>
            <a:r>
              <a:rPr lang="zh-CN" altLang="en-US" sz="3600" b="1"/>
              <a:t>企业，为培训提供了什么？</a:t>
            </a: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15813"/>
                                        </p:tgtEl>
                                        <p:attrNameLst>
                                          <p:attrName>style.visibility</p:attrName>
                                        </p:attrNameLst>
                                      </p:cBhvr>
                                      <p:to>
                                        <p:strVal val="visible"/>
                                      </p:to>
                                    </p:set>
                                    <p:anim to="" calcmode="lin" valueType="num">
                                      <p:cBhvr>
                                        <p:cTn id="7" dur="1" fill="hold"/>
                                        <p:tgtEl>
                                          <p:spTgt spid="1015813"/>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15811">
                                            <p:txEl>
                                              <p:pRg st="0" end="0"/>
                                            </p:txEl>
                                          </p:spTgt>
                                        </p:tgtEl>
                                        <p:attrNameLst>
                                          <p:attrName>style.visibility</p:attrName>
                                        </p:attrNameLst>
                                      </p:cBhvr>
                                      <p:to>
                                        <p:strVal val="visible"/>
                                      </p:to>
                                    </p:set>
                                    <p:anim to="" calcmode="lin" valueType="num">
                                      <p:cBhvr>
                                        <p:cTn id="12" dur="1" fill="hold"/>
                                        <p:tgtEl>
                                          <p:spTgt spid="1015811">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5811" grpId="0" build="p"/>
      <p:bldP spid="101581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标题 2"/>
          <p:cNvSpPr>
            <a:spLocks noGrp="1"/>
          </p:cNvSpPr>
          <p:nvPr>
            <p:ph type="title"/>
          </p:nvPr>
        </p:nvSpPr>
        <p:spPr>
          <a:xfrm>
            <a:off x="107950" y="260350"/>
            <a:ext cx="6696075" cy="1143000"/>
          </a:xfrm>
        </p:spPr>
        <p:txBody>
          <a:bodyPr/>
          <a:lstStyle/>
          <a:p>
            <a:r>
              <a:rPr lang="zh-CN" altLang="en-US" smtClean="0"/>
              <a:t>培训师的职业素养</a:t>
            </a:r>
          </a:p>
        </p:txBody>
      </p:sp>
      <p:sp>
        <p:nvSpPr>
          <p:cNvPr id="4" name="灯片编号占位符 3"/>
          <p:cNvSpPr>
            <a:spLocks noGrp="1"/>
          </p:cNvSpPr>
          <p:nvPr>
            <p:ph type="sldNum" sz="quarter" idx="10"/>
          </p:nvPr>
        </p:nvSpPr>
        <p:spPr/>
        <p:txBody>
          <a:bodyPr/>
          <a:lstStyle/>
          <a:p>
            <a:pPr>
              <a:defRPr/>
            </a:pPr>
            <a:fld id="{92C4FFB6-411A-456F-983E-57870D12DA77}" type="slidenum">
              <a:rPr lang="zh-CN" altLang="en-US" sz="800" smtClean="0"/>
              <a:pPr>
                <a:defRPr/>
              </a:pPr>
              <a:t>30</a:t>
            </a:fld>
            <a:endParaRPr lang="zh-CN" altLang="en-US" sz="800"/>
          </a:p>
        </p:txBody>
      </p:sp>
      <p:sp>
        <p:nvSpPr>
          <p:cNvPr id="71683" name="矩形 4"/>
          <p:cNvSpPr>
            <a:spLocks noChangeArrowheads="1"/>
          </p:cNvSpPr>
          <p:nvPr/>
        </p:nvSpPr>
        <p:spPr bwMode="auto">
          <a:xfrm>
            <a:off x="355600" y="2613025"/>
            <a:ext cx="3281363" cy="400050"/>
          </a:xfrm>
          <a:prstGeom prst="rect">
            <a:avLst/>
          </a:prstGeom>
          <a:noFill/>
          <a:ln w="9525">
            <a:noFill/>
            <a:miter lim="800000"/>
            <a:headEnd/>
            <a:tailEnd/>
          </a:ln>
        </p:spPr>
        <p:txBody>
          <a:bodyPr wrap="none">
            <a:spAutoFit/>
          </a:bodyPr>
          <a:lstStyle/>
          <a:p>
            <a:r>
              <a:rPr lang="zh-CN" altLang="en-US" sz="2000" b="1"/>
              <a:t>师艺：技术娴熟，造诣精专</a:t>
            </a:r>
          </a:p>
        </p:txBody>
      </p:sp>
      <p:sp>
        <p:nvSpPr>
          <p:cNvPr id="71684" name="标题 2"/>
          <p:cNvSpPr txBox="1">
            <a:spLocks/>
          </p:cNvSpPr>
          <p:nvPr/>
        </p:nvSpPr>
        <p:spPr bwMode="auto">
          <a:xfrm>
            <a:off x="255588" y="1700213"/>
            <a:ext cx="6696075" cy="1143000"/>
          </a:xfrm>
          <a:prstGeom prst="rect">
            <a:avLst/>
          </a:prstGeom>
          <a:noFill/>
          <a:ln w="9525">
            <a:noFill/>
            <a:miter lim="800000"/>
            <a:headEnd/>
            <a:tailEnd/>
          </a:ln>
        </p:spPr>
        <p:txBody>
          <a:bodyPr anchor="ctr"/>
          <a:lstStyle/>
          <a:p>
            <a:pPr eaLnBrk="0" hangingPunct="0"/>
            <a:r>
              <a:rPr lang="zh-CN" altLang="en-US" sz="2000" b="1"/>
              <a:t>师德：尊崇真知，乐业度人</a:t>
            </a:r>
          </a:p>
        </p:txBody>
      </p:sp>
      <p:sp>
        <p:nvSpPr>
          <p:cNvPr id="71685" name="矩形 6"/>
          <p:cNvSpPr>
            <a:spLocks noChangeArrowheads="1"/>
          </p:cNvSpPr>
          <p:nvPr/>
        </p:nvSpPr>
        <p:spPr bwMode="auto">
          <a:xfrm>
            <a:off x="306388" y="3054350"/>
            <a:ext cx="3281362" cy="400050"/>
          </a:xfrm>
          <a:prstGeom prst="rect">
            <a:avLst/>
          </a:prstGeom>
          <a:noFill/>
          <a:ln w="9525">
            <a:noFill/>
            <a:miter lim="800000"/>
            <a:headEnd/>
            <a:tailEnd/>
          </a:ln>
        </p:spPr>
        <p:txBody>
          <a:bodyPr wrap="none">
            <a:spAutoFit/>
          </a:bodyPr>
          <a:lstStyle/>
          <a:p>
            <a:r>
              <a:rPr lang="zh-CN" altLang="en-US" sz="2000" b="1"/>
              <a:t>师威：自尊自律，严格要求</a:t>
            </a:r>
          </a:p>
        </p:txBody>
      </p:sp>
      <p:sp>
        <p:nvSpPr>
          <p:cNvPr id="71686" name="矩形 7"/>
          <p:cNvSpPr>
            <a:spLocks noChangeArrowheads="1"/>
          </p:cNvSpPr>
          <p:nvPr/>
        </p:nvSpPr>
        <p:spPr bwMode="auto">
          <a:xfrm>
            <a:off x="355600" y="3454400"/>
            <a:ext cx="3281363" cy="400050"/>
          </a:xfrm>
          <a:prstGeom prst="rect">
            <a:avLst/>
          </a:prstGeom>
          <a:noFill/>
          <a:ln w="9525">
            <a:noFill/>
            <a:miter lim="800000"/>
            <a:headEnd/>
            <a:tailEnd/>
          </a:ln>
        </p:spPr>
        <p:txBody>
          <a:bodyPr wrap="none">
            <a:spAutoFit/>
          </a:bodyPr>
          <a:lstStyle/>
          <a:p>
            <a:r>
              <a:rPr lang="zh-CN" altLang="en-US" sz="2000" b="1"/>
              <a:t>师风：形象规范，风格独特</a:t>
            </a:r>
          </a:p>
        </p:txBody>
      </p:sp>
    </p:spTree>
  </p:cSld>
  <p:clrMapOvr>
    <a:masterClrMapping/>
  </p:clrMapOvr>
  <p:transition spd="slow">
    <p:pull/>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灯片编号占位符 3"/>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5B5AC1C-0EAD-486F-8F7C-65B0EC88650C}" type="slidenum">
              <a:rPr lang="en-US" altLang="zh-CN" sz="1400" smtClean="0">
                <a:solidFill>
                  <a:schemeClr val="tx1"/>
                </a:solidFill>
                <a:latin typeface="Arial" charset="0"/>
              </a:rPr>
              <a:pPr fontAlgn="base">
                <a:spcBef>
                  <a:spcPct val="0"/>
                </a:spcBef>
                <a:spcAft>
                  <a:spcPct val="0"/>
                </a:spcAft>
              </a:pPr>
              <a:t>31</a:t>
            </a:fld>
            <a:endParaRPr lang="en-US" altLang="zh-CN" sz="1400" smtClean="0">
              <a:solidFill>
                <a:schemeClr val="tx1"/>
              </a:solidFill>
              <a:latin typeface="Arial" charset="0"/>
            </a:endParaRPr>
          </a:p>
        </p:txBody>
      </p:sp>
      <p:sp>
        <p:nvSpPr>
          <p:cNvPr id="73730" name="Rectangle 2"/>
          <p:cNvSpPr>
            <a:spLocks noGrp="1" noChangeArrowheads="1"/>
          </p:cNvSpPr>
          <p:nvPr>
            <p:ph type="title"/>
          </p:nvPr>
        </p:nvSpPr>
        <p:spPr>
          <a:xfrm>
            <a:off x="107950" y="260350"/>
            <a:ext cx="6840538" cy="1143000"/>
          </a:xfrm>
        </p:spPr>
        <p:txBody>
          <a:bodyPr/>
          <a:lstStyle/>
          <a:p>
            <a:r>
              <a:rPr lang="zh-CN" altLang="en-US" smtClean="0"/>
              <a:t>如何才能具备这些素养？</a:t>
            </a:r>
          </a:p>
        </p:txBody>
      </p:sp>
      <p:sp>
        <p:nvSpPr>
          <p:cNvPr id="73731" name="矩形 2"/>
          <p:cNvSpPr>
            <a:spLocks noChangeArrowheads="1"/>
          </p:cNvSpPr>
          <p:nvPr/>
        </p:nvSpPr>
        <p:spPr bwMode="auto">
          <a:xfrm>
            <a:off x="900113" y="2205038"/>
            <a:ext cx="1728787" cy="3786187"/>
          </a:xfrm>
          <a:prstGeom prst="rect">
            <a:avLst/>
          </a:prstGeom>
          <a:noFill/>
          <a:ln w="9525">
            <a:noFill/>
            <a:miter lim="800000"/>
            <a:headEnd/>
            <a:tailEnd/>
          </a:ln>
        </p:spPr>
        <p:txBody>
          <a:bodyPr wrap="none">
            <a:spAutoFit/>
          </a:bodyPr>
          <a:lstStyle/>
          <a:p>
            <a:r>
              <a:rPr lang="en-US" altLang="zh-CN" sz="8000"/>
              <a:t>1</a:t>
            </a:r>
            <a:r>
              <a:rPr lang="zh-CN" altLang="en-US" sz="8000"/>
              <a:t>、</a:t>
            </a:r>
            <a:endParaRPr lang="en-US" altLang="zh-CN" sz="8000"/>
          </a:p>
          <a:p>
            <a:r>
              <a:rPr lang="en-US" altLang="zh-CN" sz="8000"/>
              <a:t>2</a:t>
            </a:r>
            <a:r>
              <a:rPr lang="zh-CN" altLang="en-US" sz="8000"/>
              <a:t>、</a:t>
            </a:r>
            <a:endParaRPr lang="en-US" altLang="zh-CN" sz="8000"/>
          </a:p>
          <a:p>
            <a:r>
              <a:rPr lang="en-US" altLang="zh-CN" sz="8000"/>
              <a:t>3</a:t>
            </a:r>
            <a:r>
              <a:rPr lang="zh-CN" altLang="en-US" sz="8000"/>
              <a:t>、</a:t>
            </a:r>
          </a:p>
        </p:txBody>
      </p:sp>
    </p:spTree>
  </p:cSld>
  <p:clrMapOvr>
    <a:masterClrMapping/>
  </p:clrMapOvr>
  <p:transition spd="slow">
    <p:pull/>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内容占位符 1"/>
          <p:cNvSpPr>
            <a:spLocks noGrp="1"/>
          </p:cNvSpPr>
          <p:nvPr>
            <p:ph idx="1"/>
          </p:nvPr>
        </p:nvSpPr>
        <p:spPr>
          <a:xfrm>
            <a:off x="1042988" y="2852738"/>
            <a:ext cx="7356475" cy="1368425"/>
          </a:xfrm>
        </p:spPr>
        <p:txBody>
          <a:bodyPr/>
          <a:lstStyle/>
          <a:p>
            <a:r>
              <a:rPr lang="zh-CN" altLang="en-US" sz="6600" b="1" smtClean="0"/>
              <a:t>培训师的内功修炼</a:t>
            </a:r>
          </a:p>
        </p:txBody>
      </p:sp>
      <p:sp>
        <p:nvSpPr>
          <p:cNvPr id="75778" name="标题 2"/>
          <p:cNvSpPr>
            <a:spLocks noGrp="1"/>
          </p:cNvSpPr>
          <p:nvPr>
            <p:ph type="title"/>
          </p:nvPr>
        </p:nvSpPr>
        <p:spPr>
          <a:xfrm>
            <a:off x="107950" y="260350"/>
            <a:ext cx="6696075" cy="1143000"/>
          </a:xfrm>
        </p:spPr>
        <p:txBody>
          <a:bodyPr/>
          <a:lstStyle/>
          <a:p>
            <a:endParaRPr lang="zh-CN" altLang="en-US" smtClean="0"/>
          </a:p>
        </p:txBody>
      </p:sp>
      <p:sp>
        <p:nvSpPr>
          <p:cNvPr id="4" name="灯片编号占位符 3"/>
          <p:cNvSpPr>
            <a:spLocks noGrp="1"/>
          </p:cNvSpPr>
          <p:nvPr>
            <p:ph type="sldNum" sz="quarter" idx="10"/>
          </p:nvPr>
        </p:nvSpPr>
        <p:spPr/>
        <p:txBody>
          <a:bodyPr/>
          <a:lstStyle/>
          <a:p>
            <a:pPr>
              <a:defRPr/>
            </a:pPr>
            <a:fld id="{74AF2251-0F3F-42B3-A7C0-BB1F5972E2A6}" type="slidenum">
              <a:rPr lang="zh-CN" altLang="en-US" smtClean="0"/>
              <a:pPr>
                <a:defRPr/>
              </a:pPr>
              <a:t>32</a:t>
            </a:fld>
            <a:endParaRPr lang="zh-CN" altLang="en-US"/>
          </a:p>
        </p:txBody>
      </p:sp>
    </p:spTree>
  </p:cSld>
  <p:clrMapOvr>
    <a:masterClrMapping/>
  </p:clrMapOvr>
  <p:transition spd="slow">
    <p:pull/>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内容占位符 1"/>
          <p:cNvSpPr>
            <a:spLocks noGrp="1"/>
          </p:cNvSpPr>
          <p:nvPr>
            <p:ph idx="1"/>
          </p:nvPr>
        </p:nvSpPr>
        <p:spPr/>
        <p:txBody>
          <a:bodyPr/>
          <a:lstStyle/>
          <a:p>
            <a:r>
              <a:rPr lang="zh-CN" altLang="en-US" smtClean="0"/>
              <a:t>表达力</a:t>
            </a:r>
            <a:endParaRPr lang="en-US" altLang="zh-CN" smtClean="0"/>
          </a:p>
          <a:p>
            <a:r>
              <a:rPr lang="zh-CN" altLang="en-US" smtClean="0"/>
              <a:t>学习力</a:t>
            </a:r>
            <a:endParaRPr lang="en-US" altLang="zh-CN" smtClean="0"/>
          </a:p>
          <a:p>
            <a:r>
              <a:rPr lang="zh-CN" altLang="en-US" smtClean="0"/>
              <a:t>创造力</a:t>
            </a:r>
            <a:endParaRPr lang="en-US" altLang="zh-CN" smtClean="0"/>
          </a:p>
          <a:p>
            <a:r>
              <a:rPr lang="zh-CN" altLang="en-US" smtClean="0"/>
              <a:t>挑战力</a:t>
            </a:r>
            <a:endParaRPr lang="en-US" altLang="zh-CN" smtClean="0"/>
          </a:p>
          <a:p>
            <a:r>
              <a:rPr lang="zh-CN" altLang="en-US" smtClean="0"/>
              <a:t>感召力</a:t>
            </a:r>
            <a:endParaRPr lang="en-US" altLang="zh-CN" smtClean="0"/>
          </a:p>
          <a:p>
            <a:r>
              <a:rPr lang="zh-CN" altLang="en-US" smtClean="0"/>
              <a:t>洞察力</a:t>
            </a:r>
          </a:p>
        </p:txBody>
      </p:sp>
      <p:sp>
        <p:nvSpPr>
          <p:cNvPr id="76802" name="标题 2"/>
          <p:cNvSpPr>
            <a:spLocks noGrp="1"/>
          </p:cNvSpPr>
          <p:nvPr>
            <p:ph type="title"/>
          </p:nvPr>
        </p:nvSpPr>
        <p:spPr>
          <a:xfrm>
            <a:off x="107950" y="260350"/>
            <a:ext cx="6696075" cy="1143000"/>
          </a:xfrm>
        </p:spPr>
        <p:txBody>
          <a:bodyPr/>
          <a:lstStyle/>
          <a:p>
            <a:r>
              <a:rPr lang="zh-CN" altLang="en-US" smtClean="0"/>
              <a:t>培训师的内功修炼</a:t>
            </a:r>
          </a:p>
        </p:txBody>
      </p:sp>
      <p:sp>
        <p:nvSpPr>
          <p:cNvPr id="4" name="灯片编号占位符 3"/>
          <p:cNvSpPr>
            <a:spLocks noGrp="1"/>
          </p:cNvSpPr>
          <p:nvPr>
            <p:ph type="sldNum" sz="quarter" idx="10"/>
          </p:nvPr>
        </p:nvSpPr>
        <p:spPr/>
        <p:txBody>
          <a:bodyPr/>
          <a:lstStyle/>
          <a:p>
            <a:pPr>
              <a:defRPr/>
            </a:pPr>
            <a:fld id="{11CD4C91-B79B-4730-BACD-701373C02A8D}" type="slidenum">
              <a:rPr lang="zh-CN" altLang="en-US" smtClean="0"/>
              <a:pPr>
                <a:defRPr/>
              </a:pPr>
              <a:t>33</a:t>
            </a:fld>
            <a:endParaRPr lang="zh-CN" altLang="en-US"/>
          </a:p>
        </p:txBody>
      </p:sp>
    </p:spTree>
  </p:cSld>
  <p:clrMapOvr>
    <a:masterClrMapping/>
  </p:clrMapOvr>
  <p:transition spd="slow">
    <p:pull/>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nvPr>
        </p:nvGraphicFramePr>
        <p:xfrm>
          <a:off x="467544" y="1844824"/>
          <a:ext cx="8229600" cy="4145280"/>
        </p:xfrm>
        <a:graphic>
          <a:graphicData uri="http://schemas.openxmlformats.org/drawingml/2006/table">
            <a:tbl>
              <a:tblPr firstRow="1" bandRow="1">
                <a:solidFill>
                  <a:schemeClr val="bg1"/>
                </a:solidFill>
                <a:effectLst/>
                <a:tableStyleId>{5C22544A-7EE6-4342-B048-85BDC9FD1C3A}</a:tableStyleId>
              </a:tblPr>
              <a:tblGrid>
                <a:gridCol w="4114800"/>
                <a:gridCol w="4114800"/>
              </a:tblGrid>
              <a:tr h="370840">
                <a:tc>
                  <a:txBody>
                    <a:bodyPr/>
                    <a:lstStyle/>
                    <a:p>
                      <a:pPr algn="ctr"/>
                      <a:r>
                        <a:rPr lang="zh-CN" altLang="en-US" sz="2800" dirty="0" smtClean="0">
                          <a:solidFill>
                            <a:schemeClr val="tx1"/>
                          </a:solidFill>
                        </a:rPr>
                        <a:t>教育</a:t>
                      </a:r>
                      <a:endParaRPr lang="zh-CN" alt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w="25400" h="25400" prst="angle"/>
                      <a:lightRig rig="flood" dir="t"/>
                    </a:cell3D>
                    <a:noFill/>
                  </a:tcPr>
                </a:tc>
                <a:tc>
                  <a:txBody>
                    <a:bodyPr/>
                    <a:lstStyle/>
                    <a:p>
                      <a:pPr algn="ctr"/>
                      <a:r>
                        <a:rPr lang="zh-CN" altLang="en-US" sz="2800" dirty="0" smtClean="0">
                          <a:solidFill>
                            <a:schemeClr val="tx1"/>
                          </a:solidFill>
                        </a:rPr>
                        <a:t>培训</a:t>
                      </a:r>
                      <a:endParaRPr lang="zh-CN" alt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w="25400" h="25400" prst="angle"/>
                      <a:lightRig rig="flood" dir="t"/>
                    </a:cell3D>
                    <a:noFill/>
                  </a:tcPr>
                </a:tc>
              </a:tr>
              <a:tr h="370840">
                <a:tc>
                  <a:txBody>
                    <a:bodyPr/>
                    <a:lstStyle/>
                    <a:p>
                      <a:pPr algn="ctr"/>
                      <a:endParaRPr lang="zh-CN" alt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w="25400" h="25400" prst="angle"/>
                      <a:lightRig rig="flood" dir="t"/>
                    </a:cell3D>
                    <a:noFill/>
                  </a:tcPr>
                </a:tc>
                <a:tc>
                  <a:txBody>
                    <a:bodyPr/>
                    <a:lstStyle/>
                    <a:p>
                      <a:pPr algn="ctr"/>
                      <a:endParaRPr lang="zh-CN" alt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w="25400" h="25400" prst="angle"/>
                      <a:lightRig rig="flood" dir="t"/>
                    </a:cell3D>
                    <a:noFill/>
                  </a:tcPr>
                </a:tc>
              </a:tr>
              <a:tr h="370840">
                <a:tc>
                  <a:txBody>
                    <a:bodyPr/>
                    <a:lstStyle/>
                    <a:p>
                      <a:pPr algn="ctr"/>
                      <a:endParaRPr lang="zh-CN" alt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w="25400" h="25400" prst="angle"/>
                      <a:lightRig rig="flood" dir="t"/>
                    </a:cell3D>
                    <a:noFill/>
                  </a:tcPr>
                </a:tc>
                <a:tc>
                  <a:txBody>
                    <a:bodyPr/>
                    <a:lstStyle/>
                    <a:p>
                      <a:pPr algn="ctr"/>
                      <a:endParaRPr lang="zh-CN" alt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w="25400" h="25400" prst="angle"/>
                      <a:lightRig rig="flood" dir="t"/>
                    </a:cell3D>
                    <a:noFill/>
                  </a:tcPr>
                </a:tc>
              </a:tr>
              <a:tr h="370840">
                <a:tc>
                  <a:txBody>
                    <a:bodyPr/>
                    <a:lstStyle/>
                    <a:p>
                      <a:pPr algn="ctr"/>
                      <a:endParaRPr lang="zh-CN" alt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w="25400" h="25400" prst="angle"/>
                      <a:lightRig rig="flood" dir="t"/>
                    </a:cell3D>
                    <a:noFill/>
                  </a:tcPr>
                </a:tc>
                <a:tc>
                  <a:txBody>
                    <a:bodyPr/>
                    <a:lstStyle/>
                    <a:p>
                      <a:pPr algn="ctr"/>
                      <a:endParaRPr lang="zh-CN" alt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w="25400" h="25400" prst="angle"/>
                      <a:lightRig rig="flood" dir="t"/>
                    </a:cell3D>
                    <a:noFill/>
                  </a:tcPr>
                </a:tc>
              </a:tr>
              <a:tr h="370840">
                <a:tc>
                  <a:txBody>
                    <a:bodyPr/>
                    <a:lstStyle/>
                    <a:p>
                      <a:pPr algn="ctr"/>
                      <a:endParaRPr lang="zh-CN" alt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w="25400" h="25400" prst="angle"/>
                      <a:lightRig rig="flood" dir="t"/>
                    </a:cell3D>
                    <a:noFill/>
                  </a:tcPr>
                </a:tc>
                <a:tc>
                  <a:txBody>
                    <a:bodyPr/>
                    <a:lstStyle/>
                    <a:p>
                      <a:pPr algn="ctr"/>
                      <a:endParaRPr lang="zh-CN" alt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w="25400" h="25400" prst="angle"/>
                      <a:lightRig rig="flood" dir="t"/>
                    </a:cell3D>
                    <a:noFill/>
                  </a:tcPr>
                </a:tc>
              </a:tr>
              <a:tr h="370840">
                <a:tc>
                  <a:txBody>
                    <a:bodyPr/>
                    <a:lstStyle/>
                    <a:p>
                      <a:pPr algn="ctr"/>
                      <a:endParaRPr lang="zh-CN" alt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w="25400" h="25400" prst="angle"/>
                      <a:lightRig rig="flood" dir="t"/>
                    </a:cell3D>
                    <a:noFill/>
                  </a:tcPr>
                </a:tc>
                <a:tc>
                  <a:txBody>
                    <a:bodyPr/>
                    <a:lstStyle/>
                    <a:p>
                      <a:pPr algn="ctr"/>
                      <a:endParaRPr lang="zh-CN" alt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w="25400" h="25400" prst="angle"/>
                      <a:lightRig rig="flood" dir="t"/>
                    </a:cell3D>
                    <a:noFill/>
                  </a:tcPr>
                </a:tc>
              </a:tr>
              <a:tr h="370840">
                <a:tc>
                  <a:txBody>
                    <a:bodyPr/>
                    <a:lstStyle/>
                    <a:p>
                      <a:pPr algn="ctr"/>
                      <a:endParaRPr lang="zh-CN" alt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w="25400" h="25400" prst="angle"/>
                      <a:lightRig rig="flood" dir="t"/>
                    </a:cell3D>
                    <a:noFill/>
                  </a:tcPr>
                </a:tc>
                <a:tc>
                  <a:txBody>
                    <a:bodyPr/>
                    <a:lstStyle/>
                    <a:p>
                      <a:pPr algn="ctr"/>
                      <a:endParaRPr lang="zh-CN" alt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w="25400" h="25400" prst="angle"/>
                      <a:lightRig rig="flood" dir="t"/>
                    </a:cell3D>
                    <a:noFill/>
                  </a:tcPr>
                </a:tc>
              </a:tr>
              <a:tr h="370840">
                <a:tc>
                  <a:txBody>
                    <a:bodyPr/>
                    <a:lstStyle/>
                    <a:p>
                      <a:pPr algn="ctr"/>
                      <a:endParaRPr lang="zh-CN" alt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w="25400" h="25400" prst="angle"/>
                      <a:lightRig rig="flood" dir="t"/>
                    </a:cell3D>
                    <a:noFill/>
                  </a:tcPr>
                </a:tc>
                <a:tc>
                  <a:txBody>
                    <a:bodyPr/>
                    <a:lstStyle/>
                    <a:p>
                      <a:pPr algn="ctr"/>
                      <a:endParaRPr lang="zh-CN" alt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w="25400" h="25400" prst="angle"/>
                      <a:lightRig rig="flood" dir="t"/>
                    </a:cell3D>
                    <a:noFill/>
                  </a:tcPr>
                </a:tc>
              </a:tr>
            </a:tbl>
          </a:graphicData>
        </a:graphic>
      </p:graphicFrame>
      <p:sp>
        <p:nvSpPr>
          <p:cNvPr id="77826" name="标题 2"/>
          <p:cNvSpPr>
            <a:spLocks noGrp="1"/>
          </p:cNvSpPr>
          <p:nvPr>
            <p:ph type="title"/>
          </p:nvPr>
        </p:nvSpPr>
        <p:spPr>
          <a:xfrm>
            <a:off x="107950" y="260350"/>
            <a:ext cx="6696075" cy="1143000"/>
          </a:xfrm>
        </p:spPr>
        <p:txBody>
          <a:bodyPr/>
          <a:lstStyle/>
          <a:p>
            <a:r>
              <a:rPr lang="zh-CN" altLang="en-US" smtClean="0"/>
              <a:t>教育与培训的区别</a:t>
            </a:r>
          </a:p>
        </p:txBody>
      </p:sp>
      <p:sp>
        <p:nvSpPr>
          <p:cNvPr id="4" name="灯片编号占位符 3"/>
          <p:cNvSpPr>
            <a:spLocks noGrp="1"/>
          </p:cNvSpPr>
          <p:nvPr>
            <p:ph type="sldNum" sz="quarter" idx="10"/>
          </p:nvPr>
        </p:nvSpPr>
        <p:spPr/>
        <p:txBody>
          <a:bodyPr/>
          <a:lstStyle/>
          <a:p>
            <a:pPr>
              <a:defRPr/>
            </a:pPr>
            <a:fld id="{0B4A269F-4064-472A-BAC2-BFC7DBE10D1C}" type="slidenum">
              <a:rPr lang="zh-CN" altLang="en-US" smtClean="0"/>
              <a:pPr>
                <a:defRPr/>
              </a:pPr>
              <a:t>34</a:t>
            </a:fld>
            <a:endParaRPr lang="zh-CN" altLang="en-US"/>
          </a:p>
        </p:txBody>
      </p:sp>
    </p:spTree>
  </p:cSld>
  <p:clrMapOvr>
    <a:masterClrMapping/>
  </p:clrMapOvr>
  <p:transition spd="slow">
    <p:pull/>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标题 2"/>
          <p:cNvSpPr>
            <a:spLocks noGrp="1"/>
          </p:cNvSpPr>
          <p:nvPr>
            <p:ph type="title"/>
          </p:nvPr>
        </p:nvSpPr>
        <p:spPr>
          <a:xfrm>
            <a:off x="107950" y="260350"/>
            <a:ext cx="6696075" cy="1143000"/>
          </a:xfrm>
        </p:spPr>
        <p:txBody>
          <a:bodyPr/>
          <a:lstStyle/>
          <a:p>
            <a:r>
              <a:rPr lang="zh-CN" altLang="en-US" smtClean="0"/>
              <a:t>培训师三大忌讳</a:t>
            </a:r>
          </a:p>
        </p:txBody>
      </p:sp>
      <p:sp>
        <p:nvSpPr>
          <p:cNvPr id="4" name="灯片编号占位符 3"/>
          <p:cNvSpPr>
            <a:spLocks noGrp="1"/>
          </p:cNvSpPr>
          <p:nvPr>
            <p:ph type="sldNum" sz="quarter" idx="10"/>
          </p:nvPr>
        </p:nvSpPr>
        <p:spPr/>
        <p:txBody>
          <a:bodyPr/>
          <a:lstStyle/>
          <a:p>
            <a:pPr>
              <a:defRPr/>
            </a:pPr>
            <a:fld id="{02712059-83C6-4AEE-B003-16F7951CFFA1}" type="slidenum">
              <a:rPr lang="zh-CN" altLang="en-US" smtClean="0"/>
              <a:pPr>
                <a:defRPr/>
              </a:pPr>
              <a:t>35</a:t>
            </a:fld>
            <a:endParaRPr lang="zh-CN" altLang="en-US"/>
          </a:p>
        </p:txBody>
      </p:sp>
    </p:spTree>
  </p:cSld>
  <p:clrMapOvr>
    <a:masterClrMapping/>
  </p:clrMapOvr>
  <p:transition spd="slow">
    <p:pull/>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标题 2"/>
          <p:cNvSpPr>
            <a:spLocks noGrp="1"/>
          </p:cNvSpPr>
          <p:nvPr>
            <p:ph type="title"/>
          </p:nvPr>
        </p:nvSpPr>
        <p:spPr>
          <a:xfrm>
            <a:off x="107950" y="260350"/>
            <a:ext cx="6696075" cy="1143000"/>
          </a:xfrm>
        </p:spPr>
        <p:txBody>
          <a:bodyPr/>
          <a:lstStyle/>
          <a:p>
            <a:r>
              <a:rPr lang="zh-CN" altLang="en-US" smtClean="0"/>
              <a:t>培训</a:t>
            </a:r>
            <a:r>
              <a:rPr lang="zh-CN" altLang="zh-CN" smtClean="0"/>
              <a:t>师的内心思维训练</a:t>
            </a:r>
            <a:endParaRPr lang="zh-CN" altLang="en-US" smtClean="0"/>
          </a:p>
        </p:txBody>
      </p:sp>
      <p:sp>
        <p:nvSpPr>
          <p:cNvPr id="4" name="灯片编号占位符 3"/>
          <p:cNvSpPr>
            <a:spLocks noGrp="1"/>
          </p:cNvSpPr>
          <p:nvPr>
            <p:ph type="sldNum" sz="quarter" idx="10"/>
          </p:nvPr>
        </p:nvSpPr>
        <p:spPr/>
        <p:txBody>
          <a:bodyPr/>
          <a:lstStyle/>
          <a:p>
            <a:pPr>
              <a:defRPr/>
            </a:pPr>
            <a:fld id="{E8EDDB7A-B8CF-41BC-8B3C-7CADF0496DCD}" type="slidenum">
              <a:rPr lang="zh-CN" altLang="en-US" smtClean="0"/>
              <a:pPr>
                <a:defRPr/>
              </a:pPr>
              <a:t>36</a:t>
            </a:fld>
            <a:endParaRPr lang="zh-CN" altLang="en-US"/>
          </a:p>
        </p:txBody>
      </p:sp>
      <p:sp>
        <p:nvSpPr>
          <p:cNvPr id="9" name="内容占位符 4"/>
          <p:cNvSpPr>
            <a:spLocks noGrp="1"/>
          </p:cNvSpPr>
          <p:nvPr>
            <p:ph idx="1"/>
          </p:nvPr>
        </p:nvSpPr>
        <p:spPr>
          <a:xfrm>
            <a:off x="457200" y="1600200"/>
            <a:ext cx="8229600" cy="646113"/>
          </a:xfrm>
        </p:spPr>
        <p:txBody>
          <a:bodyPr>
            <a:spAutoFit/>
          </a:bodyPr>
          <a:lstStyle/>
          <a:p>
            <a:r>
              <a:rPr lang="zh-CN" altLang="en-US" sz="3600" b="1" smtClean="0"/>
              <a:t>所以不要用既定的价值观来思考事物！</a:t>
            </a: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内容占位符 1"/>
          <p:cNvSpPr>
            <a:spLocks noGrp="1"/>
          </p:cNvSpPr>
          <p:nvPr>
            <p:ph idx="1"/>
          </p:nvPr>
        </p:nvSpPr>
        <p:spPr>
          <a:xfrm>
            <a:off x="468313" y="1700213"/>
            <a:ext cx="8229600" cy="2736850"/>
          </a:xfrm>
        </p:spPr>
        <p:txBody>
          <a:bodyPr/>
          <a:lstStyle/>
          <a:p>
            <a:r>
              <a:rPr lang="zh-CN" altLang="en-US" smtClean="0"/>
              <a:t>指深植我们心中关于我们自己、别人、组织及周围世界每个层面的假设、形象和故事。并深受习惯思维、定势思维、已有知识的局限。也通常指人们一种习以为常、理所当然的认知。</a:t>
            </a:r>
          </a:p>
        </p:txBody>
      </p:sp>
      <p:sp>
        <p:nvSpPr>
          <p:cNvPr id="83970" name="标题 2"/>
          <p:cNvSpPr>
            <a:spLocks noGrp="1"/>
          </p:cNvSpPr>
          <p:nvPr>
            <p:ph type="title"/>
          </p:nvPr>
        </p:nvSpPr>
        <p:spPr>
          <a:xfrm>
            <a:off x="107950" y="260350"/>
            <a:ext cx="6696075" cy="1143000"/>
          </a:xfrm>
        </p:spPr>
        <p:txBody>
          <a:bodyPr/>
          <a:lstStyle/>
          <a:p>
            <a:r>
              <a:rPr lang="zh-CN" altLang="en-US" smtClean="0"/>
              <a:t>心智模式</a:t>
            </a:r>
          </a:p>
        </p:txBody>
      </p:sp>
      <p:sp>
        <p:nvSpPr>
          <p:cNvPr id="4" name="灯片编号占位符 3"/>
          <p:cNvSpPr>
            <a:spLocks noGrp="1"/>
          </p:cNvSpPr>
          <p:nvPr>
            <p:ph type="sldNum" sz="quarter" idx="10"/>
          </p:nvPr>
        </p:nvSpPr>
        <p:spPr/>
        <p:txBody>
          <a:bodyPr/>
          <a:lstStyle/>
          <a:p>
            <a:pPr>
              <a:defRPr/>
            </a:pPr>
            <a:fld id="{32F04927-01A1-45FE-97D0-1B8FC9CA3BAB}" type="slidenum">
              <a:rPr lang="zh-CN" altLang="en-US" smtClean="0"/>
              <a:pPr>
                <a:defRPr/>
              </a:pPr>
              <a:t>37</a:t>
            </a:fld>
            <a:endParaRPr lang="zh-CN" altLang="en-US"/>
          </a:p>
        </p:txBody>
      </p:sp>
    </p:spTree>
  </p:cSld>
  <p:clrMapOvr>
    <a:masterClrMapping/>
  </p:clrMapOvr>
  <p:transition spd="slow">
    <p:pull/>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600200"/>
            <a:ext cx="3827463" cy="4060825"/>
          </a:xfrm>
        </p:spPr>
        <p:txBody>
          <a:bodyPr/>
          <a:lstStyle/>
          <a:p>
            <a:r>
              <a:rPr lang="zh-CN" altLang="en-US" sz="4400" b="1" smtClean="0"/>
              <a:t>心跳加快</a:t>
            </a:r>
            <a:endParaRPr lang="en-US" altLang="zh-CN" sz="4400" b="1" smtClean="0"/>
          </a:p>
          <a:p>
            <a:r>
              <a:rPr lang="zh-CN" altLang="en-US" sz="4400" b="1" smtClean="0"/>
              <a:t>身体发抖</a:t>
            </a:r>
            <a:endParaRPr lang="en-US" altLang="zh-CN" sz="4400" b="1" smtClean="0"/>
          </a:p>
          <a:p>
            <a:r>
              <a:rPr lang="zh-CN" altLang="en-US" sz="4400" b="1" smtClean="0"/>
              <a:t>忐忑不安</a:t>
            </a:r>
            <a:endParaRPr lang="en-US" altLang="zh-CN" sz="4400" b="1" smtClean="0"/>
          </a:p>
          <a:p>
            <a:r>
              <a:rPr lang="zh-CN" altLang="en-US" sz="4400" b="1" smtClean="0"/>
              <a:t>备受煎熬</a:t>
            </a:r>
          </a:p>
        </p:txBody>
      </p:sp>
      <p:sp>
        <p:nvSpPr>
          <p:cNvPr id="84994" name="标题 2"/>
          <p:cNvSpPr>
            <a:spLocks noGrp="1"/>
          </p:cNvSpPr>
          <p:nvPr>
            <p:ph type="title"/>
          </p:nvPr>
        </p:nvSpPr>
        <p:spPr>
          <a:xfrm>
            <a:off x="107950" y="260350"/>
            <a:ext cx="6696075" cy="1143000"/>
          </a:xfrm>
        </p:spPr>
        <p:txBody>
          <a:bodyPr/>
          <a:lstStyle/>
          <a:p>
            <a:r>
              <a:rPr lang="zh-CN" altLang="zh-CN" smtClean="0"/>
              <a:t>内心思维训练</a:t>
            </a:r>
            <a:r>
              <a:rPr lang="zh-CN" altLang="en-US" smtClean="0"/>
              <a:t>：怯场</a:t>
            </a:r>
          </a:p>
        </p:txBody>
      </p:sp>
      <p:sp>
        <p:nvSpPr>
          <p:cNvPr id="4" name="灯片编号占位符 3"/>
          <p:cNvSpPr>
            <a:spLocks noGrp="1"/>
          </p:cNvSpPr>
          <p:nvPr>
            <p:ph type="sldNum" sz="quarter" idx="10"/>
          </p:nvPr>
        </p:nvSpPr>
        <p:spPr/>
        <p:txBody>
          <a:bodyPr/>
          <a:lstStyle/>
          <a:p>
            <a:pPr>
              <a:defRPr/>
            </a:pPr>
            <a:fld id="{AE1FAA6A-A533-4CD6-87BB-337BD592E9F9}" type="slidenum">
              <a:rPr lang="zh-CN" altLang="en-US" smtClean="0"/>
              <a:pPr>
                <a:defRPr/>
              </a:pPr>
              <a:t>38</a:t>
            </a:fld>
            <a:endParaRPr lang="zh-CN" altLang="en-US"/>
          </a:p>
        </p:txBody>
      </p:sp>
      <p:sp>
        <p:nvSpPr>
          <p:cNvPr id="84996" name="内容占位符 1"/>
          <p:cNvSpPr txBox="1">
            <a:spLocks/>
          </p:cNvSpPr>
          <p:nvPr/>
        </p:nvSpPr>
        <p:spPr bwMode="auto">
          <a:xfrm>
            <a:off x="2195513" y="5445125"/>
            <a:ext cx="5699125" cy="1181100"/>
          </a:xfrm>
          <a:prstGeom prst="rect">
            <a:avLst/>
          </a:prstGeom>
          <a:noFill/>
          <a:ln w="9525">
            <a:noFill/>
            <a:miter lim="800000"/>
            <a:headEnd/>
            <a:tailEnd/>
          </a:ln>
        </p:spPr>
        <p:txBody>
          <a:bodyPr/>
          <a:lstStyle/>
          <a:p>
            <a:pPr eaLnBrk="0" hangingPunct="0">
              <a:spcBef>
                <a:spcPct val="20000"/>
              </a:spcBef>
              <a:buFont typeface="Arial" charset="0"/>
              <a:buNone/>
            </a:pPr>
            <a:r>
              <a:rPr lang="zh-CN" altLang="en-US" sz="3200"/>
              <a:t>控制怯场的技巧</a:t>
            </a:r>
            <a:endParaRPr lang="zh-CN" altLang="en-US" sz="3200" b="1"/>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wipe(down)">
                                      <p:cBhvr>
                                        <p:cTn id="10" dur="500"/>
                                        <p:tgtEl>
                                          <p:spTgt spid="2">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wipe(down)">
                                      <p:cBhvr>
                                        <p:cTn id="13" dur="500"/>
                                        <p:tgtEl>
                                          <p:spTgt spid="2">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wipe(down)">
                                      <p:cBhvr>
                                        <p:cTn id="16"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250825" y="1773238"/>
            <a:ext cx="6769100" cy="3632200"/>
          </a:xfrm>
        </p:spPr>
        <p:txBody>
          <a:bodyPr/>
          <a:lstStyle/>
          <a:p>
            <a:r>
              <a:rPr lang="zh-CN" altLang="en-US" smtClean="0"/>
              <a:t>一、舒缓身体松下来。</a:t>
            </a:r>
            <a:endParaRPr lang="en-US" altLang="zh-CN" smtClean="0"/>
          </a:p>
          <a:p>
            <a:r>
              <a:rPr lang="zh-CN" altLang="en-US" smtClean="0"/>
              <a:t>二、积极暗示笑起来。</a:t>
            </a:r>
            <a:endParaRPr lang="en-US" altLang="zh-CN" smtClean="0"/>
          </a:p>
          <a:p>
            <a:r>
              <a:rPr lang="zh-CN" altLang="en-US" smtClean="0"/>
              <a:t>三、超量准备熟起来。</a:t>
            </a:r>
            <a:endParaRPr lang="en-US" altLang="zh-CN" smtClean="0"/>
          </a:p>
          <a:p>
            <a:endParaRPr lang="en-US" altLang="zh-CN" sz="3600" smtClean="0"/>
          </a:p>
        </p:txBody>
      </p:sp>
      <p:sp>
        <p:nvSpPr>
          <p:cNvPr id="87042" name="标题 2"/>
          <p:cNvSpPr>
            <a:spLocks noGrp="1"/>
          </p:cNvSpPr>
          <p:nvPr>
            <p:ph type="title"/>
          </p:nvPr>
        </p:nvSpPr>
        <p:spPr>
          <a:xfrm>
            <a:off x="107950" y="260350"/>
            <a:ext cx="6696075" cy="1143000"/>
          </a:xfrm>
        </p:spPr>
        <p:txBody>
          <a:bodyPr/>
          <a:lstStyle/>
          <a:p>
            <a:r>
              <a:rPr lang="zh-CN" altLang="en-US" smtClean="0"/>
              <a:t>来来来</a:t>
            </a: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灯片编号占位符 3"/>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27F72EA-750F-4BA1-803A-31B08A376920}" type="slidenum">
              <a:rPr lang="en-US" altLang="zh-CN" sz="1400" smtClean="0">
                <a:solidFill>
                  <a:schemeClr val="tx1"/>
                </a:solidFill>
                <a:latin typeface="Arial" charset="0"/>
              </a:rPr>
              <a:pPr fontAlgn="base">
                <a:spcBef>
                  <a:spcPct val="0"/>
                </a:spcBef>
                <a:spcAft>
                  <a:spcPct val="0"/>
                </a:spcAft>
              </a:pPr>
              <a:t>4</a:t>
            </a:fld>
            <a:endParaRPr lang="en-US" altLang="zh-CN" sz="1400" smtClean="0">
              <a:solidFill>
                <a:schemeClr val="tx1"/>
              </a:solidFill>
              <a:latin typeface="Arial" charset="0"/>
            </a:endParaRPr>
          </a:p>
        </p:txBody>
      </p:sp>
      <p:sp>
        <p:nvSpPr>
          <p:cNvPr id="34818" name="Rectangle 2"/>
          <p:cNvSpPr>
            <a:spLocks noGrp="1" noChangeArrowheads="1"/>
          </p:cNvSpPr>
          <p:nvPr>
            <p:ph type="title"/>
          </p:nvPr>
        </p:nvSpPr>
        <p:spPr>
          <a:xfrm>
            <a:off x="323850" y="2133600"/>
            <a:ext cx="6696075" cy="2519363"/>
          </a:xfrm>
        </p:spPr>
        <p:txBody>
          <a:bodyPr/>
          <a:lstStyle/>
          <a:p>
            <a:pPr eaLnBrk="1" hangingPunct="1"/>
            <a:r>
              <a:rPr lang="zh-CN" altLang="en-US" smtClean="0"/>
              <a:t>培训，为你做了什么？</a:t>
            </a:r>
            <a:r>
              <a:rPr lang="en-US" altLang="zh-CN" smtClean="0"/>
              <a:t/>
            </a:r>
            <a:br>
              <a:rPr lang="en-US" altLang="zh-CN" smtClean="0"/>
            </a:br>
            <a:r>
              <a:rPr lang="zh-CN" altLang="en-US" smtClean="0"/>
              <a:t>你，为培训做了什么？</a:t>
            </a:r>
            <a:r>
              <a:rPr lang="en-US" altLang="zh-CN" smtClean="0"/>
              <a:t/>
            </a:r>
            <a:br>
              <a:rPr lang="en-US" altLang="zh-CN" smtClean="0"/>
            </a:br>
            <a:r>
              <a:rPr lang="en-US" altLang="zh-CN" smtClean="0"/>
              <a:t/>
            </a:r>
            <a:br>
              <a:rPr lang="en-US" altLang="zh-CN" smtClean="0"/>
            </a:br>
            <a:r>
              <a:rPr lang="zh-CN" altLang="en-US" smtClean="0"/>
              <a:t>培训师的心理定位</a:t>
            </a:r>
          </a:p>
        </p:txBody>
      </p:sp>
    </p:spTree>
  </p:cSld>
  <p:clrMapOvr>
    <a:masterClrMapping/>
  </p:clrMapOvr>
  <p:transition spd="slow">
    <p:pull/>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smtClean="0"/>
              <a:t>一、扮演角色放下去。</a:t>
            </a:r>
            <a:endParaRPr lang="en-US" altLang="zh-CN" smtClean="0"/>
          </a:p>
          <a:p>
            <a:r>
              <a:rPr lang="zh-CN" altLang="en-US" smtClean="0"/>
              <a:t>二、放开自我豁出去。</a:t>
            </a:r>
            <a:endParaRPr lang="en-US" altLang="zh-CN" smtClean="0"/>
          </a:p>
          <a:p>
            <a:r>
              <a:rPr lang="zh-CN" altLang="en-US" smtClean="0"/>
              <a:t>三、压力消除转回去。</a:t>
            </a:r>
            <a:endParaRPr lang="en-US" altLang="zh-CN" smtClean="0"/>
          </a:p>
          <a:p>
            <a:endParaRPr lang="zh-CN" altLang="en-US" sz="2800" smtClean="0"/>
          </a:p>
        </p:txBody>
      </p:sp>
      <p:sp>
        <p:nvSpPr>
          <p:cNvPr id="89090" name="标题 2"/>
          <p:cNvSpPr>
            <a:spLocks noGrp="1"/>
          </p:cNvSpPr>
          <p:nvPr>
            <p:ph type="title"/>
          </p:nvPr>
        </p:nvSpPr>
        <p:spPr>
          <a:xfrm>
            <a:off x="107950" y="260350"/>
            <a:ext cx="6696075" cy="1143000"/>
          </a:xfrm>
        </p:spPr>
        <p:txBody>
          <a:bodyPr/>
          <a:lstStyle/>
          <a:p>
            <a:r>
              <a:rPr lang="zh-CN" altLang="en-US" smtClean="0"/>
              <a:t>去去去</a:t>
            </a:r>
          </a:p>
        </p:txBody>
      </p:sp>
      <p:sp>
        <p:nvSpPr>
          <p:cNvPr id="4" name="灯片编号占位符 3"/>
          <p:cNvSpPr>
            <a:spLocks noGrp="1"/>
          </p:cNvSpPr>
          <p:nvPr>
            <p:ph type="sldNum" sz="quarter" idx="10"/>
          </p:nvPr>
        </p:nvSpPr>
        <p:spPr/>
        <p:txBody>
          <a:bodyPr/>
          <a:lstStyle/>
          <a:p>
            <a:pPr>
              <a:defRPr/>
            </a:pPr>
            <a:fld id="{74C55454-7FEC-48F0-8063-058DB1F684B3}" type="slidenum">
              <a:rPr lang="zh-CN" altLang="en-US" smtClean="0"/>
              <a:pPr>
                <a:defRPr/>
              </a:pPr>
              <a:t>40</a:t>
            </a:fld>
            <a:endParaRPr lang="zh-CN" alt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barn(inVertical)">
                                      <p:cBhvr>
                                        <p:cTn id="14" dur="500"/>
                                        <p:tgtEl>
                                          <p:spTgt spid="2">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barn(inVertical)">
                                      <p:cBhvr>
                                        <p:cTn id="19"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标题 2"/>
          <p:cNvSpPr>
            <a:spLocks noGrp="1"/>
          </p:cNvSpPr>
          <p:nvPr>
            <p:ph type="title"/>
          </p:nvPr>
        </p:nvSpPr>
        <p:spPr>
          <a:xfrm>
            <a:off x="107950" y="260350"/>
            <a:ext cx="6696075" cy="1143000"/>
          </a:xfrm>
        </p:spPr>
        <p:txBody>
          <a:bodyPr/>
          <a:lstStyle/>
          <a:p>
            <a:r>
              <a:rPr lang="zh-CN" altLang="en-US" smtClean="0"/>
              <a:t>建立你的实力</a:t>
            </a:r>
          </a:p>
        </p:txBody>
      </p:sp>
      <p:sp>
        <p:nvSpPr>
          <p:cNvPr id="4" name="灯片编号占位符 3"/>
          <p:cNvSpPr>
            <a:spLocks noGrp="1"/>
          </p:cNvSpPr>
          <p:nvPr>
            <p:ph type="sldNum" sz="quarter" idx="10"/>
          </p:nvPr>
        </p:nvSpPr>
        <p:spPr/>
        <p:txBody>
          <a:bodyPr/>
          <a:lstStyle/>
          <a:p>
            <a:pPr>
              <a:defRPr/>
            </a:pPr>
            <a:fld id="{A105DDA7-2527-4DA5-9B64-987532A91505}" type="slidenum">
              <a:rPr lang="zh-CN" altLang="en-US" smtClean="0"/>
              <a:pPr>
                <a:defRPr/>
              </a:pPr>
              <a:t>41</a:t>
            </a:fld>
            <a:endParaRPr lang="zh-CN" altLang="en-US"/>
          </a:p>
        </p:txBody>
      </p:sp>
      <p:sp>
        <p:nvSpPr>
          <p:cNvPr id="91139" name="标题 2"/>
          <p:cNvSpPr>
            <a:spLocks noGrp="1"/>
          </p:cNvSpPr>
          <p:nvPr>
            <p:ph idx="1"/>
          </p:nvPr>
        </p:nvSpPr>
        <p:spPr/>
        <p:txBody>
          <a:bodyPr/>
          <a:lstStyle/>
          <a:p>
            <a:r>
              <a:rPr lang="zh-CN" altLang="en-US" sz="4000" smtClean="0"/>
              <a:t>自信心</a:t>
            </a:r>
          </a:p>
        </p:txBody>
      </p:sp>
      <p:sp>
        <p:nvSpPr>
          <p:cNvPr id="91140" name="标题 2"/>
          <p:cNvSpPr txBox="1">
            <a:spLocks/>
          </p:cNvSpPr>
          <p:nvPr/>
        </p:nvSpPr>
        <p:spPr bwMode="auto">
          <a:xfrm>
            <a:off x="260350" y="3141663"/>
            <a:ext cx="6696075" cy="1143000"/>
          </a:xfrm>
          <a:prstGeom prst="rect">
            <a:avLst/>
          </a:prstGeom>
          <a:noFill/>
          <a:ln w="9525">
            <a:noFill/>
            <a:miter lim="800000"/>
            <a:headEnd/>
            <a:tailEnd/>
          </a:ln>
        </p:spPr>
        <p:txBody>
          <a:bodyPr anchor="ctr"/>
          <a:lstStyle/>
          <a:p>
            <a:pPr eaLnBrk="0" hangingPunct="0"/>
            <a:r>
              <a:rPr lang="zh-CN" altLang="en-US" sz="4000" b="1"/>
              <a:t>由“他信”建立“自信”</a:t>
            </a:r>
          </a:p>
        </p:txBody>
      </p:sp>
    </p:spTree>
  </p:cSld>
  <p:clrMapOvr>
    <a:masterClrMapping/>
  </p:clrMapOvr>
  <p:transition spd="slow">
    <p:pull/>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34925" y="1600200"/>
            <a:ext cx="4691063" cy="2765425"/>
          </a:xfrm>
        </p:spPr>
        <p:txBody>
          <a:bodyPr/>
          <a:lstStyle/>
          <a:p>
            <a:r>
              <a:rPr lang="en-US" altLang="zh-CN" sz="2800" b="1" smtClean="0"/>
              <a:t>1. </a:t>
            </a:r>
            <a:r>
              <a:rPr lang="zh-CN" altLang="en-US" sz="2800" b="1" smtClean="0"/>
              <a:t>培养耐心</a:t>
            </a:r>
            <a:endParaRPr lang="zh-CN" altLang="en-US" sz="2800" smtClean="0"/>
          </a:p>
          <a:p>
            <a:r>
              <a:rPr lang="en-US" altLang="zh-CN" sz="2800" b="1" smtClean="0"/>
              <a:t>2. </a:t>
            </a:r>
            <a:r>
              <a:rPr lang="zh-CN" altLang="en-US" sz="2800" b="1" smtClean="0"/>
              <a:t>习得并精通一种技能</a:t>
            </a:r>
            <a:endParaRPr lang="zh-CN" altLang="en-US" sz="2800" smtClean="0"/>
          </a:p>
          <a:p>
            <a:r>
              <a:rPr lang="en-US" altLang="zh-CN" sz="2800" b="1" smtClean="0"/>
              <a:t>3. </a:t>
            </a:r>
            <a:r>
              <a:rPr lang="zh-CN" altLang="en-US" sz="2800" b="1" smtClean="0"/>
              <a:t>相信积累的力量</a:t>
            </a:r>
            <a:endParaRPr lang="zh-CN" altLang="en-US" sz="2800" smtClean="0"/>
          </a:p>
          <a:p>
            <a:r>
              <a:rPr lang="en-US" altLang="zh-CN" sz="2800" b="1" smtClean="0"/>
              <a:t>4. </a:t>
            </a:r>
            <a:r>
              <a:rPr lang="zh-CN" altLang="en-US" sz="2800" b="1" smtClean="0"/>
              <a:t>了解自己的局限</a:t>
            </a:r>
            <a:endParaRPr lang="zh-CN" altLang="en-US" sz="2800" smtClean="0"/>
          </a:p>
          <a:p>
            <a:r>
              <a:rPr lang="en-US" altLang="zh-CN" sz="2800" b="1" smtClean="0"/>
              <a:t>5. </a:t>
            </a:r>
            <a:r>
              <a:rPr lang="zh-CN" altLang="en-US" sz="2800" b="1" smtClean="0"/>
              <a:t>凡事儿都要提前做足功课</a:t>
            </a:r>
            <a:endParaRPr lang="zh-CN" altLang="en-US" sz="2800" smtClean="0"/>
          </a:p>
        </p:txBody>
      </p:sp>
      <p:sp>
        <p:nvSpPr>
          <p:cNvPr id="92162" name="标题 2"/>
          <p:cNvSpPr>
            <a:spLocks noGrp="1"/>
          </p:cNvSpPr>
          <p:nvPr>
            <p:ph type="title"/>
          </p:nvPr>
        </p:nvSpPr>
        <p:spPr>
          <a:xfrm>
            <a:off x="107950" y="260350"/>
            <a:ext cx="6696075" cy="1143000"/>
          </a:xfrm>
        </p:spPr>
        <p:txBody>
          <a:bodyPr/>
          <a:lstStyle/>
          <a:p>
            <a:r>
              <a:rPr lang="zh-CN" altLang="en-US" smtClean="0"/>
              <a:t>培养自信</a:t>
            </a:r>
          </a:p>
        </p:txBody>
      </p:sp>
      <p:sp>
        <p:nvSpPr>
          <p:cNvPr id="4" name="灯片编号占位符 3"/>
          <p:cNvSpPr>
            <a:spLocks noGrp="1"/>
          </p:cNvSpPr>
          <p:nvPr>
            <p:ph type="sldNum" sz="quarter" idx="10"/>
          </p:nvPr>
        </p:nvSpPr>
        <p:spPr/>
        <p:txBody>
          <a:bodyPr/>
          <a:lstStyle/>
          <a:p>
            <a:pPr>
              <a:defRPr/>
            </a:pPr>
            <a:fld id="{00C3FDC8-EF06-4C3D-A49B-EEA1A0391C90}" type="slidenum">
              <a:rPr lang="zh-CN" altLang="en-US" smtClean="0"/>
              <a:pPr>
                <a:defRPr/>
              </a:pPr>
              <a:t>42</a:t>
            </a:fld>
            <a:endParaRPr lang="zh-CN" altLang="en-US"/>
          </a:p>
        </p:txBody>
      </p:sp>
      <p:sp>
        <p:nvSpPr>
          <p:cNvPr id="5" name="矩形 4"/>
          <p:cNvSpPr>
            <a:spLocks noChangeArrowheads="1"/>
          </p:cNvSpPr>
          <p:nvPr/>
        </p:nvSpPr>
        <p:spPr bwMode="auto">
          <a:xfrm>
            <a:off x="4500563" y="3775075"/>
            <a:ext cx="4572000" cy="2678113"/>
          </a:xfrm>
          <a:prstGeom prst="rect">
            <a:avLst/>
          </a:prstGeom>
          <a:noFill/>
          <a:ln w="9525">
            <a:noFill/>
            <a:miter lim="800000"/>
            <a:headEnd/>
            <a:tailEnd/>
          </a:ln>
        </p:spPr>
        <p:txBody>
          <a:bodyPr>
            <a:spAutoFit/>
          </a:bodyPr>
          <a:lstStyle/>
          <a:p>
            <a:r>
              <a:rPr lang="en-US" altLang="zh-CN" sz="2800" b="1"/>
              <a:t>6. </a:t>
            </a:r>
            <a:r>
              <a:rPr lang="zh-CN" altLang="en-US" sz="2800" b="1"/>
              <a:t>注意细节</a:t>
            </a:r>
            <a:endParaRPr lang="zh-CN" altLang="en-US" sz="2800"/>
          </a:p>
          <a:p>
            <a:r>
              <a:rPr lang="en-US" altLang="zh-CN" sz="2800" b="1"/>
              <a:t>7. </a:t>
            </a:r>
            <a:r>
              <a:rPr lang="zh-CN" altLang="en-US" sz="2800" b="1"/>
              <a:t>培养从容的态度</a:t>
            </a:r>
            <a:endParaRPr lang="zh-CN" altLang="en-US" sz="2800"/>
          </a:p>
          <a:p>
            <a:r>
              <a:rPr lang="en-US" altLang="zh-CN" sz="2800" b="1"/>
              <a:t>8. </a:t>
            </a:r>
            <a:r>
              <a:rPr lang="zh-CN" altLang="en-US" sz="2800" b="1"/>
              <a:t>关心身边的人</a:t>
            </a:r>
            <a:endParaRPr lang="zh-CN" altLang="en-US" sz="2800"/>
          </a:p>
          <a:p>
            <a:r>
              <a:rPr lang="en-US" altLang="zh-CN" sz="2800" b="1"/>
              <a:t>9. </a:t>
            </a:r>
            <a:r>
              <a:rPr lang="zh-CN" altLang="en-US" sz="2800" b="1"/>
              <a:t>不要轻易追求完美</a:t>
            </a:r>
            <a:endParaRPr lang="zh-CN" altLang="en-US" sz="2800"/>
          </a:p>
          <a:p>
            <a:r>
              <a:rPr lang="en-US" altLang="zh-CN" sz="2800" b="1"/>
              <a:t>10. </a:t>
            </a:r>
            <a:r>
              <a:rPr lang="zh-CN" altLang="en-US" sz="2800" b="1"/>
              <a:t>尽量独立，承担必要的责任</a:t>
            </a:r>
            <a:endParaRPr lang="zh-CN" altLang="en-US" sz="2800"/>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500"/>
                                        <p:tgtEl>
                                          <p:spTgt spid="2">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fade">
                                      <p:cBhvr>
                                        <p:cTn id="16" dur="500"/>
                                        <p:tgtEl>
                                          <p:spTgt spid="2">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500"/>
                                        <p:tgtEl>
                                          <p:spTgt spid="2">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5">
                                            <p:txEl>
                                              <p:pRg st="0" end="0"/>
                                            </p:txEl>
                                          </p:spTgt>
                                        </p:tgtEl>
                                        <p:attrNameLst>
                                          <p:attrName>style.visibility</p:attrName>
                                        </p:attrNameLst>
                                      </p:cBhvr>
                                      <p:to>
                                        <p:strVal val="visible"/>
                                      </p:to>
                                    </p:set>
                                    <p:animEffect transition="in" filter="fade">
                                      <p:cBhvr>
                                        <p:cTn id="24" dur="500"/>
                                        <p:tgtEl>
                                          <p:spTgt spid="5">
                                            <p:txEl>
                                              <p:pRg st="0" end="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animEffect transition="in" filter="fade">
                                      <p:cBhvr>
                                        <p:cTn id="27" dur="500"/>
                                        <p:tgtEl>
                                          <p:spTgt spid="5">
                                            <p:txEl>
                                              <p:pRg st="1" end="1"/>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5">
                                            <p:txEl>
                                              <p:pRg st="2" end="2"/>
                                            </p:txEl>
                                          </p:spTgt>
                                        </p:tgtEl>
                                        <p:attrNameLst>
                                          <p:attrName>style.visibility</p:attrName>
                                        </p:attrNameLst>
                                      </p:cBhvr>
                                      <p:to>
                                        <p:strVal val="visible"/>
                                      </p:to>
                                    </p:set>
                                    <p:animEffect transition="in" filter="fade">
                                      <p:cBhvr>
                                        <p:cTn id="30" dur="500"/>
                                        <p:tgtEl>
                                          <p:spTgt spid="5">
                                            <p:txEl>
                                              <p:pRg st="2" end="2"/>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5">
                                            <p:txEl>
                                              <p:pRg st="3" end="3"/>
                                            </p:txEl>
                                          </p:spTgt>
                                        </p:tgtEl>
                                        <p:attrNameLst>
                                          <p:attrName>style.visibility</p:attrName>
                                        </p:attrNameLst>
                                      </p:cBhvr>
                                      <p:to>
                                        <p:strVal val="visible"/>
                                      </p:to>
                                    </p:set>
                                    <p:animEffect transition="in" filter="fade">
                                      <p:cBhvr>
                                        <p:cTn id="33" dur="500"/>
                                        <p:tgtEl>
                                          <p:spTgt spid="5">
                                            <p:txEl>
                                              <p:pRg st="3" end="3"/>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Effect transition="in" filter="fade">
                                      <p:cBhvr>
                                        <p:cTn id="36"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内容占位符 1"/>
          <p:cNvSpPr>
            <a:spLocks noGrp="1"/>
          </p:cNvSpPr>
          <p:nvPr>
            <p:ph idx="1"/>
          </p:nvPr>
        </p:nvSpPr>
        <p:spPr/>
        <p:txBody>
          <a:bodyPr/>
          <a:lstStyle/>
          <a:p>
            <a:r>
              <a:rPr lang="zh-CN" altLang="zh-CN" smtClean="0"/>
              <a:t>一、</a:t>
            </a:r>
            <a:r>
              <a:rPr lang="zh-CN" altLang="zh-CN" b="1" smtClean="0"/>
              <a:t>培训师形象及台风设计</a:t>
            </a:r>
            <a:endParaRPr lang="en-US" altLang="zh-CN" b="1" smtClean="0"/>
          </a:p>
          <a:p>
            <a:r>
              <a:rPr lang="zh-CN" altLang="zh-CN" b="1" smtClean="0"/>
              <a:t>二、整合开场</a:t>
            </a:r>
            <a:endParaRPr lang="zh-CN" altLang="zh-CN" smtClean="0"/>
          </a:p>
          <a:p>
            <a:r>
              <a:rPr lang="zh-CN" altLang="zh-CN" b="1" smtClean="0"/>
              <a:t>三、善用手势</a:t>
            </a:r>
            <a:endParaRPr lang="zh-CN" altLang="zh-CN" smtClean="0"/>
          </a:p>
          <a:p>
            <a:r>
              <a:rPr lang="zh-CN" altLang="zh-CN" b="1" smtClean="0"/>
              <a:t>四、巧用表情</a:t>
            </a:r>
            <a:endParaRPr lang="zh-CN" altLang="zh-CN" smtClean="0"/>
          </a:p>
          <a:p>
            <a:r>
              <a:rPr lang="zh-CN" altLang="zh-CN" b="1" smtClean="0"/>
              <a:t>五、高调终场</a:t>
            </a:r>
            <a:endParaRPr lang="zh-CN" altLang="zh-CN" smtClean="0"/>
          </a:p>
          <a:p>
            <a:endParaRPr lang="zh-CN" altLang="zh-CN" smtClean="0"/>
          </a:p>
        </p:txBody>
      </p:sp>
      <p:sp>
        <p:nvSpPr>
          <p:cNvPr id="94210" name="标题 2"/>
          <p:cNvSpPr>
            <a:spLocks noGrp="1"/>
          </p:cNvSpPr>
          <p:nvPr>
            <p:ph type="title"/>
          </p:nvPr>
        </p:nvSpPr>
        <p:spPr>
          <a:xfrm>
            <a:off x="107950" y="260350"/>
            <a:ext cx="6696075" cy="1143000"/>
          </a:xfrm>
        </p:spPr>
        <p:txBody>
          <a:bodyPr/>
          <a:lstStyle/>
          <a:p>
            <a:r>
              <a:rPr lang="zh-CN" altLang="zh-CN" smtClean="0"/>
              <a:t>内训师的外在技巧训练</a:t>
            </a:r>
            <a:endParaRPr lang="zh-CN" altLang="en-US" smtClean="0"/>
          </a:p>
        </p:txBody>
      </p:sp>
      <p:sp>
        <p:nvSpPr>
          <p:cNvPr id="4" name="灯片编号占位符 3"/>
          <p:cNvSpPr>
            <a:spLocks noGrp="1"/>
          </p:cNvSpPr>
          <p:nvPr>
            <p:ph type="sldNum" sz="quarter" idx="10"/>
          </p:nvPr>
        </p:nvSpPr>
        <p:spPr/>
        <p:txBody>
          <a:bodyPr/>
          <a:lstStyle/>
          <a:p>
            <a:pPr>
              <a:defRPr/>
            </a:pPr>
            <a:fld id="{FC792860-BC10-4522-8F22-855E8AACE860}" type="slidenum">
              <a:rPr lang="zh-CN" altLang="en-US" smtClean="0"/>
              <a:pPr>
                <a:defRPr/>
              </a:pPr>
              <a:t>43</a:t>
            </a:fld>
            <a:endParaRPr lang="zh-CN" altLang="en-US"/>
          </a:p>
        </p:txBody>
      </p:sp>
    </p:spTree>
  </p:cSld>
  <p:clrMapOvr>
    <a:masterClrMapping/>
  </p:clrMapOvr>
  <p:transition spd="slow">
    <p:pull/>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42875" y="1563688"/>
            <a:ext cx="3924300" cy="4457700"/>
          </a:xfrm>
        </p:spPr>
        <p:txBody>
          <a:bodyPr/>
          <a:lstStyle/>
          <a:p>
            <a:r>
              <a:rPr lang="zh-CN" altLang="en-US" sz="5400" b="1" smtClean="0"/>
              <a:t>第一印象</a:t>
            </a:r>
            <a:endParaRPr lang="en-US" altLang="zh-CN" sz="5400" b="1" smtClean="0"/>
          </a:p>
          <a:p>
            <a:r>
              <a:rPr lang="zh-CN" altLang="en-US" sz="2800" smtClean="0"/>
              <a:t>在与陌生人交往的过程中，所得到的有关对方的最初印象称为第一印象。第一印象并非总是正确，但却总是最鲜明、最牢固的，并决定着以后双方交往的过程。</a:t>
            </a:r>
            <a:endParaRPr lang="zh-CN" altLang="en-US" sz="2800" b="1" smtClean="0"/>
          </a:p>
        </p:txBody>
      </p:sp>
      <p:sp>
        <p:nvSpPr>
          <p:cNvPr id="95234" name="标题 2"/>
          <p:cNvSpPr>
            <a:spLocks noGrp="1"/>
          </p:cNvSpPr>
          <p:nvPr>
            <p:ph type="title"/>
          </p:nvPr>
        </p:nvSpPr>
        <p:spPr>
          <a:xfrm>
            <a:off x="107950" y="260350"/>
            <a:ext cx="6696075" cy="1143000"/>
          </a:xfrm>
        </p:spPr>
        <p:txBody>
          <a:bodyPr/>
          <a:lstStyle/>
          <a:p>
            <a:r>
              <a:rPr lang="zh-CN" altLang="en-US" smtClean="0"/>
              <a:t>一、</a:t>
            </a:r>
            <a:r>
              <a:rPr lang="zh-CN" altLang="zh-CN" smtClean="0"/>
              <a:t>培训师形象及台风设计</a:t>
            </a:r>
            <a:endParaRPr lang="zh-CN" altLang="en-US" smtClean="0"/>
          </a:p>
        </p:txBody>
      </p:sp>
      <p:sp>
        <p:nvSpPr>
          <p:cNvPr id="4" name="灯片编号占位符 3"/>
          <p:cNvSpPr>
            <a:spLocks noGrp="1"/>
          </p:cNvSpPr>
          <p:nvPr>
            <p:ph type="sldNum" sz="quarter" idx="10"/>
          </p:nvPr>
        </p:nvSpPr>
        <p:spPr/>
        <p:txBody>
          <a:bodyPr/>
          <a:lstStyle/>
          <a:p>
            <a:pPr>
              <a:defRPr/>
            </a:pPr>
            <a:fld id="{D8776D1C-B22A-41C6-81ED-EF3262D98D19}" type="slidenum">
              <a:rPr lang="zh-CN" altLang="en-US" smtClean="0"/>
              <a:pPr>
                <a:defRPr/>
              </a:pPr>
              <a:t>44</a:t>
            </a:fld>
            <a:endParaRPr lang="zh-CN" alt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circle(in)">
                                      <p:cBhvr>
                                        <p:cTn id="14"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标题 2"/>
          <p:cNvSpPr>
            <a:spLocks noGrp="1"/>
          </p:cNvSpPr>
          <p:nvPr>
            <p:ph type="title"/>
          </p:nvPr>
        </p:nvSpPr>
        <p:spPr>
          <a:xfrm>
            <a:off x="107950" y="260350"/>
            <a:ext cx="7488238" cy="1143000"/>
          </a:xfrm>
        </p:spPr>
        <p:txBody>
          <a:bodyPr/>
          <a:lstStyle/>
          <a:p>
            <a:r>
              <a:rPr lang="zh-CN" altLang="zh-CN" smtClean="0"/>
              <a:t>标准职业着装</a:t>
            </a:r>
            <a:r>
              <a:rPr lang="zh-CN" altLang="en-US" smtClean="0"/>
              <a:t>（男士）（女士）</a:t>
            </a:r>
          </a:p>
        </p:txBody>
      </p:sp>
      <p:sp>
        <p:nvSpPr>
          <p:cNvPr id="4" name="灯片编号占位符 3"/>
          <p:cNvSpPr>
            <a:spLocks noGrp="1"/>
          </p:cNvSpPr>
          <p:nvPr>
            <p:ph type="sldNum" sz="quarter" idx="10"/>
          </p:nvPr>
        </p:nvSpPr>
        <p:spPr/>
        <p:txBody>
          <a:bodyPr/>
          <a:lstStyle/>
          <a:p>
            <a:pPr>
              <a:defRPr/>
            </a:pPr>
            <a:fld id="{B178E6AB-0EB7-4048-9D8C-2BB9559A8122}" type="slidenum">
              <a:rPr lang="zh-CN" altLang="en-US" smtClean="0"/>
              <a:pPr>
                <a:defRPr/>
              </a:pPr>
              <a:t>45</a:t>
            </a:fld>
            <a:endParaRPr lang="zh-CN" altLang="en-US"/>
          </a:p>
        </p:txBody>
      </p:sp>
      <p:sp>
        <p:nvSpPr>
          <p:cNvPr id="5" name="内容占位符 4"/>
          <p:cNvSpPr>
            <a:spLocks noGrp="1"/>
          </p:cNvSpPr>
          <p:nvPr>
            <p:ph idx="1"/>
          </p:nvPr>
        </p:nvSpPr>
        <p:spPr>
          <a:xfrm>
            <a:off x="457200" y="1600200"/>
            <a:ext cx="8507413" cy="4852988"/>
          </a:xfrm>
        </p:spPr>
        <p:txBody>
          <a:bodyPr/>
          <a:lstStyle/>
          <a:p>
            <a:r>
              <a:rPr lang="zh-CN" altLang="en-US" smtClean="0"/>
              <a:t>西装</a:t>
            </a:r>
            <a:endParaRPr lang="en-US" altLang="zh-CN" smtClean="0"/>
          </a:p>
          <a:p>
            <a:r>
              <a:rPr lang="en-US" altLang="zh-CN" smtClean="0"/>
              <a:t>1</a:t>
            </a:r>
            <a:r>
              <a:rPr lang="zh-CN" altLang="en-US" smtClean="0"/>
              <a:t>、拆除衣袖上的商标</a:t>
            </a:r>
            <a:endParaRPr lang="en-US" altLang="zh-CN" smtClean="0"/>
          </a:p>
          <a:p>
            <a:r>
              <a:rPr lang="en-US" altLang="zh-CN" smtClean="0"/>
              <a:t>2</a:t>
            </a:r>
            <a:r>
              <a:rPr lang="zh-CN" altLang="en-US" smtClean="0"/>
              <a:t>、要熨烫平整</a:t>
            </a:r>
            <a:endParaRPr lang="en-US" altLang="zh-CN" smtClean="0"/>
          </a:p>
          <a:p>
            <a:r>
              <a:rPr lang="en-US" altLang="zh-CN" smtClean="0"/>
              <a:t>3</a:t>
            </a:r>
            <a:r>
              <a:rPr lang="zh-CN" altLang="en-US" smtClean="0"/>
              <a:t>、扣好钮扣</a:t>
            </a:r>
            <a:endParaRPr lang="en-US" altLang="zh-CN" smtClean="0"/>
          </a:p>
          <a:p>
            <a:r>
              <a:rPr lang="en-US" altLang="zh-CN" smtClean="0"/>
              <a:t>4</a:t>
            </a:r>
            <a:r>
              <a:rPr lang="zh-CN" altLang="en-US" smtClean="0"/>
              <a:t>、不卷不挽</a:t>
            </a:r>
            <a:endParaRPr lang="en-US" altLang="zh-CN" smtClean="0"/>
          </a:p>
          <a:p>
            <a:r>
              <a:rPr lang="en-US" altLang="zh-CN" smtClean="0"/>
              <a:t>5</a:t>
            </a:r>
            <a:r>
              <a:rPr lang="zh-CN" altLang="en-US" smtClean="0"/>
              <a:t>、要慎穿毛衫</a:t>
            </a:r>
            <a:endParaRPr lang="en-US" altLang="zh-CN" smtClean="0"/>
          </a:p>
          <a:p>
            <a:r>
              <a:rPr lang="en-US" altLang="zh-CN" smtClean="0"/>
              <a:t>6</a:t>
            </a:r>
            <a:r>
              <a:rPr lang="zh-CN" altLang="en-US" smtClean="0"/>
              <a:t>、要巧配内衣</a:t>
            </a:r>
            <a:endParaRPr lang="en-US" altLang="zh-CN" smtClean="0"/>
          </a:p>
          <a:p>
            <a:r>
              <a:rPr lang="en-US" altLang="zh-CN" smtClean="0"/>
              <a:t>7</a:t>
            </a:r>
            <a:r>
              <a:rPr lang="zh-CN" altLang="en-US" smtClean="0"/>
              <a:t>、少装东西</a:t>
            </a: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anim calcmode="lin" valueType="num">
                                      <p:cBhvr>
                                        <p:cTn id="1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1000"/>
                                        <p:tgtEl>
                                          <p:spTgt spid="5">
                                            <p:txEl>
                                              <p:pRg st="2" end="2"/>
                                            </p:txEl>
                                          </p:spTgt>
                                        </p:tgtEl>
                                      </p:cBhvr>
                                    </p:animEffect>
                                    <p:anim calcmode="lin" valueType="num">
                                      <p:cBhvr>
                                        <p:cTn id="20"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5">
                                            <p:txEl>
                                              <p:pRg st="3" end="3"/>
                                            </p:txEl>
                                          </p:spTgt>
                                        </p:tgtEl>
                                        <p:attrNameLst>
                                          <p:attrName>style.visibility</p:attrName>
                                        </p:attrNameLst>
                                      </p:cBhvr>
                                      <p:to>
                                        <p:strVal val="visible"/>
                                      </p:to>
                                    </p:set>
                                    <p:animEffect transition="in" filter="fade">
                                      <p:cBhvr>
                                        <p:cTn id="26" dur="1000"/>
                                        <p:tgtEl>
                                          <p:spTgt spid="5">
                                            <p:txEl>
                                              <p:pRg st="3" end="3"/>
                                            </p:txEl>
                                          </p:spTgt>
                                        </p:tgtEl>
                                      </p:cBhvr>
                                    </p:animEffect>
                                    <p:anim calcmode="lin" valueType="num">
                                      <p:cBhvr>
                                        <p:cTn id="27"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5">
                                            <p:txEl>
                                              <p:pRg st="4" end="4"/>
                                            </p:txEl>
                                          </p:spTgt>
                                        </p:tgtEl>
                                        <p:attrNameLst>
                                          <p:attrName>style.visibility</p:attrName>
                                        </p:attrNameLst>
                                      </p:cBhvr>
                                      <p:to>
                                        <p:strVal val="visible"/>
                                      </p:to>
                                    </p:set>
                                    <p:animEffect transition="in" filter="fade">
                                      <p:cBhvr>
                                        <p:cTn id="33" dur="1000"/>
                                        <p:tgtEl>
                                          <p:spTgt spid="5">
                                            <p:txEl>
                                              <p:pRg st="4" end="4"/>
                                            </p:txEl>
                                          </p:spTgt>
                                        </p:tgtEl>
                                      </p:cBhvr>
                                    </p:animEffect>
                                    <p:anim calcmode="lin" valueType="num">
                                      <p:cBhvr>
                                        <p:cTn id="34"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5">
                                            <p:txEl>
                                              <p:pRg st="5" end="5"/>
                                            </p:txEl>
                                          </p:spTgt>
                                        </p:tgtEl>
                                        <p:attrNameLst>
                                          <p:attrName>style.visibility</p:attrName>
                                        </p:attrNameLst>
                                      </p:cBhvr>
                                      <p:to>
                                        <p:strVal val="visible"/>
                                      </p:to>
                                    </p:set>
                                    <p:animEffect transition="in" filter="fade">
                                      <p:cBhvr>
                                        <p:cTn id="40" dur="1000"/>
                                        <p:tgtEl>
                                          <p:spTgt spid="5">
                                            <p:txEl>
                                              <p:pRg st="5" end="5"/>
                                            </p:txEl>
                                          </p:spTgt>
                                        </p:tgtEl>
                                      </p:cBhvr>
                                    </p:animEffect>
                                    <p:anim calcmode="lin" valueType="num">
                                      <p:cBhvr>
                                        <p:cTn id="41"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5">
                                            <p:txEl>
                                              <p:pRg st="6" end="6"/>
                                            </p:txEl>
                                          </p:spTgt>
                                        </p:tgtEl>
                                        <p:attrNameLst>
                                          <p:attrName>style.visibility</p:attrName>
                                        </p:attrNameLst>
                                      </p:cBhvr>
                                      <p:to>
                                        <p:strVal val="visible"/>
                                      </p:to>
                                    </p:set>
                                    <p:animEffect transition="in" filter="fade">
                                      <p:cBhvr>
                                        <p:cTn id="47" dur="1000"/>
                                        <p:tgtEl>
                                          <p:spTgt spid="5">
                                            <p:txEl>
                                              <p:pRg st="6" end="6"/>
                                            </p:txEl>
                                          </p:spTgt>
                                        </p:tgtEl>
                                      </p:cBhvr>
                                    </p:animEffect>
                                    <p:anim calcmode="lin" valueType="num">
                                      <p:cBhvr>
                                        <p:cTn id="48"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5">
                                            <p:txEl>
                                              <p:pRg st="7" end="7"/>
                                            </p:txEl>
                                          </p:spTgt>
                                        </p:tgtEl>
                                        <p:attrNameLst>
                                          <p:attrName>style.visibility</p:attrName>
                                        </p:attrNameLst>
                                      </p:cBhvr>
                                      <p:to>
                                        <p:strVal val="visible"/>
                                      </p:to>
                                    </p:set>
                                    <p:animEffect transition="in" filter="fade">
                                      <p:cBhvr>
                                        <p:cTn id="54" dur="1000"/>
                                        <p:tgtEl>
                                          <p:spTgt spid="5">
                                            <p:txEl>
                                              <p:pRg st="7" end="7"/>
                                            </p:txEl>
                                          </p:spTgt>
                                        </p:tgtEl>
                                      </p:cBhvr>
                                    </p:animEffect>
                                    <p:anim calcmode="lin" valueType="num">
                                      <p:cBhvr>
                                        <p:cTn id="55"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56"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灯片编号占位符 3"/>
          <p:cNvSpPr>
            <a:spLocks noGrp="1"/>
          </p:cNvSpPr>
          <p:nvPr>
            <p:ph type="sldNum" sz="quarter" idx="10"/>
          </p:nvPr>
        </p:nvSpPr>
        <p:spPr/>
        <p:txBody>
          <a:bodyPr/>
          <a:lstStyle/>
          <a:p>
            <a:pPr>
              <a:defRPr/>
            </a:pPr>
            <a:fld id="{8A871A0F-EFA2-4BDE-B094-9EBB08F83222}" type="slidenum">
              <a:rPr lang="en-US" altLang="zh-CN"/>
              <a:pPr>
                <a:defRPr/>
              </a:pPr>
              <a:t>46</a:t>
            </a:fld>
            <a:endParaRPr lang="en-US" altLang="zh-CN"/>
          </a:p>
        </p:txBody>
      </p:sp>
      <p:sp>
        <p:nvSpPr>
          <p:cNvPr id="99330" name="Rectangle 2"/>
          <p:cNvSpPr>
            <a:spLocks noGrp="1" noChangeArrowheads="1"/>
          </p:cNvSpPr>
          <p:nvPr>
            <p:ph type="title"/>
          </p:nvPr>
        </p:nvSpPr>
        <p:spPr>
          <a:xfrm>
            <a:off x="107950" y="260350"/>
            <a:ext cx="6696075" cy="1143000"/>
          </a:xfrm>
        </p:spPr>
        <p:txBody>
          <a:bodyPr/>
          <a:lstStyle/>
          <a:p>
            <a:r>
              <a:rPr lang="zh-CN" altLang="en-US" smtClean="0"/>
              <a:t>男士，像松树一样站着</a:t>
            </a:r>
          </a:p>
        </p:txBody>
      </p:sp>
      <p:sp>
        <p:nvSpPr>
          <p:cNvPr id="99331" name="Rectangle 3"/>
          <p:cNvSpPr>
            <a:spLocks noGrp="1" noChangeArrowheads="1"/>
          </p:cNvSpPr>
          <p:nvPr>
            <p:ph type="body" idx="1"/>
          </p:nvPr>
        </p:nvSpPr>
        <p:spPr>
          <a:xfrm>
            <a:off x="250825" y="1628775"/>
            <a:ext cx="3600450" cy="4525963"/>
          </a:xfrm>
        </p:spPr>
        <p:txBody>
          <a:bodyPr/>
          <a:lstStyle/>
          <a:p>
            <a:r>
              <a:rPr lang="zh-CN" altLang="en-US" smtClean="0"/>
              <a:t>男士站姿：肩部平衡</a:t>
            </a:r>
            <a:r>
              <a:rPr lang="en-US" altLang="zh-CN" smtClean="0"/>
              <a:t>,</a:t>
            </a:r>
            <a:r>
              <a:rPr lang="zh-CN" altLang="en-US" smtClean="0"/>
              <a:t>两臂自然下垂</a:t>
            </a:r>
            <a:r>
              <a:rPr lang="en-US" altLang="zh-CN" smtClean="0"/>
              <a:t>,</a:t>
            </a:r>
            <a:r>
              <a:rPr lang="zh-CN" altLang="en-US" smtClean="0"/>
              <a:t>腹部收紧</a:t>
            </a:r>
            <a:r>
              <a:rPr lang="en-US" altLang="zh-CN" smtClean="0"/>
              <a:t>,</a:t>
            </a:r>
            <a:r>
              <a:rPr lang="zh-CN" altLang="en-US" smtClean="0"/>
              <a:t>挺胸</a:t>
            </a:r>
            <a:r>
              <a:rPr lang="en-US" altLang="zh-CN" smtClean="0"/>
              <a:t>,</a:t>
            </a:r>
            <a:r>
              <a:rPr lang="zh-CN" altLang="en-US" smtClean="0"/>
              <a:t>抬头 。</a:t>
            </a:r>
            <a:r>
              <a:rPr lang="en-US" altLang="zh-CN" smtClean="0"/>
              <a:t>,</a:t>
            </a:r>
            <a:r>
              <a:rPr lang="zh-CN" altLang="en-US" smtClean="0"/>
              <a:t>两腿可略分开</a:t>
            </a:r>
            <a:r>
              <a:rPr lang="en-US" altLang="zh-CN" smtClean="0"/>
              <a:t>,</a:t>
            </a:r>
            <a:r>
              <a:rPr lang="zh-CN" altLang="en-US" smtClean="0"/>
              <a:t>大约与肩膀同宽</a:t>
            </a:r>
            <a:r>
              <a:rPr lang="en-US" altLang="zh-CN" smtClean="0"/>
              <a:t>,</a:t>
            </a:r>
            <a:r>
              <a:rPr lang="zh-CN" altLang="en-US" smtClean="0"/>
              <a:t>双手呈半握拳的样子为最好。 </a:t>
            </a:r>
          </a:p>
        </p:txBody>
      </p:sp>
      <p:sp>
        <p:nvSpPr>
          <p:cNvPr id="99332" name="Rectangle 2"/>
          <p:cNvSpPr txBox="1">
            <a:spLocks noChangeArrowheads="1"/>
          </p:cNvSpPr>
          <p:nvPr/>
        </p:nvSpPr>
        <p:spPr bwMode="auto">
          <a:xfrm>
            <a:off x="4211638" y="1925638"/>
            <a:ext cx="4932362" cy="1143000"/>
          </a:xfrm>
          <a:prstGeom prst="rect">
            <a:avLst/>
          </a:prstGeom>
          <a:noFill/>
          <a:ln w="9525">
            <a:noFill/>
            <a:miter lim="800000"/>
            <a:headEnd/>
            <a:tailEnd/>
          </a:ln>
        </p:spPr>
        <p:txBody>
          <a:bodyPr anchor="ctr"/>
          <a:lstStyle/>
          <a:p>
            <a:pPr eaLnBrk="0" hangingPunct="0"/>
            <a:r>
              <a:rPr lang="zh-CN" altLang="en-US" sz="4000" b="1"/>
              <a:t>女士，站出秀丽端庄 </a:t>
            </a:r>
          </a:p>
        </p:txBody>
      </p:sp>
      <p:sp>
        <p:nvSpPr>
          <p:cNvPr id="99333" name="Rectangle 3"/>
          <p:cNvSpPr txBox="1">
            <a:spLocks noChangeArrowheads="1"/>
          </p:cNvSpPr>
          <p:nvPr/>
        </p:nvSpPr>
        <p:spPr bwMode="auto">
          <a:xfrm>
            <a:off x="5003800" y="3068638"/>
            <a:ext cx="3744913" cy="3789362"/>
          </a:xfrm>
          <a:prstGeom prst="rect">
            <a:avLst/>
          </a:prstGeom>
          <a:noFill/>
          <a:ln w="9525">
            <a:noFill/>
            <a:miter lim="800000"/>
            <a:headEnd/>
            <a:tailEnd/>
          </a:ln>
        </p:spPr>
        <p:txBody>
          <a:bodyPr/>
          <a:lstStyle/>
          <a:p>
            <a:pPr eaLnBrk="0" hangingPunct="0">
              <a:spcBef>
                <a:spcPct val="20000"/>
              </a:spcBef>
              <a:buFont typeface="Arial" charset="0"/>
              <a:buNone/>
            </a:pPr>
            <a:r>
              <a:rPr lang="zh-CN" altLang="en-US" sz="3200"/>
              <a:t>女士站姿：双脚成“丁”字型，一脚在前方，一脚在后（身体重心）斜放，膝盖靠拢，两腿靠紧直立，肌肉略有收缩感</a:t>
            </a:r>
          </a:p>
        </p:txBody>
      </p:sp>
    </p:spTree>
  </p:cSld>
  <p:clrMapOvr>
    <a:masterClrMapping/>
  </p:clrMapOvr>
  <p:transition spd="slow">
    <p:pull/>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灯片编号占位符 3"/>
          <p:cNvSpPr>
            <a:spLocks noGrp="1"/>
          </p:cNvSpPr>
          <p:nvPr>
            <p:ph type="sldNum" sz="quarter" idx="10"/>
          </p:nvPr>
        </p:nvSpPr>
        <p:spPr/>
        <p:txBody>
          <a:bodyPr/>
          <a:lstStyle/>
          <a:p>
            <a:pPr>
              <a:defRPr/>
            </a:pPr>
            <a:fld id="{C2055B9A-BBEC-4C53-818C-E2CFED76E1CA}" type="slidenum">
              <a:rPr lang="en-US" altLang="zh-CN"/>
              <a:pPr>
                <a:defRPr/>
              </a:pPr>
              <a:t>47</a:t>
            </a:fld>
            <a:endParaRPr lang="en-US" altLang="zh-CN"/>
          </a:p>
        </p:txBody>
      </p:sp>
      <p:sp>
        <p:nvSpPr>
          <p:cNvPr id="101378" name="Rectangle 2"/>
          <p:cNvSpPr>
            <a:spLocks noGrp="1" noChangeArrowheads="1"/>
          </p:cNvSpPr>
          <p:nvPr>
            <p:ph type="title"/>
          </p:nvPr>
        </p:nvSpPr>
        <p:spPr>
          <a:xfrm>
            <a:off x="107950" y="260350"/>
            <a:ext cx="6696075" cy="1143000"/>
          </a:xfrm>
        </p:spPr>
        <p:txBody>
          <a:bodyPr/>
          <a:lstStyle/>
          <a:p>
            <a:r>
              <a:rPr lang="zh-CN" altLang="en-US" smtClean="0"/>
              <a:t>男士，像钟一样坐好</a:t>
            </a:r>
          </a:p>
        </p:txBody>
      </p:sp>
      <p:sp>
        <p:nvSpPr>
          <p:cNvPr id="101379" name="Rectangle 3"/>
          <p:cNvSpPr>
            <a:spLocks noGrp="1" noChangeArrowheads="1"/>
          </p:cNvSpPr>
          <p:nvPr>
            <p:ph type="body" idx="1"/>
          </p:nvPr>
        </p:nvSpPr>
        <p:spPr>
          <a:xfrm>
            <a:off x="468313" y="1628775"/>
            <a:ext cx="3743325" cy="4525963"/>
          </a:xfrm>
        </p:spPr>
        <p:txBody>
          <a:bodyPr/>
          <a:lstStyle/>
          <a:p>
            <a:r>
              <a:rPr lang="zh-CN" altLang="en-US" sz="2800" b="1" smtClean="0"/>
              <a:t>男士坐姿：身体重心应该垂直向下</a:t>
            </a:r>
            <a:r>
              <a:rPr lang="en-US" altLang="zh-CN" sz="2800" b="1" smtClean="0"/>
              <a:t>,</a:t>
            </a:r>
            <a:r>
              <a:rPr lang="zh-CN" altLang="en-US" sz="2800" b="1" smtClean="0"/>
              <a:t>腰部挺直</a:t>
            </a:r>
            <a:r>
              <a:rPr lang="en-US" altLang="zh-CN" sz="2800" b="1" smtClean="0"/>
              <a:t>,</a:t>
            </a:r>
            <a:r>
              <a:rPr lang="zh-CN" altLang="en-US" sz="2800" b="1" smtClean="0"/>
              <a:t>两腿略分开</a:t>
            </a:r>
            <a:r>
              <a:rPr lang="en-US" altLang="zh-CN" sz="2800" b="1" smtClean="0"/>
              <a:t>,</a:t>
            </a:r>
            <a:r>
              <a:rPr lang="zh-CN" altLang="en-US" sz="2800" b="1" smtClean="0"/>
              <a:t>与肩膀同宽</a:t>
            </a:r>
            <a:r>
              <a:rPr lang="en-US" altLang="zh-CN" sz="2800" b="1" smtClean="0"/>
              <a:t>,</a:t>
            </a:r>
            <a:r>
              <a:rPr lang="zh-CN" altLang="en-US" sz="2800" b="1" smtClean="0"/>
              <a:t>看起来不至于太过拘束。两脚应尽量平放在地</a:t>
            </a:r>
            <a:r>
              <a:rPr lang="en-US" altLang="zh-CN" sz="2800" b="1" smtClean="0"/>
              <a:t>,</a:t>
            </a:r>
            <a:r>
              <a:rPr lang="zh-CN" altLang="en-US" sz="2800" b="1" smtClean="0"/>
              <a:t>大腿与小腿成直角</a:t>
            </a:r>
            <a:r>
              <a:rPr lang="en-US" altLang="zh-CN" sz="2800" b="1" smtClean="0"/>
              <a:t>,</a:t>
            </a:r>
            <a:r>
              <a:rPr lang="zh-CN" altLang="en-US" sz="2800" b="1" smtClean="0"/>
              <a:t>双手以半握拳的方式放在腿上</a:t>
            </a:r>
            <a:r>
              <a:rPr lang="en-US" altLang="zh-CN" sz="2800" b="1" smtClean="0"/>
              <a:t>,</a:t>
            </a:r>
            <a:r>
              <a:rPr lang="zh-CN" altLang="en-US" sz="2800" b="1" smtClean="0"/>
              <a:t>或是椅子的扶手上。 </a:t>
            </a:r>
          </a:p>
        </p:txBody>
      </p:sp>
      <p:sp>
        <p:nvSpPr>
          <p:cNvPr id="101380" name="Rectangle 2"/>
          <p:cNvSpPr txBox="1">
            <a:spLocks noChangeArrowheads="1"/>
          </p:cNvSpPr>
          <p:nvPr/>
        </p:nvSpPr>
        <p:spPr bwMode="auto">
          <a:xfrm>
            <a:off x="4427538" y="1484313"/>
            <a:ext cx="4465637" cy="1143000"/>
          </a:xfrm>
          <a:prstGeom prst="rect">
            <a:avLst/>
          </a:prstGeom>
          <a:noFill/>
          <a:ln w="9525">
            <a:noFill/>
            <a:miter lim="800000"/>
            <a:headEnd/>
            <a:tailEnd/>
          </a:ln>
        </p:spPr>
        <p:txBody>
          <a:bodyPr anchor="ctr"/>
          <a:lstStyle/>
          <a:p>
            <a:pPr eaLnBrk="0" hangingPunct="0"/>
            <a:r>
              <a:rPr lang="zh-CN" altLang="en-US" sz="3200" b="1"/>
              <a:t>美女，坐出知性的温婉</a:t>
            </a:r>
          </a:p>
        </p:txBody>
      </p:sp>
      <p:sp>
        <p:nvSpPr>
          <p:cNvPr id="101381" name="Rectangle 3"/>
          <p:cNvSpPr txBox="1">
            <a:spLocks noChangeArrowheads="1"/>
          </p:cNvSpPr>
          <p:nvPr/>
        </p:nvSpPr>
        <p:spPr bwMode="auto">
          <a:xfrm>
            <a:off x="4395788" y="2663825"/>
            <a:ext cx="4464050" cy="3565525"/>
          </a:xfrm>
          <a:prstGeom prst="rect">
            <a:avLst/>
          </a:prstGeom>
          <a:noFill/>
          <a:ln w="9525">
            <a:noFill/>
            <a:miter lim="800000"/>
            <a:headEnd/>
            <a:tailEnd/>
          </a:ln>
        </p:spPr>
        <p:txBody>
          <a:bodyPr/>
          <a:lstStyle/>
          <a:p>
            <a:pPr eaLnBrk="0" hangingPunct="0">
              <a:lnSpc>
                <a:spcPct val="80000"/>
              </a:lnSpc>
              <a:spcBef>
                <a:spcPct val="20000"/>
              </a:spcBef>
              <a:buFont typeface="Arial" charset="0"/>
              <a:buNone/>
            </a:pPr>
            <a:r>
              <a:rPr lang="zh-CN" altLang="en-US" sz="2800" b="1"/>
              <a:t>女士坐姿：上体自然坐直，两腿自然弯曲，双脚平落地上，双膝应并拢，女士的双膝、脚跟必须靠紧，两手半握拳放在膝上、或小臂平放在坐椅两侧的扶手上，注意由肩到臂，紧贴胸部，胸微挺，腰要直，目平视，嘴微闭，面带笑容，大方、自然。 </a:t>
            </a:r>
          </a:p>
        </p:txBody>
      </p:sp>
    </p:spTree>
  </p:cSld>
  <p:clrMapOvr>
    <a:masterClrMapping/>
  </p:clrMapOvr>
  <p:transition spd="slow">
    <p:pull/>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0"/>
          </p:nvPr>
        </p:nvSpPr>
        <p:spPr/>
        <p:txBody>
          <a:bodyPr/>
          <a:lstStyle/>
          <a:p>
            <a:pPr>
              <a:defRPr/>
            </a:pPr>
            <a:fld id="{3700078F-ECCD-4B9B-A176-0E003C4E32F4}" type="slidenum">
              <a:rPr lang="en-US" altLang="zh-CN"/>
              <a:pPr>
                <a:defRPr/>
              </a:pPr>
              <a:t>48</a:t>
            </a:fld>
            <a:endParaRPr lang="en-US" altLang="zh-CN"/>
          </a:p>
        </p:txBody>
      </p:sp>
      <p:sp>
        <p:nvSpPr>
          <p:cNvPr id="103426" name="Rectangle 2"/>
          <p:cNvSpPr>
            <a:spLocks noGrp="1" noChangeArrowheads="1"/>
          </p:cNvSpPr>
          <p:nvPr>
            <p:ph type="title"/>
          </p:nvPr>
        </p:nvSpPr>
        <p:spPr>
          <a:xfrm>
            <a:off x="107950" y="260350"/>
            <a:ext cx="6696075" cy="1143000"/>
          </a:xfrm>
        </p:spPr>
        <p:txBody>
          <a:bodyPr/>
          <a:lstStyle/>
          <a:p>
            <a:r>
              <a:rPr lang="zh-CN" altLang="en-US" smtClean="0"/>
              <a:t>似风一样的行走</a:t>
            </a:r>
          </a:p>
        </p:txBody>
      </p:sp>
      <p:sp>
        <p:nvSpPr>
          <p:cNvPr id="103427" name="Rectangle 3"/>
          <p:cNvSpPr>
            <a:spLocks noGrp="1" noChangeArrowheads="1"/>
          </p:cNvSpPr>
          <p:nvPr>
            <p:ph type="body" idx="1"/>
          </p:nvPr>
        </p:nvSpPr>
        <p:spPr/>
        <p:txBody>
          <a:bodyPr/>
          <a:lstStyle/>
          <a:p>
            <a:r>
              <a:rPr lang="zh-CN" altLang="en-US" smtClean="0"/>
              <a:t>正确的走姿应从容、平稳、直线。为此，良好的走姿应当身体直立、收腹直腰、两眼平视前方，双臂放松在身体两侧自然摆动，脚尖微向外或向正前方伸出，跨步均匀，两脚之间相距约一只脚到一只半脚，步伐稳健，步履自然，要有节奏感。 </a:t>
            </a:r>
          </a:p>
        </p:txBody>
      </p:sp>
    </p:spTree>
  </p:cSld>
  <p:clrMapOvr>
    <a:masterClrMapping/>
  </p:clrMapOvr>
  <p:transition spd="slow">
    <p:pull/>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内容占位符 1"/>
          <p:cNvSpPr>
            <a:spLocks noGrp="1"/>
          </p:cNvSpPr>
          <p:nvPr>
            <p:ph idx="1"/>
          </p:nvPr>
        </p:nvSpPr>
        <p:spPr>
          <a:xfrm>
            <a:off x="457200" y="2708275"/>
            <a:ext cx="8229600" cy="3417888"/>
          </a:xfrm>
        </p:spPr>
        <p:txBody>
          <a:bodyPr/>
          <a:lstStyle/>
          <a:p>
            <a:r>
              <a:rPr lang="zh-CN" altLang="en-US" smtClean="0"/>
              <a:t>三大原则：</a:t>
            </a:r>
            <a:endParaRPr lang="en-US" altLang="zh-CN" smtClean="0"/>
          </a:p>
          <a:p>
            <a:endParaRPr lang="en-US" altLang="zh-CN" smtClean="0"/>
          </a:p>
          <a:p>
            <a:r>
              <a:rPr lang="en-US" altLang="zh-CN" smtClean="0"/>
              <a:t>1</a:t>
            </a:r>
            <a:r>
              <a:rPr lang="zh-CN" altLang="en-US" smtClean="0"/>
              <a:t>、为主题服务。</a:t>
            </a:r>
            <a:endParaRPr lang="en-US" altLang="zh-CN" smtClean="0"/>
          </a:p>
          <a:p>
            <a:r>
              <a:rPr lang="en-US" altLang="zh-CN" smtClean="0"/>
              <a:t>2</a:t>
            </a:r>
            <a:r>
              <a:rPr lang="zh-CN" altLang="en-US" smtClean="0"/>
              <a:t>、吸引力</a:t>
            </a:r>
            <a:endParaRPr lang="en-US" altLang="zh-CN" smtClean="0"/>
          </a:p>
          <a:p>
            <a:r>
              <a:rPr lang="en-US" altLang="zh-CN" smtClean="0"/>
              <a:t>3</a:t>
            </a:r>
            <a:r>
              <a:rPr lang="zh-CN" altLang="en-US" smtClean="0"/>
              <a:t>、新颖</a:t>
            </a:r>
          </a:p>
        </p:txBody>
      </p:sp>
      <p:sp>
        <p:nvSpPr>
          <p:cNvPr id="104450" name="标题 2"/>
          <p:cNvSpPr>
            <a:spLocks noGrp="1"/>
          </p:cNvSpPr>
          <p:nvPr>
            <p:ph type="title"/>
          </p:nvPr>
        </p:nvSpPr>
        <p:spPr>
          <a:xfrm>
            <a:off x="107950" y="1628775"/>
            <a:ext cx="6696075" cy="1143000"/>
          </a:xfrm>
        </p:spPr>
        <p:txBody>
          <a:bodyPr/>
          <a:lstStyle/>
          <a:p>
            <a:r>
              <a:rPr lang="zh-CN" altLang="zh-CN" smtClean="0"/>
              <a:t>创造有效的开场白</a:t>
            </a:r>
            <a:endParaRPr lang="zh-CN" altLang="en-US" smtClean="0"/>
          </a:p>
        </p:txBody>
      </p:sp>
      <p:sp>
        <p:nvSpPr>
          <p:cNvPr id="4" name="灯片编号占位符 3"/>
          <p:cNvSpPr>
            <a:spLocks noGrp="1"/>
          </p:cNvSpPr>
          <p:nvPr>
            <p:ph type="sldNum" sz="quarter" idx="10"/>
          </p:nvPr>
        </p:nvSpPr>
        <p:spPr/>
        <p:txBody>
          <a:bodyPr/>
          <a:lstStyle/>
          <a:p>
            <a:pPr>
              <a:defRPr/>
            </a:pPr>
            <a:fld id="{2981143E-7CFE-4FBD-9318-6922BFC41510}" type="slidenum">
              <a:rPr lang="zh-CN" altLang="en-US" smtClean="0"/>
              <a:pPr>
                <a:defRPr/>
              </a:pPr>
              <a:t>49</a:t>
            </a:fld>
            <a:endParaRPr lang="zh-CN" altLang="en-US"/>
          </a:p>
        </p:txBody>
      </p:sp>
      <p:sp>
        <p:nvSpPr>
          <p:cNvPr id="104452" name="矩形 4"/>
          <p:cNvSpPr>
            <a:spLocks noChangeArrowheads="1"/>
          </p:cNvSpPr>
          <p:nvPr/>
        </p:nvSpPr>
        <p:spPr bwMode="auto">
          <a:xfrm>
            <a:off x="323850" y="549275"/>
            <a:ext cx="3579813" cy="768350"/>
          </a:xfrm>
          <a:prstGeom prst="rect">
            <a:avLst/>
          </a:prstGeom>
          <a:noFill/>
          <a:ln w="9525">
            <a:noFill/>
            <a:miter lim="800000"/>
            <a:headEnd/>
            <a:tailEnd/>
          </a:ln>
        </p:spPr>
        <p:txBody>
          <a:bodyPr wrap="none">
            <a:spAutoFit/>
          </a:bodyPr>
          <a:lstStyle/>
          <a:p>
            <a:r>
              <a:rPr lang="zh-CN" altLang="en-US" sz="4400" b="1"/>
              <a:t>二、</a:t>
            </a:r>
            <a:r>
              <a:rPr lang="zh-CN" altLang="zh-CN" sz="4400" b="1"/>
              <a:t>整合开场</a:t>
            </a:r>
            <a:endParaRPr lang="zh-CN" altLang="en-US" sz="4400" b="1"/>
          </a:p>
        </p:txBody>
      </p:sp>
    </p:spTree>
  </p:cSld>
  <p:clrMapOvr>
    <a:masterClrMapping/>
  </p:clrMapOvr>
  <p:transition spd="slow">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内容占位符 1"/>
          <p:cNvSpPr>
            <a:spLocks noGrp="1"/>
          </p:cNvSpPr>
          <p:nvPr>
            <p:ph idx="1"/>
          </p:nvPr>
        </p:nvSpPr>
        <p:spPr/>
        <p:txBody>
          <a:bodyPr/>
          <a:lstStyle/>
          <a:p>
            <a:r>
              <a:rPr lang="zh-CN" altLang="en-US" smtClean="0"/>
              <a:t>一、教与学的关系</a:t>
            </a:r>
          </a:p>
        </p:txBody>
      </p:sp>
      <p:sp>
        <p:nvSpPr>
          <p:cNvPr id="36866" name="标题 2"/>
          <p:cNvSpPr>
            <a:spLocks noGrp="1"/>
          </p:cNvSpPr>
          <p:nvPr>
            <p:ph type="title"/>
          </p:nvPr>
        </p:nvSpPr>
        <p:spPr>
          <a:xfrm>
            <a:off x="107950" y="260350"/>
            <a:ext cx="6696075" cy="1143000"/>
          </a:xfrm>
        </p:spPr>
        <p:txBody>
          <a:bodyPr/>
          <a:lstStyle/>
          <a:p>
            <a:r>
              <a:rPr lang="zh-CN" altLang="en-US" smtClean="0"/>
              <a:t>“培训”这件事的分解</a:t>
            </a:r>
          </a:p>
        </p:txBody>
      </p:sp>
      <p:sp>
        <p:nvSpPr>
          <p:cNvPr id="4" name="灯片编号占位符 3"/>
          <p:cNvSpPr>
            <a:spLocks noGrp="1"/>
          </p:cNvSpPr>
          <p:nvPr>
            <p:ph type="sldNum" sz="quarter" idx="10"/>
          </p:nvPr>
        </p:nvSpPr>
        <p:spPr/>
        <p:txBody>
          <a:bodyPr/>
          <a:lstStyle/>
          <a:p>
            <a:pPr>
              <a:defRPr/>
            </a:pPr>
            <a:fld id="{D0C1BB55-136B-4075-9794-42C672F82A0F}" type="slidenum">
              <a:rPr lang="zh-CN" altLang="en-US" smtClean="0"/>
              <a:pPr>
                <a:defRPr/>
              </a:pPr>
              <a:t>5</a:t>
            </a:fld>
            <a:endParaRPr lang="zh-CN" altLang="en-US"/>
          </a:p>
        </p:txBody>
      </p:sp>
      <p:sp>
        <p:nvSpPr>
          <p:cNvPr id="36868" name="内容占位符 1"/>
          <p:cNvSpPr txBox="1">
            <a:spLocks/>
          </p:cNvSpPr>
          <p:nvPr/>
        </p:nvSpPr>
        <p:spPr bwMode="auto">
          <a:xfrm>
            <a:off x="428625" y="2460625"/>
            <a:ext cx="5986463" cy="820738"/>
          </a:xfrm>
          <a:prstGeom prst="rect">
            <a:avLst/>
          </a:prstGeom>
          <a:noFill/>
          <a:ln w="9525">
            <a:noFill/>
            <a:miter lim="800000"/>
            <a:headEnd/>
            <a:tailEnd/>
          </a:ln>
        </p:spPr>
        <p:txBody>
          <a:bodyPr/>
          <a:lstStyle/>
          <a:p>
            <a:pPr eaLnBrk="0" hangingPunct="0">
              <a:spcBef>
                <a:spcPct val="20000"/>
              </a:spcBef>
              <a:buFont typeface="Arial" charset="0"/>
              <a:buNone/>
            </a:pPr>
            <a:r>
              <a:rPr lang="zh-CN" altLang="en-US" sz="3200"/>
              <a:t>二、培训的任务及方法。</a:t>
            </a:r>
          </a:p>
        </p:txBody>
      </p:sp>
      <p:sp>
        <p:nvSpPr>
          <p:cNvPr id="10" name="矩形 9"/>
          <p:cNvSpPr/>
          <p:nvPr/>
        </p:nvSpPr>
        <p:spPr>
          <a:xfrm>
            <a:off x="395536" y="3059169"/>
            <a:ext cx="2954656" cy="923330"/>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zh-CN" altLang="en-US" sz="5400" dirty="0">
                <a:ea typeface="宋体" pitchFamily="2" charset="-122"/>
              </a:rPr>
              <a:t>宣导理念</a:t>
            </a:r>
            <a:endParaRPr lang="zh-CN" alt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a typeface="宋体" pitchFamily="2" charset="-122"/>
            </a:endParaRPr>
          </a:p>
        </p:txBody>
      </p:sp>
      <p:sp>
        <p:nvSpPr>
          <p:cNvPr id="11" name="矩形 10"/>
          <p:cNvSpPr/>
          <p:nvPr/>
        </p:nvSpPr>
        <p:spPr>
          <a:xfrm>
            <a:off x="407931" y="4200461"/>
            <a:ext cx="2967479" cy="923330"/>
          </a:xfrm>
          <a:prstGeom prst="rect">
            <a:avLst/>
          </a:prstGeom>
          <a:noFill/>
        </p:spPr>
        <p:txBody>
          <a:bodyPr wrap="non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zh-CN" altLang="en-US"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a typeface="宋体" pitchFamily="2" charset="-122"/>
              </a:rPr>
              <a:t>训练技能</a:t>
            </a:r>
          </a:p>
        </p:txBody>
      </p:sp>
      <p:sp>
        <p:nvSpPr>
          <p:cNvPr id="12" name="矩形 11"/>
          <p:cNvSpPr/>
          <p:nvPr/>
        </p:nvSpPr>
        <p:spPr>
          <a:xfrm>
            <a:off x="443721" y="5530006"/>
            <a:ext cx="2967480" cy="923330"/>
          </a:xfrm>
          <a:prstGeom prst="rect">
            <a:avLst/>
          </a:prstGeom>
          <a:noFill/>
        </p:spPr>
        <p:txBody>
          <a:bodyPr wrap="none">
            <a:spAutoFit/>
          </a:bodyPr>
          <a:lstStyle/>
          <a:p>
            <a:pPr algn="ctr">
              <a:defRPr/>
            </a:pPr>
            <a:r>
              <a:rPr lang="zh-CN" alt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a typeface="宋体" pitchFamily="2" charset="-122"/>
              </a:rPr>
              <a:t>解决问题</a:t>
            </a:r>
            <a:endParaRPr lang="zh-CN" alt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a typeface="宋体" pitchFamily="2" charset="-122"/>
            </a:endParaRPr>
          </a:p>
        </p:txBody>
      </p:sp>
      <p:sp>
        <p:nvSpPr>
          <p:cNvPr id="13" name="矩形 12"/>
          <p:cNvSpPr>
            <a:spLocks noChangeArrowheads="1"/>
          </p:cNvSpPr>
          <p:nvPr/>
        </p:nvSpPr>
        <p:spPr bwMode="auto">
          <a:xfrm>
            <a:off x="3375025" y="3059113"/>
            <a:ext cx="5745163" cy="554037"/>
          </a:xfrm>
          <a:prstGeom prst="rect">
            <a:avLst/>
          </a:prstGeom>
          <a:noFill/>
          <a:ln w="9525">
            <a:noFill/>
            <a:miter lim="800000"/>
            <a:headEnd/>
            <a:tailEnd/>
          </a:ln>
        </p:spPr>
        <p:txBody>
          <a:bodyPr>
            <a:spAutoFit/>
          </a:bodyPr>
          <a:lstStyle/>
          <a:p>
            <a:r>
              <a:rPr lang="zh-CN" altLang="en-US" sz="3000"/>
              <a:t>宣导：讲授法、演示法、游戏法</a:t>
            </a:r>
          </a:p>
        </p:txBody>
      </p:sp>
      <p:sp>
        <p:nvSpPr>
          <p:cNvPr id="14" name="矩形 13"/>
          <p:cNvSpPr>
            <a:spLocks noChangeArrowheads="1"/>
          </p:cNvSpPr>
          <p:nvPr/>
        </p:nvSpPr>
        <p:spPr bwMode="auto">
          <a:xfrm>
            <a:off x="3619500" y="4200525"/>
            <a:ext cx="5326063" cy="554038"/>
          </a:xfrm>
          <a:prstGeom prst="rect">
            <a:avLst/>
          </a:prstGeom>
          <a:noFill/>
          <a:ln w="9525">
            <a:noFill/>
            <a:miter lim="800000"/>
            <a:headEnd/>
            <a:tailEnd/>
          </a:ln>
        </p:spPr>
        <p:txBody>
          <a:bodyPr>
            <a:spAutoFit/>
          </a:bodyPr>
          <a:lstStyle/>
          <a:p>
            <a:r>
              <a:rPr lang="zh-CN" altLang="en-US" sz="3000"/>
              <a:t>训练：实操发、督导法</a:t>
            </a:r>
          </a:p>
        </p:txBody>
      </p:sp>
      <p:sp>
        <p:nvSpPr>
          <p:cNvPr id="15" name="矩形 14"/>
          <p:cNvSpPr>
            <a:spLocks noChangeArrowheads="1"/>
          </p:cNvSpPr>
          <p:nvPr/>
        </p:nvSpPr>
        <p:spPr bwMode="auto">
          <a:xfrm>
            <a:off x="3635375" y="5529263"/>
            <a:ext cx="5326063" cy="554037"/>
          </a:xfrm>
          <a:prstGeom prst="rect">
            <a:avLst/>
          </a:prstGeom>
          <a:noFill/>
          <a:ln w="9525">
            <a:noFill/>
            <a:miter lim="800000"/>
            <a:headEnd/>
            <a:tailEnd/>
          </a:ln>
        </p:spPr>
        <p:txBody>
          <a:bodyPr>
            <a:spAutoFit/>
          </a:bodyPr>
          <a:lstStyle/>
          <a:p>
            <a:r>
              <a:rPr lang="zh-CN" altLang="en-US" sz="3000"/>
              <a:t>方案：案例法、咨询法</a:t>
            </a: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circle(in)">
                                      <p:cBhvr>
                                        <p:cTn id="12" dur="20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additive="base">
                                        <p:cTn id="22" dur="500" fill="hold"/>
                                        <p:tgtEl>
                                          <p:spTgt spid="13"/>
                                        </p:tgtEl>
                                        <p:attrNameLst>
                                          <p:attrName>ppt_x</p:attrName>
                                        </p:attrNameLst>
                                      </p:cBhvr>
                                      <p:tavLst>
                                        <p:tav tm="0">
                                          <p:val>
                                            <p:strVal val="#ppt_x"/>
                                          </p:val>
                                        </p:tav>
                                        <p:tav tm="100000">
                                          <p:val>
                                            <p:strVal val="#ppt_x"/>
                                          </p:val>
                                        </p:tav>
                                      </p:tavLst>
                                    </p:anim>
                                    <p:anim calcmode="lin" valueType="num">
                                      <p:cBhvr additive="base">
                                        <p:cTn id="23"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31"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 calcmode="lin" valueType="num">
                                      <p:cBhvr>
                                        <p:cTn id="32" dur="1000" fill="hold"/>
                                        <p:tgtEl>
                                          <p:spTgt spid="15"/>
                                        </p:tgtEl>
                                        <p:attrNameLst>
                                          <p:attrName>ppt_w</p:attrName>
                                        </p:attrNameLst>
                                      </p:cBhvr>
                                      <p:tavLst>
                                        <p:tav tm="0">
                                          <p:val>
                                            <p:fltVal val="0"/>
                                          </p:val>
                                        </p:tav>
                                        <p:tav tm="100000">
                                          <p:val>
                                            <p:strVal val="#ppt_w"/>
                                          </p:val>
                                        </p:tav>
                                      </p:tavLst>
                                    </p:anim>
                                    <p:anim calcmode="lin" valueType="num">
                                      <p:cBhvr>
                                        <p:cTn id="33" dur="1000" fill="hold"/>
                                        <p:tgtEl>
                                          <p:spTgt spid="15"/>
                                        </p:tgtEl>
                                        <p:attrNameLst>
                                          <p:attrName>ppt_h</p:attrName>
                                        </p:attrNameLst>
                                      </p:cBhvr>
                                      <p:tavLst>
                                        <p:tav tm="0">
                                          <p:val>
                                            <p:fltVal val="0"/>
                                          </p:val>
                                        </p:tav>
                                        <p:tav tm="100000">
                                          <p:val>
                                            <p:strVal val="#ppt_h"/>
                                          </p:val>
                                        </p:tav>
                                      </p:tavLst>
                                    </p:anim>
                                    <p:anim calcmode="lin" valueType="num">
                                      <p:cBhvr>
                                        <p:cTn id="34" dur="1000" fill="hold"/>
                                        <p:tgtEl>
                                          <p:spTgt spid="15"/>
                                        </p:tgtEl>
                                        <p:attrNameLst>
                                          <p:attrName>style.rotation</p:attrName>
                                        </p:attrNameLst>
                                      </p:cBhvr>
                                      <p:tavLst>
                                        <p:tav tm="0">
                                          <p:val>
                                            <p:fltVal val="90"/>
                                          </p:val>
                                        </p:tav>
                                        <p:tav tm="100000">
                                          <p:val>
                                            <p:fltVal val="0"/>
                                          </p:val>
                                        </p:tav>
                                      </p:tavLst>
                                    </p:anim>
                                    <p:animEffect transition="in" filter="fade">
                                      <p:cBhvr>
                                        <p:cTn id="35"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内容占位符 1"/>
          <p:cNvSpPr>
            <a:spLocks noGrp="1"/>
          </p:cNvSpPr>
          <p:nvPr>
            <p:ph idx="1"/>
          </p:nvPr>
        </p:nvSpPr>
        <p:spPr/>
        <p:txBody>
          <a:bodyPr/>
          <a:lstStyle/>
          <a:p>
            <a:r>
              <a:rPr lang="en-US" altLang="zh-CN" smtClean="0"/>
              <a:t>1</a:t>
            </a:r>
            <a:r>
              <a:rPr lang="zh-CN" altLang="en-US" smtClean="0"/>
              <a:t>、提问</a:t>
            </a:r>
            <a:endParaRPr lang="en-US" altLang="zh-CN" smtClean="0"/>
          </a:p>
          <a:p>
            <a:r>
              <a:rPr lang="en-US" altLang="zh-CN" smtClean="0"/>
              <a:t>2</a:t>
            </a:r>
            <a:r>
              <a:rPr lang="zh-CN" altLang="en-US" smtClean="0"/>
              <a:t>、讲故事</a:t>
            </a:r>
            <a:endParaRPr lang="en-US" altLang="zh-CN" smtClean="0"/>
          </a:p>
          <a:p>
            <a:r>
              <a:rPr lang="en-US" altLang="zh-CN" smtClean="0"/>
              <a:t>3</a:t>
            </a:r>
            <a:r>
              <a:rPr lang="zh-CN" altLang="en-US" smtClean="0"/>
              <a:t>、引经据典</a:t>
            </a:r>
            <a:endParaRPr lang="en-US" altLang="zh-CN" smtClean="0"/>
          </a:p>
          <a:p>
            <a:r>
              <a:rPr lang="en-US" altLang="zh-CN" smtClean="0"/>
              <a:t>4</a:t>
            </a:r>
            <a:r>
              <a:rPr lang="zh-CN" altLang="en-US" smtClean="0"/>
              <a:t>、案例运用</a:t>
            </a:r>
            <a:endParaRPr lang="en-US" altLang="zh-CN" smtClean="0"/>
          </a:p>
          <a:p>
            <a:r>
              <a:rPr lang="en-US" altLang="zh-CN" smtClean="0"/>
              <a:t>5</a:t>
            </a:r>
            <a:r>
              <a:rPr lang="zh-CN" altLang="en-US" smtClean="0"/>
              <a:t>、数据列举</a:t>
            </a:r>
            <a:endParaRPr lang="en-US" altLang="zh-CN" smtClean="0"/>
          </a:p>
          <a:p>
            <a:r>
              <a:rPr lang="en-US" altLang="zh-CN" smtClean="0"/>
              <a:t>6</a:t>
            </a:r>
            <a:r>
              <a:rPr lang="zh-CN" altLang="en-US" smtClean="0"/>
              <a:t>、实物展示</a:t>
            </a:r>
            <a:endParaRPr lang="en-US" altLang="zh-CN" smtClean="0"/>
          </a:p>
          <a:p>
            <a:r>
              <a:rPr lang="en-US" altLang="zh-CN" smtClean="0"/>
              <a:t>7</a:t>
            </a:r>
            <a:r>
              <a:rPr lang="zh-CN" altLang="en-US" smtClean="0"/>
              <a:t>、活动游戏</a:t>
            </a:r>
            <a:endParaRPr lang="en-US" altLang="zh-CN" smtClean="0"/>
          </a:p>
          <a:p>
            <a:r>
              <a:rPr lang="en-US" altLang="zh-CN" smtClean="0"/>
              <a:t>8</a:t>
            </a:r>
            <a:r>
              <a:rPr lang="zh-CN" altLang="en-US" smtClean="0"/>
              <a:t>、综合运用</a:t>
            </a:r>
          </a:p>
        </p:txBody>
      </p:sp>
      <p:sp>
        <p:nvSpPr>
          <p:cNvPr id="105474" name="标题 2"/>
          <p:cNvSpPr>
            <a:spLocks noGrp="1"/>
          </p:cNvSpPr>
          <p:nvPr>
            <p:ph type="title"/>
          </p:nvPr>
        </p:nvSpPr>
        <p:spPr>
          <a:xfrm>
            <a:off x="107950" y="260350"/>
            <a:ext cx="6696075" cy="1143000"/>
          </a:xfrm>
        </p:spPr>
        <p:txBody>
          <a:bodyPr/>
          <a:lstStyle/>
          <a:p>
            <a:r>
              <a:rPr lang="zh-CN" altLang="en-US" smtClean="0"/>
              <a:t>开场白的</a:t>
            </a:r>
            <a:r>
              <a:rPr lang="en-US" altLang="zh-CN" smtClean="0"/>
              <a:t>8</a:t>
            </a:r>
            <a:r>
              <a:rPr lang="zh-CN" altLang="en-US" smtClean="0"/>
              <a:t>种常见方法</a:t>
            </a:r>
          </a:p>
        </p:txBody>
      </p:sp>
      <p:sp>
        <p:nvSpPr>
          <p:cNvPr id="4" name="灯片编号占位符 3"/>
          <p:cNvSpPr>
            <a:spLocks noGrp="1"/>
          </p:cNvSpPr>
          <p:nvPr>
            <p:ph type="sldNum" sz="quarter" idx="10"/>
          </p:nvPr>
        </p:nvSpPr>
        <p:spPr/>
        <p:txBody>
          <a:bodyPr/>
          <a:lstStyle/>
          <a:p>
            <a:pPr>
              <a:defRPr/>
            </a:pPr>
            <a:fld id="{FEC9BCBF-05A0-4870-9744-4273C7F002CA}" type="slidenum">
              <a:rPr lang="zh-CN" altLang="en-US" smtClean="0"/>
              <a:pPr>
                <a:defRPr/>
              </a:pPr>
              <a:t>50</a:t>
            </a:fld>
            <a:endParaRPr lang="zh-CN" altLang="en-US"/>
          </a:p>
        </p:txBody>
      </p:sp>
    </p:spTree>
  </p:cSld>
  <p:clrMapOvr>
    <a:masterClrMapping/>
  </p:clrMapOvr>
  <p:transition spd="slow">
    <p:pull/>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内容占位符 1"/>
          <p:cNvSpPr>
            <a:spLocks noGrp="1"/>
          </p:cNvSpPr>
          <p:nvPr>
            <p:ph idx="1"/>
          </p:nvPr>
        </p:nvSpPr>
        <p:spPr>
          <a:xfrm>
            <a:off x="457200" y="1600200"/>
            <a:ext cx="3178175" cy="3413125"/>
          </a:xfrm>
        </p:spPr>
        <p:txBody>
          <a:bodyPr/>
          <a:lstStyle/>
          <a:p>
            <a:r>
              <a:rPr lang="en-US" altLang="zh-CN" smtClean="0"/>
              <a:t>1</a:t>
            </a:r>
            <a:r>
              <a:rPr lang="zh-CN" altLang="en-US" smtClean="0"/>
              <a:t>、直奔主题</a:t>
            </a:r>
            <a:endParaRPr lang="en-US" altLang="zh-CN" smtClean="0"/>
          </a:p>
          <a:p>
            <a:r>
              <a:rPr lang="en-US" altLang="zh-CN" smtClean="0"/>
              <a:t>2</a:t>
            </a:r>
            <a:r>
              <a:rPr lang="zh-CN" altLang="en-US" smtClean="0"/>
              <a:t>、装腔作调</a:t>
            </a:r>
            <a:endParaRPr lang="en-US" altLang="zh-CN" smtClean="0"/>
          </a:p>
          <a:p>
            <a:r>
              <a:rPr lang="en-US" altLang="zh-CN" smtClean="0"/>
              <a:t>3</a:t>
            </a:r>
            <a:r>
              <a:rPr lang="zh-CN" altLang="en-US" smtClean="0"/>
              <a:t>、自我贬低</a:t>
            </a:r>
            <a:endParaRPr lang="en-US" altLang="zh-CN" smtClean="0"/>
          </a:p>
          <a:p>
            <a:r>
              <a:rPr lang="en-US" altLang="zh-CN" smtClean="0"/>
              <a:t>4</a:t>
            </a:r>
            <a:r>
              <a:rPr lang="zh-CN" altLang="en-US" smtClean="0"/>
              <a:t>、枯燥无味</a:t>
            </a:r>
            <a:endParaRPr lang="en-US" altLang="zh-CN" smtClean="0"/>
          </a:p>
          <a:p>
            <a:r>
              <a:rPr lang="en-US" altLang="zh-CN" smtClean="0"/>
              <a:t>5</a:t>
            </a:r>
            <a:r>
              <a:rPr lang="zh-CN" altLang="en-US" smtClean="0"/>
              <a:t>、啰里啰嗦</a:t>
            </a:r>
            <a:endParaRPr lang="en-US" altLang="zh-CN" smtClean="0"/>
          </a:p>
        </p:txBody>
      </p:sp>
      <p:sp>
        <p:nvSpPr>
          <p:cNvPr id="106498" name="标题 2"/>
          <p:cNvSpPr>
            <a:spLocks noGrp="1"/>
          </p:cNvSpPr>
          <p:nvPr>
            <p:ph type="title"/>
          </p:nvPr>
        </p:nvSpPr>
        <p:spPr>
          <a:xfrm>
            <a:off x="107950" y="260350"/>
            <a:ext cx="6696075" cy="1143000"/>
          </a:xfrm>
        </p:spPr>
        <p:txBody>
          <a:bodyPr/>
          <a:lstStyle/>
          <a:p>
            <a:r>
              <a:rPr lang="zh-CN" altLang="en-US" smtClean="0"/>
              <a:t>失败的开场白</a:t>
            </a:r>
          </a:p>
        </p:txBody>
      </p:sp>
      <p:sp>
        <p:nvSpPr>
          <p:cNvPr id="4" name="灯片编号占位符 3"/>
          <p:cNvSpPr>
            <a:spLocks noGrp="1"/>
          </p:cNvSpPr>
          <p:nvPr>
            <p:ph type="sldNum" sz="quarter" idx="10"/>
          </p:nvPr>
        </p:nvSpPr>
        <p:spPr/>
        <p:txBody>
          <a:bodyPr/>
          <a:lstStyle/>
          <a:p>
            <a:pPr>
              <a:defRPr/>
            </a:pPr>
            <a:fld id="{5DE987DF-0B0F-480B-A8B6-806F44F8F4D5}" type="slidenum">
              <a:rPr lang="zh-CN" altLang="en-US" smtClean="0"/>
              <a:pPr>
                <a:defRPr/>
              </a:pPr>
              <a:t>51</a:t>
            </a:fld>
            <a:endParaRPr lang="zh-CN" altLang="en-US"/>
          </a:p>
        </p:txBody>
      </p:sp>
      <p:sp>
        <p:nvSpPr>
          <p:cNvPr id="106500" name="矩形 4"/>
          <p:cNvSpPr>
            <a:spLocks noChangeArrowheads="1"/>
          </p:cNvSpPr>
          <p:nvPr/>
        </p:nvSpPr>
        <p:spPr bwMode="auto">
          <a:xfrm>
            <a:off x="4446588" y="2420938"/>
            <a:ext cx="3654425" cy="2554287"/>
          </a:xfrm>
          <a:prstGeom prst="rect">
            <a:avLst/>
          </a:prstGeom>
          <a:noFill/>
          <a:ln w="9525">
            <a:noFill/>
            <a:miter lim="800000"/>
            <a:headEnd/>
            <a:tailEnd/>
          </a:ln>
        </p:spPr>
        <p:txBody>
          <a:bodyPr>
            <a:spAutoFit/>
          </a:bodyPr>
          <a:lstStyle/>
          <a:p>
            <a:r>
              <a:rPr lang="en-US" altLang="zh-CN" sz="3200"/>
              <a:t>6</a:t>
            </a:r>
            <a:r>
              <a:rPr lang="zh-CN" altLang="en-US" sz="3200"/>
              <a:t>、推卸责任</a:t>
            </a:r>
            <a:endParaRPr lang="en-US" altLang="zh-CN" sz="3200"/>
          </a:p>
          <a:p>
            <a:r>
              <a:rPr lang="en-US" altLang="zh-CN" sz="3200"/>
              <a:t>7</a:t>
            </a:r>
            <a:r>
              <a:rPr lang="zh-CN" altLang="en-US" sz="3200"/>
              <a:t>、离题万里</a:t>
            </a:r>
            <a:endParaRPr lang="en-US" altLang="zh-CN" sz="3200"/>
          </a:p>
          <a:p>
            <a:r>
              <a:rPr lang="en-US" altLang="zh-CN" sz="3200"/>
              <a:t>8</a:t>
            </a:r>
            <a:r>
              <a:rPr lang="zh-CN" altLang="en-US" sz="3200"/>
              <a:t>、自我吹嘘</a:t>
            </a:r>
            <a:endParaRPr lang="en-US" altLang="zh-CN" sz="3200"/>
          </a:p>
          <a:p>
            <a:r>
              <a:rPr lang="en-US" altLang="zh-CN" sz="3200"/>
              <a:t>9</a:t>
            </a:r>
            <a:r>
              <a:rPr lang="zh-CN" altLang="en-US" sz="3200"/>
              <a:t>、虚张声势</a:t>
            </a:r>
            <a:endParaRPr lang="en-US" altLang="zh-CN" sz="3200"/>
          </a:p>
          <a:p>
            <a:r>
              <a:rPr lang="en-US" altLang="zh-CN" sz="3200"/>
              <a:t>10</a:t>
            </a:r>
            <a:r>
              <a:rPr lang="zh-CN" altLang="en-US" sz="3200"/>
              <a:t>、狐假虎威</a:t>
            </a:r>
          </a:p>
        </p:txBody>
      </p:sp>
    </p:spTree>
  </p:cSld>
  <p:clrMapOvr>
    <a:masterClrMapping/>
  </p:clrMapOvr>
  <p:transition spd="slow">
    <p:pull/>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标题 2"/>
          <p:cNvSpPr>
            <a:spLocks noGrp="1"/>
          </p:cNvSpPr>
          <p:nvPr>
            <p:ph type="title"/>
          </p:nvPr>
        </p:nvSpPr>
        <p:spPr>
          <a:xfrm>
            <a:off x="107950" y="260350"/>
            <a:ext cx="6696075" cy="1143000"/>
          </a:xfrm>
        </p:spPr>
        <p:txBody>
          <a:bodyPr/>
          <a:lstStyle/>
          <a:p>
            <a:r>
              <a:rPr lang="zh-CN" altLang="zh-CN" smtClean="0"/>
              <a:t>三、善用</a:t>
            </a:r>
            <a:r>
              <a:rPr lang="zh-CN" altLang="en-US" smtClean="0"/>
              <a:t>表情、</a:t>
            </a:r>
            <a:r>
              <a:rPr lang="zh-CN" altLang="zh-CN" smtClean="0"/>
              <a:t>手势</a:t>
            </a:r>
            <a:endParaRPr lang="zh-CN" altLang="en-US" smtClean="0"/>
          </a:p>
        </p:txBody>
      </p:sp>
      <p:sp>
        <p:nvSpPr>
          <p:cNvPr id="4" name="灯片编号占位符 3"/>
          <p:cNvSpPr>
            <a:spLocks noGrp="1"/>
          </p:cNvSpPr>
          <p:nvPr>
            <p:ph type="sldNum" sz="quarter" idx="10"/>
          </p:nvPr>
        </p:nvSpPr>
        <p:spPr/>
        <p:txBody>
          <a:bodyPr/>
          <a:lstStyle/>
          <a:p>
            <a:pPr>
              <a:defRPr/>
            </a:pPr>
            <a:fld id="{439C7C83-0164-40D2-9296-DF737C7A1E5B}" type="slidenum">
              <a:rPr lang="zh-CN" altLang="en-US" smtClean="0"/>
              <a:pPr>
                <a:defRPr/>
              </a:pPr>
              <a:t>52</a:t>
            </a:fld>
            <a:endParaRPr lang="zh-CN" altLang="en-US"/>
          </a:p>
        </p:txBody>
      </p:sp>
      <p:sp>
        <p:nvSpPr>
          <p:cNvPr id="107523" name="标题 2"/>
          <p:cNvSpPr>
            <a:spLocks noGrp="1"/>
          </p:cNvSpPr>
          <p:nvPr>
            <p:ph idx="1"/>
          </p:nvPr>
        </p:nvSpPr>
        <p:spPr>
          <a:xfrm>
            <a:off x="457200" y="1600200"/>
            <a:ext cx="8229600" cy="5257800"/>
          </a:xfrm>
        </p:spPr>
        <p:txBody>
          <a:bodyPr/>
          <a:lstStyle/>
          <a:p>
            <a:r>
              <a:rPr lang="zh-CN" altLang="en-US" smtClean="0"/>
              <a:t>不同的表情表达</a:t>
            </a:r>
            <a:endParaRPr lang="en-US" altLang="zh-CN" smtClean="0"/>
          </a:p>
          <a:p>
            <a:endParaRPr lang="en-US" altLang="zh-CN" smtClean="0"/>
          </a:p>
          <a:p>
            <a:endParaRPr lang="en-US" altLang="zh-CN" smtClean="0"/>
          </a:p>
          <a:p>
            <a:r>
              <a:rPr lang="zh-CN" altLang="en-US" smtClean="0"/>
              <a:t>微笑：口唇之语</a:t>
            </a:r>
          </a:p>
        </p:txBody>
      </p:sp>
      <p:sp>
        <p:nvSpPr>
          <p:cNvPr id="107524" name="内容占位符 1"/>
          <p:cNvSpPr txBox="1">
            <a:spLocks/>
          </p:cNvSpPr>
          <p:nvPr/>
        </p:nvSpPr>
        <p:spPr bwMode="auto">
          <a:xfrm>
            <a:off x="4427538" y="1752600"/>
            <a:ext cx="4411662" cy="4525963"/>
          </a:xfrm>
          <a:prstGeom prst="rect">
            <a:avLst/>
          </a:prstGeom>
          <a:noFill/>
          <a:ln w="9525">
            <a:noFill/>
            <a:miter lim="800000"/>
            <a:headEnd/>
            <a:tailEnd/>
          </a:ln>
        </p:spPr>
        <p:txBody>
          <a:bodyPr/>
          <a:lstStyle/>
          <a:p>
            <a:pPr eaLnBrk="0" hangingPunct="0">
              <a:spcBef>
                <a:spcPct val="20000"/>
              </a:spcBef>
              <a:buFont typeface="Arial" charset="0"/>
              <a:buNone/>
            </a:pPr>
            <a:r>
              <a:rPr lang="zh-CN" altLang="en-US" sz="4000"/>
              <a:t>眉目传情</a:t>
            </a:r>
            <a:endParaRPr lang="en-US" altLang="zh-CN" sz="4000"/>
          </a:p>
          <a:p>
            <a:pPr eaLnBrk="0" hangingPunct="0">
              <a:spcBef>
                <a:spcPct val="20000"/>
              </a:spcBef>
              <a:buFont typeface="Arial" charset="0"/>
              <a:buNone/>
            </a:pPr>
            <a:r>
              <a:rPr lang="en-US" altLang="zh-CN" sz="4000"/>
              <a:t>1</a:t>
            </a:r>
            <a:r>
              <a:rPr lang="zh-CN" altLang="en-US" sz="4000"/>
              <a:t>、直视</a:t>
            </a:r>
            <a:endParaRPr lang="en-US" altLang="zh-CN" sz="4000"/>
          </a:p>
          <a:p>
            <a:pPr eaLnBrk="0" hangingPunct="0">
              <a:spcBef>
                <a:spcPct val="20000"/>
              </a:spcBef>
              <a:buFont typeface="Arial" charset="0"/>
              <a:buNone/>
            </a:pPr>
            <a:r>
              <a:rPr lang="en-US" altLang="zh-CN" sz="4000"/>
              <a:t>2</a:t>
            </a:r>
            <a:r>
              <a:rPr lang="zh-CN" altLang="en-US" sz="4000"/>
              <a:t>、虚视</a:t>
            </a:r>
            <a:endParaRPr lang="en-US" altLang="zh-CN" sz="4000"/>
          </a:p>
          <a:p>
            <a:pPr eaLnBrk="0" hangingPunct="0">
              <a:spcBef>
                <a:spcPct val="20000"/>
              </a:spcBef>
              <a:buFont typeface="Arial" charset="0"/>
              <a:buNone/>
            </a:pPr>
            <a:r>
              <a:rPr lang="en-US" altLang="zh-CN" sz="4000"/>
              <a:t>3</a:t>
            </a:r>
            <a:r>
              <a:rPr lang="zh-CN" altLang="en-US" sz="4000"/>
              <a:t>、环视</a:t>
            </a:r>
            <a:endParaRPr lang="en-US" altLang="zh-CN" sz="4000"/>
          </a:p>
          <a:p>
            <a:pPr eaLnBrk="0" hangingPunct="0">
              <a:spcBef>
                <a:spcPct val="20000"/>
              </a:spcBef>
              <a:buFont typeface="Arial" charset="0"/>
              <a:buNone/>
            </a:pPr>
            <a:r>
              <a:rPr lang="en-US" altLang="zh-CN" sz="4000"/>
              <a:t>4</a:t>
            </a:r>
            <a:r>
              <a:rPr lang="zh-CN" altLang="en-US" sz="4000"/>
              <a:t>、仰视</a:t>
            </a:r>
            <a:endParaRPr lang="en-US" altLang="zh-CN" sz="4000"/>
          </a:p>
          <a:p>
            <a:pPr eaLnBrk="0" hangingPunct="0">
              <a:spcBef>
                <a:spcPct val="20000"/>
              </a:spcBef>
              <a:buFont typeface="Arial" charset="0"/>
              <a:buNone/>
            </a:pPr>
            <a:r>
              <a:rPr lang="en-US" altLang="zh-CN" sz="4000"/>
              <a:t>5</a:t>
            </a:r>
            <a:r>
              <a:rPr lang="zh-CN" altLang="en-US" sz="4000"/>
              <a:t>、俯视</a:t>
            </a:r>
            <a:endParaRPr lang="en-US" altLang="zh-CN" sz="4000"/>
          </a:p>
          <a:p>
            <a:pPr eaLnBrk="0" hangingPunct="0">
              <a:spcBef>
                <a:spcPct val="20000"/>
              </a:spcBef>
              <a:buFont typeface="Arial" charset="0"/>
              <a:buNone/>
            </a:pPr>
            <a:r>
              <a:rPr lang="en-US" altLang="zh-CN" sz="4000"/>
              <a:t>6</a:t>
            </a:r>
            <a:r>
              <a:rPr lang="zh-CN" altLang="en-US" sz="4000"/>
              <a:t>、遥视</a:t>
            </a:r>
          </a:p>
        </p:txBody>
      </p:sp>
    </p:spTree>
  </p:cSld>
  <p:clrMapOvr>
    <a:masterClrMapping/>
  </p:clrMapOvr>
  <p:transition spd="slow">
    <p:pull/>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395288" y="2276475"/>
            <a:ext cx="8229600" cy="3486150"/>
          </a:xfrm>
        </p:spPr>
        <p:txBody>
          <a:bodyPr/>
          <a:lstStyle/>
          <a:p>
            <a:r>
              <a:rPr lang="en-US" altLang="zh-CN" smtClean="0"/>
              <a:t>1</a:t>
            </a:r>
            <a:r>
              <a:rPr lang="zh-CN" altLang="en-US" smtClean="0"/>
              <a:t>、适度，就是做手势的频率不宜过多、幅度不要过大或过小，视场面的大小而定。</a:t>
            </a:r>
            <a:endParaRPr lang="en-US" altLang="zh-CN" smtClean="0"/>
          </a:p>
          <a:p>
            <a:r>
              <a:rPr lang="en-US" altLang="zh-CN" smtClean="0"/>
              <a:t>2</a:t>
            </a:r>
            <a:r>
              <a:rPr lang="zh-CN" altLang="en-US" smtClean="0"/>
              <a:t>、 准确，是指手势与语言内容一致，不能让听众产生误解、费解。</a:t>
            </a:r>
            <a:endParaRPr lang="en-US" altLang="zh-CN" smtClean="0"/>
          </a:p>
          <a:p>
            <a:r>
              <a:rPr lang="en-US" altLang="zh-CN" smtClean="0"/>
              <a:t>3</a:t>
            </a:r>
            <a:r>
              <a:rPr lang="zh-CN" altLang="en-US" smtClean="0"/>
              <a:t>、自然，是指手势不要太机械，太僵硬，要给听众以美感。</a:t>
            </a:r>
          </a:p>
        </p:txBody>
      </p:sp>
      <p:sp>
        <p:nvSpPr>
          <p:cNvPr id="109570" name="标题 2"/>
          <p:cNvSpPr>
            <a:spLocks noGrp="1"/>
          </p:cNvSpPr>
          <p:nvPr>
            <p:ph type="title"/>
          </p:nvPr>
        </p:nvSpPr>
        <p:spPr>
          <a:xfrm>
            <a:off x="107950" y="260350"/>
            <a:ext cx="6696075" cy="1143000"/>
          </a:xfrm>
        </p:spPr>
        <p:txBody>
          <a:bodyPr/>
          <a:lstStyle/>
          <a:p>
            <a:r>
              <a:rPr lang="zh-CN" altLang="en-US" smtClean="0"/>
              <a:t>专业手势演绎</a:t>
            </a:r>
          </a:p>
        </p:txBody>
      </p:sp>
      <p:sp>
        <p:nvSpPr>
          <p:cNvPr id="4" name="灯片编号占位符 3"/>
          <p:cNvSpPr>
            <a:spLocks noGrp="1"/>
          </p:cNvSpPr>
          <p:nvPr>
            <p:ph type="sldNum" sz="quarter" idx="10"/>
          </p:nvPr>
        </p:nvSpPr>
        <p:spPr/>
        <p:txBody>
          <a:bodyPr/>
          <a:lstStyle/>
          <a:p>
            <a:pPr>
              <a:defRPr/>
            </a:pPr>
            <a:fld id="{50A2DE7C-B00F-4159-B1B7-BD1B06A5EEA1}" type="slidenum">
              <a:rPr lang="zh-CN" altLang="en-US" smtClean="0"/>
              <a:pPr>
                <a:defRPr/>
              </a:pPr>
              <a:t>53</a:t>
            </a:fld>
            <a:endParaRPr lang="zh-CN" alt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79388" y="1600200"/>
            <a:ext cx="8507412" cy="4525963"/>
          </a:xfrm>
        </p:spPr>
        <p:txBody>
          <a:bodyPr/>
          <a:lstStyle/>
          <a:p>
            <a:r>
              <a:rPr lang="zh-CN" altLang="en-US" smtClean="0"/>
              <a:t>手势的方向与表情达意有关，视主题思想内容而定。</a:t>
            </a:r>
            <a:endParaRPr lang="en-US" altLang="zh-CN" smtClean="0"/>
          </a:p>
          <a:p>
            <a:endParaRPr lang="en-US" altLang="zh-CN" smtClean="0"/>
          </a:p>
          <a:p>
            <a:r>
              <a:rPr lang="zh-CN" altLang="en-US" smtClean="0"/>
              <a:t>手势向前向上表示积极的、 赞美的、高兴的态度与感情；</a:t>
            </a:r>
            <a:endParaRPr lang="en-US" altLang="zh-CN" smtClean="0"/>
          </a:p>
          <a:p>
            <a:endParaRPr lang="en-US" altLang="zh-CN" smtClean="0"/>
          </a:p>
          <a:p>
            <a:r>
              <a:rPr lang="zh-CN" altLang="en-US" smtClean="0"/>
              <a:t>向下向后表示消极的、指责的、悲痛的内容。</a:t>
            </a:r>
          </a:p>
        </p:txBody>
      </p:sp>
      <p:sp>
        <p:nvSpPr>
          <p:cNvPr id="110594" name="标题 2"/>
          <p:cNvSpPr>
            <a:spLocks noGrp="1"/>
          </p:cNvSpPr>
          <p:nvPr>
            <p:ph type="title"/>
          </p:nvPr>
        </p:nvSpPr>
        <p:spPr>
          <a:xfrm>
            <a:off x="107950" y="260350"/>
            <a:ext cx="6696075" cy="1143000"/>
          </a:xfrm>
        </p:spPr>
        <p:txBody>
          <a:bodyPr/>
          <a:lstStyle/>
          <a:p>
            <a:r>
              <a:rPr lang="zh-CN" altLang="en-US" smtClean="0"/>
              <a:t>专业手势演绎：方向</a:t>
            </a:r>
          </a:p>
        </p:txBody>
      </p:sp>
      <p:sp>
        <p:nvSpPr>
          <p:cNvPr id="4" name="灯片编号占位符 3"/>
          <p:cNvSpPr>
            <a:spLocks noGrp="1"/>
          </p:cNvSpPr>
          <p:nvPr>
            <p:ph type="sldNum" sz="quarter" idx="10"/>
          </p:nvPr>
        </p:nvSpPr>
        <p:spPr/>
        <p:txBody>
          <a:bodyPr/>
          <a:lstStyle/>
          <a:p>
            <a:pPr>
              <a:defRPr/>
            </a:pPr>
            <a:fld id="{F535F02A-1794-4A81-81D3-2CCA3F48E9CF}" type="slidenum">
              <a:rPr lang="zh-CN" altLang="en-US" smtClean="0"/>
              <a:pPr>
                <a:defRPr/>
              </a:pPr>
              <a:t>54</a:t>
            </a:fld>
            <a:endParaRPr lang="zh-CN" alt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fade">
                                      <p:cBhvr>
                                        <p:cTn id="12" dur="1000"/>
                                        <p:tgtEl>
                                          <p:spTgt spid="2">
                                            <p:txEl>
                                              <p:pRg st="4" end="4"/>
                                            </p:txEl>
                                          </p:spTgt>
                                        </p:tgtEl>
                                      </p:cBhvr>
                                    </p:animEffect>
                                    <p:anim calcmode="lin" valueType="num">
                                      <p:cBhvr>
                                        <p:cTn id="13"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内容占位符 1"/>
          <p:cNvSpPr>
            <a:spLocks noGrp="1"/>
          </p:cNvSpPr>
          <p:nvPr>
            <p:ph idx="1"/>
          </p:nvPr>
        </p:nvSpPr>
        <p:spPr>
          <a:xfrm>
            <a:off x="107950" y="1600200"/>
            <a:ext cx="8785225" cy="1684338"/>
          </a:xfrm>
        </p:spPr>
        <p:txBody>
          <a:bodyPr/>
          <a:lstStyle/>
          <a:p>
            <a:r>
              <a:rPr lang="zh-CN" altLang="en-US" sz="2400" smtClean="0"/>
              <a:t>上区（肩部以上）：手势在这一活动区域活动，多表达积极、宏大、激昂的内容和感情。例如：表示坚 定的信念，殷切的希望，胜利的欢呼，幸福的祝愿，愤怒抗议等。</a:t>
            </a:r>
          </a:p>
        </p:txBody>
      </p:sp>
      <p:sp>
        <p:nvSpPr>
          <p:cNvPr id="112642" name="标题 2"/>
          <p:cNvSpPr>
            <a:spLocks noGrp="1"/>
          </p:cNvSpPr>
          <p:nvPr>
            <p:ph type="title"/>
          </p:nvPr>
        </p:nvSpPr>
        <p:spPr>
          <a:xfrm>
            <a:off x="107950" y="260350"/>
            <a:ext cx="6696075" cy="1143000"/>
          </a:xfrm>
        </p:spPr>
        <p:txBody>
          <a:bodyPr/>
          <a:lstStyle/>
          <a:p>
            <a:r>
              <a:rPr lang="zh-CN" altLang="en-US" smtClean="0"/>
              <a:t>专业手势演绎：区域</a:t>
            </a:r>
          </a:p>
        </p:txBody>
      </p:sp>
      <p:sp>
        <p:nvSpPr>
          <p:cNvPr id="4" name="灯片编号占位符 3"/>
          <p:cNvSpPr>
            <a:spLocks noGrp="1"/>
          </p:cNvSpPr>
          <p:nvPr>
            <p:ph type="sldNum" sz="quarter" idx="10"/>
          </p:nvPr>
        </p:nvSpPr>
        <p:spPr/>
        <p:txBody>
          <a:bodyPr/>
          <a:lstStyle/>
          <a:p>
            <a:pPr>
              <a:defRPr/>
            </a:pPr>
            <a:fld id="{F7E1BE81-77C1-4851-BF7D-447F05C71870}" type="slidenum">
              <a:rPr lang="zh-CN" altLang="en-US" smtClean="0"/>
              <a:pPr>
                <a:defRPr/>
              </a:pPr>
              <a:t>55</a:t>
            </a:fld>
            <a:endParaRPr lang="zh-CN" altLang="en-US"/>
          </a:p>
        </p:txBody>
      </p:sp>
      <p:sp>
        <p:nvSpPr>
          <p:cNvPr id="112644" name="内容占位符 1"/>
          <p:cNvSpPr txBox="1">
            <a:spLocks/>
          </p:cNvSpPr>
          <p:nvPr/>
        </p:nvSpPr>
        <p:spPr bwMode="auto">
          <a:xfrm>
            <a:off x="179388" y="2852738"/>
            <a:ext cx="8640762" cy="1008062"/>
          </a:xfrm>
          <a:prstGeom prst="rect">
            <a:avLst/>
          </a:prstGeom>
          <a:noFill/>
          <a:ln w="9525">
            <a:noFill/>
            <a:miter lim="800000"/>
            <a:headEnd/>
            <a:tailEnd/>
          </a:ln>
        </p:spPr>
        <p:txBody>
          <a:bodyPr/>
          <a:lstStyle/>
          <a:p>
            <a:pPr eaLnBrk="0" hangingPunct="0">
              <a:spcBef>
                <a:spcPct val="20000"/>
              </a:spcBef>
              <a:buFont typeface="Arial" charset="0"/>
              <a:buNone/>
            </a:pPr>
            <a:r>
              <a:rPr lang="zh-CN" altLang="en-US" sz="2400"/>
              <a:t>中区（肩、腹之间）：手势在这一活动区域活动，多表达叙述事物和说明事理，一般表示演讲者比较平静的心情。</a:t>
            </a:r>
          </a:p>
        </p:txBody>
      </p:sp>
      <p:sp>
        <p:nvSpPr>
          <p:cNvPr id="112645" name="内容占位符 1"/>
          <p:cNvSpPr txBox="1">
            <a:spLocks/>
          </p:cNvSpPr>
          <p:nvPr/>
        </p:nvSpPr>
        <p:spPr bwMode="auto">
          <a:xfrm>
            <a:off x="200025" y="3973513"/>
            <a:ext cx="8396288" cy="2044700"/>
          </a:xfrm>
          <a:prstGeom prst="rect">
            <a:avLst/>
          </a:prstGeom>
          <a:noFill/>
          <a:ln w="9525">
            <a:noFill/>
            <a:miter lim="800000"/>
            <a:headEnd/>
            <a:tailEnd/>
          </a:ln>
        </p:spPr>
        <p:txBody>
          <a:bodyPr/>
          <a:lstStyle/>
          <a:p>
            <a:pPr eaLnBrk="0" hangingPunct="0">
              <a:spcBef>
                <a:spcPct val="20000"/>
              </a:spcBef>
              <a:buFont typeface="Arial" charset="0"/>
              <a:buNone/>
            </a:pPr>
            <a:r>
              <a:rPr lang="zh-CN" altLang="en-US" sz="2400"/>
              <a:t>下区（腹部以下）：手势在这一区域活动，多表示否定、不悦、鄙视、憎恶和厌弃的内容和感情。</a:t>
            </a:r>
          </a:p>
          <a:p>
            <a:pPr eaLnBrk="0" hangingPunct="0">
              <a:spcBef>
                <a:spcPct val="20000"/>
              </a:spcBef>
              <a:buFont typeface="Arial" charset="0"/>
              <a:buNone/>
            </a:pPr>
            <a:endParaRPr lang="zh-CN" altLang="en-US" sz="2400"/>
          </a:p>
        </p:txBody>
      </p:sp>
    </p:spTree>
  </p:cSld>
  <p:clrMapOvr>
    <a:masterClrMapping/>
  </p:clrMapOvr>
  <p:transition spd="slow">
    <p:pull/>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内容占位符 1"/>
          <p:cNvSpPr>
            <a:spLocks noGrp="1"/>
          </p:cNvSpPr>
          <p:nvPr>
            <p:ph idx="1"/>
          </p:nvPr>
        </p:nvSpPr>
        <p:spPr>
          <a:xfrm>
            <a:off x="457200" y="1600200"/>
            <a:ext cx="8229600" cy="1252538"/>
          </a:xfrm>
        </p:spPr>
        <p:txBody>
          <a:bodyPr/>
          <a:lstStyle/>
          <a:p>
            <a:r>
              <a:rPr lang="zh-CN" altLang="en-US" smtClean="0"/>
              <a:t>有握、撇、切、分、挥、抚等动作。手势动作形状，视演讲主题的内容而定。</a:t>
            </a:r>
          </a:p>
        </p:txBody>
      </p:sp>
      <p:sp>
        <p:nvSpPr>
          <p:cNvPr id="113666" name="标题 2"/>
          <p:cNvSpPr>
            <a:spLocks noGrp="1"/>
          </p:cNvSpPr>
          <p:nvPr>
            <p:ph type="title"/>
          </p:nvPr>
        </p:nvSpPr>
        <p:spPr>
          <a:xfrm>
            <a:off x="107950" y="260350"/>
            <a:ext cx="6696075" cy="1143000"/>
          </a:xfrm>
        </p:spPr>
        <p:txBody>
          <a:bodyPr/>
          <a:lstStyle/>
          <a:p>
            <a:r>
              <a:rPr lang="zh-CN" altLang="en-US" smtClean="0"/>
              <a:t>专业手势演绎：动作形状</a:t>
            </a:r>
          </a:p>
        </p:txBody>
      </p:sp>
      <p:sp>
        <p:nvSpPr>
          <p:cNvPr id="4" name="灯片编号占位符 3"/>
          <p:cNvSpPr>
            <a:spLocks noGrp="1"/>
          </p:cNvSpPr>
          <p:nvPr>
            <p:ph type="sldNum" sz="quarter" idx="10"/>
          </p:nvPr>
        </p:nvSpPr>
        <p:spPr/>
        <p:txBody>
          <a:bodyPr/>
          <a:lstStyle/>
          <a:p>
            <a:pPr>
              <a:defRPr/>
            </a:pPr>
            <a:fld id="{D5C30770-6180-4273-8A79-336AE81B61BE}" type="slidenum">
              <a:rPr lang="zh-CN" altLang="en-US" smtClean="0"/>
              <a:pPr>
                <a:defRPr/>
              </a:pPr>
              <a:t>56</a:t>
            </a:fld>
            <a:endParaRPr lang="zh-CN" altLang="en-US"/>
          </a:p>
        </p:txBody>
      </p:sp>
      <p:sp>
        <p:nvSpPr>
          <p:cNvPr id="10" name="矩形 9"/>
          <p:cNvSpPr/>
          <p:nvPr/>
        </p:nvSpPr>
        <p:spPr>
          <a:xfrm>
            <a:off x="545372" y="2908322"/>
            <a:ext cx="1569660" cy="923330"/>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defRPr/>
            </a:pPr>
            <a:r>
              <a:rPr lang="zh-CN" altLang="en-US" sz="5400" b="1" dirty="0">
                <a:ea typeface="宋体" pitchFamily="2" charset="-122"/>
              </a:rPr>
              <a:t>决断</a:t>
            </a:r>
          </a:p>
        </p:txBody>
      </p:sp>
      <p:sp>
        <p:nvSpPr>
          <p:cNvPr id="11" name="内容占位符 1"/>
          <p:cNvSpPr txBox="1">
            <a:spLocks/>
          </p:cNvSpPr>
          <p:nvPr/>
        </p:nvSpPr>
        <p:spPr bwMode="auto">
          <a:xfrm>
            <a:off x="457200" y="4492625"/>
            <a:ext cx="8229600" cy="1633538"/>
          </a:xfrm>
          <a:prstGeom prst="rect">
            <a:avLst/>
          </a:prstGeom>
          <a:noFill/>
          <a:ln w="9525">
            <a:noFill/>
            <a:miter lim="800000"/>
            <a:headEnd/>
            <a:tailEnd/>
          </a:ln>
        </p:spPr>
        <p:txBody>
          <a:bodyPr/>
          <a:lstStyle/>
          <a:p>
            <a:pPr eaLnBrk="0" hangingPunct="0">
              <a:spcBef>
                <a:spcPct val="20000"/>
              </a:spcBef>
              <a:buFont typeface="Arial" charset="0"/>
              <a:buNone/>
            </a:pPr>
            <a:r>
              <a:rPr lang="zh-CN" altLang="en-US" sz="3200"/>
              <a:t>手掌伸开，稍抬起，然后握拳向胸部运动，骤停。这种手势一般表示意志和决心，并起到加重语气的作用</a:t>
            </a: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标题 2"/>
          <p:cNvSpPr>
            <a:spLocks noGrp="1"/>
          </p:cNvSpPr>
          <p:nvPr>
            <p:ph type="title"/>
          </p:nvPr>
        </p:nvSpPr>
        <p:spPr>
          <a:xfrm>
            <a:off x="107950" y="260350"/>
            <a:ext cx="6696075" cy="1143000"/>
          </a:xfrm>
        </p:spPr>
        <p:txBody>
          <a:bodyPr/>
          <a:lstStyle/>
          <a:p>
            <a:r>
              <a:rPr lang="zh-CN" altLang="en-US" smtClean="0"/>
              <a:t>专业手势演绎</a:t>
            </a:r>
          </a:p>
        </p:txBody>
      </p:sp>
      <p:sp>
        <p:nvSpPr>
          <p:cNvPr id="4" name="灯片编号占位符 3"/>
          <p:cNvSpPr>
            <a:spLocks noGrp="1"/>
          </p:cNvSpPr>
          <p:nvPr>
            <p:ph type="sldNum" sz="quarter" idx="10"/>
          </p:nvPr>
        </p:nvSpPr>
        <p:spPr/>
        <p:txBody>
          <a:bodyPr/>
          <a:lstStyle/>
          <a:p>
            <a:pPr>
              <a:defRPr/>
            </a:pPr>
            <a:fld id="{9B667B87-8F2C-42DE-8138-23854148C7AD}" type="slidenum">
              <a:rPr lang="zh-CN" altLang="en-US" smtClean="0"/>
              <a:pPr>
                <a:defRPr/>
              </a:pPr>
              <a:t>57</a:t>
            </a:fld>
            <a:endParaRPr lang="zh-CN" altLang="en-US"/>
          </a:p>
        </p:txBody>
      </p:sp>
      <p:sp>
        <p:nvSpPr>
          <p:cNvPr id="5" name="内容占位符 4"/>
          <p:cNvSpPr>
            <a:spLocks noGrp="1"/>
          </p:cNvSpPr>
          <p:nvPr>
            <p:ph idx="1"/>
          </p:nvPr>
        </p:nvSpPr>
        <p:spPr>
          <a:xfrm>
            <a:off x="457200" y="1600200"/>
            <a:ext cx="1576072" cy="923330"/>
          </a:xfrm>
          <a:extLst>
            <a:ext uri="{909E8E84-426E-40DD-AFC4-6F175D3DCCD1}"/>
            <a:ext uri="{91240B29-F687-4F45-9708-019B960494DF}"/>
          </a:extLst>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defRPr/>
            </a:pPr>
            <a:r>
              <a:rPr lang="zh-CN" altLang="en-US" sz="5400" b="1" dirty="0"/>
              <a:t>号召</a:t>
            </a:r>
          </a:p>
        </p:txBody>
      </p:sp>
      <p:sp>
        <p:nvSpPr>
          <p:cNvPr id="8" name="矩形 7"/>
          <p:cNvSpPr/>
          <p:nvPr/>
        </p:nvSpPr>
        <p:spPr>
          <a:xfrm>
            <a:off x="527557" y="3573016"/>
            <a:ext cx="1576072" cy="923330"/>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defRPr/>
            </a:pPr>
            <a:r>
              <a:rPr lang="zh-CN" altLang="en-US" sz="5400" b="1" dirty="0">
                <a:ea typeface="宋体" pitchFamily="2" charset="-122"/>
              </a:rPr>
              <a:t>否定</a:t>
            </a:r>
            <a:endParaRPr lang="zh-CN" altLang="en-US" sz="5400" b="1" dirty="0">
              <a:ea typeface="宋体" pitchFamily="2" charset="-122"/>
            </a:endParaRPr>
          </a:p>
        </p:txBody>
      </p:sp>
      <p:sp>
        <p:nvSpPr>
          <p:cNvPr id="9" name="内容占位符 1"/>
          <p:cNvSpPr txBox="1">
            <a:spLocks/>
          </p:cNvSpPr>
          <p:nvPr/>
        </p:nvSpPr>
        <p:spPr bwMode="auto">
          <a:xfrm>
            <a:off x="3132138" y="3862388"/>
            <a:ext cx="5554662" cy="2263775"/>
          </a:xfrm>
          <a:prstGeom prst="rect">
            <a:avLst/>
          </a:prstGeom>
          <a:noFill/>
          <a:ln w="9525">
            <a:noFill/>
            <a:miter lim="800000"/>
            <a:headEnd/>
            <a:tailEnd/>
          </a:ln>
        </p:spPr>
        <p:txBody>
          <a:bodyPr/>
          <a:lstStyle/>
          <a:p>
            <a:pPr eaLnBrk="0" hangingPunct="0">
              <a:spcBef>
                <a:spcPct val="20000"/>
              </a:spcBef>
              <a:buFont typeface="Arial" charset="0"/>
              <a:buNone/>
            </a:pPr>
            <a:r>
              <a:rPr lang="zh-CN" altLang="en-US" sz="3200"/>
              <a:t>手心向下，手掌伸开，抬到胸前，然后向斜下方用力挥动，这种手势一般表示否定</a:t>
            </a: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down)">
                                      <p:cBhvr>
                                        <p:cTn id="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标题 2"/>
          <p:cNvSpPr>
            <a:spLocks noGrp="1"/>
          </p:cNvSpPr>
          <p:nvPr>
            <p:ph type="title"/>
          </p:nvPr>
        </p:nvSpPr>
        <p:spPr>
          <a:xfrm>
            <a:off x="107950" y="260350"/>
            <a:ext cx="6696075" cy="1143000"/>
          </a:xfrm>
        </p:spPr>
        <p:txBody>
          <a:bodyPr/>
          <a:lstStyle/>
          <a:p>
            <a:r>
              <a:rPr lang="zh-CN" altLang="en-US" smtClean="0"/>
              <a:t>专业手势演绎</a:t>
            </a:r>
          </a:p>
        </p:txBody>
      </p:sp>
      <p:sp>
        <p:nvSpPr>
          <p:cNvPr id="4" name="灯片编号占位符 3"/>
          <p:cNvSpPr>
            <a:spLocks noGrp="1"/>
          </p:cNvSpPr>
          <p:nvPr>
            <p:ph type="sldNum" sz="quarter" idx="10"/>
          </p:nvPr>
        </p:nvSpPr>
        <p:spPr/>
        <p:txBody>
          <a:bodyPr/>
          <a:lstStyle/>
          <a:p>
            <a:pPr>
              <a:defRPr/>
            </a:pPr>
            <a:fld id="{DDB2BE05-04AD-4924-AD52-8EF94596E4FE}" type="slidenum">
              <a:rPr lang="zh-CN" altLang="en-US" smtClean="0"/>
              <a:pPr>
                <a:defRPr/>
              </a:pPr>
              <a:t>58</a:t>
            </a:fld>
            <a:endParaRPr lang="zh-CN" altLang="en-US"/>
          </a:p>
        </p:txBody>
      </p:sp>
      <p:sp>
        <p:nvSpPr>
          <p:cNvPr id="5" name="内容占位符 4"/>
          <p:cNvSpPr txBox="1">
            <a:spLocks/>
          </p:cNvSpPr>
          <p:nvPr/>
        </p:nvSpPr>
        <p:spPr bwMode="auto">
          <a:xfrm>
            <a:off x="457200" y="1600200"/>
            <a:ext cx="1576072" cy="923330"/>
          </a:xfrm>
          <a:prstGeom prst="rect">
            <a:avLst/>
          </a:prstGeom>
          <a:noFill/>
          <a:ln>
            <a:noFill/>
          </a:ln>
          <a:extLst>
            <a:ext uri="{909E8E84-426E-40DD-AFC4-6F175D3DCCD1}"/>
            <a:ext uri="{91240B29-F687-4F45-9708-019B960494DF}"/>
          </a:extLst>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lvl1pPr marL="0" indent="0" algn="l" rtl="0" eaLnBrk="0" fontAlgn="base" hangingPunct="0">
              <a:spcBef>
                <a:spcPct val="20000"/>
              </a:spcBef>
              <a:spcAft>
                <a:spcPct val="0"/>
              </a:spcAft>
              <a:buFont typeface="Arial" charset="0"/>
              <a:buNone/>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lang="zh-CN" altLang="en-US" sz="5400" b="1" dirty="0" smtClean="0"/>
              <a:t>警示</a:t>
            </a:r>
            <a:endParaRPr lang="zh-CN" altLang="en-US" sz="5400" b="1" dirty="0"/>
          </a:p>
        </p:txBody>
      </p:sp>
      <p:sp>
        <p:nvSpPr>
          <p:cNvPr id="9" name="内容占位符 1"/>
          <p:cNvSpPr>
            <a:spLocks noGrp="1"/>
          </p:cNvSpPr>
          <p:nvPr>
            <p:ph idx="1"/>
          </p:nvPr>
        </p:nvSpPr>
        <p:spPr>
          <a:xfrm>
            <a:off x="3779838" y="1681163"/>
            <a:ext cx="4392612" cy="1684337"/>
          </a:xfrm>
        </p:spPr>
        <p:txBody>
          <a:bodyPr/>
          <a:lstStyle/>
          <a:p>
            <a:r>
              <a:rPr lang="zh-CN" altLang="en-US" smtClean="0"/>
              <a:t>手掌心向外，抬到头上，然后掌心向前一推，表示警示，回避的意思</a:t>
            </a:r>
          </a:p>
        </p:txBody>
      </p:sp>
      <p:sp>
        <p:nvSpPr>
          <p:cNvPr id="7" name="内容占位符 4"/>
          <p:cNvSpPr txBox="1">
            <a:spLocks/>
          </p:cNvSpPr>
          <p:nvPr/>
        </p:nvSpPr>
        <p:spPr bwMode="auto">
          <a:xfrm>
            <a:off x="623316" y="4077072"/>
            <a:ext cx="1576072" cy="923330"/>
          </a:xfrm>
          <a:prstGeom prst="rect">
            <a:avLst/>
          </a:prstGeom>
          <a:noFill/>
          <a:ln>
            <a:noFill/>
          </a:ln>
          <a:extLst>
            <a:ext uri="{909E8E84-426E-40DD-AFC4-6F175D3DCCD1}"/>
            <a:ext uri="{91240B29-F687-4F45-9708-019B960494DF}"/>
          </a:extLst>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lvl1pPr marL="0" indent="0" algn="l" rtl="0" eaLnBrk="0" fontAlgn="base" hangingPunct="0">
              <a:spcBef>
                <a:spcPct val="20000"/>
              </a:spcBef>
              <a:spcAft>
                <a:spcPct val="0"/>
              </a:spcAft>
              <a:buFont typeface="Arial" charset="0"/>
              <a:buNone/>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lang="zh-CN" altLang="en-US" sz="5400" b="1" dirty="0" smtClean="0"/>
              <a:t>无奈</a:t>
            </a:r>
            <a:endParaRPr lang="zh-CN" altLang="en-US" sz="5400" b="1" dirty="0"/>
          </a:p>
        </p:txBody>
      </p:sp>
      <p:sp>
        <p:nvSpPr>
          <p:cNvPr id="8" name="内容占位符 1"/>
          <p:cNvSpPr txBox="1">
            <a:spLocks/>
          </p:cNvSpPr>
          <p:nvPr/>
        </p:nvSpPr>
        <p:spPr bwMode="auto">
          <a:xfrm>
            <a:off x="3563938" y="4076700"/>
            <a:ext cx="5037137" cy="1944688"/>
          </a:xfrm>
          <a:prstGeom prst="rect">
            <a:avLst/>
          </a:prstGeom>
          <a:noFill/>
          <a:ln w="9525">
            <a:noFill/>
            <a:miter lim="800000"/>
            <a:headEnd/>
            <a:tailEnd/>
          </a:ln>
        </p:spPr>
        <p:txBody>
          <a:bodyPr/>
          <a:lstStyle/>
          <a:p>
            <a:pPr eaLnBrk="0" hangingPunct="0">
              <a:spcBef>
                <a:spcPct val="20000"/>
              </a:spcBef>
              <a:buFont typeface="Arial" charset="0"/>
              <a:buNone/>
            </a:pPr>
            <a:r>
              <a:rPr lang="zh-CN" altLang="en-US" sz="3200"/>
              <a:t>两手同时伸出，稍向前下垂，掌心向前，抖动一两次，配合耸肩。表示无可奈何。</a:t>
            </a: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1000"/>
                                        <p:tgtEl>
                                          <p:spTgt spid="8">
                                            <p:txEl>
                                              <p:pRg st="0" end="0"/>
                                            </p:txEl>
                                          </p:spTgt>
                                        </p:tgtEl>
                                      </p:cBhvr>
                                    </p:animEffect>
                                    <p:anim calcmode="lin" valueType="num">
                                      <p:cBhvr>
                                        <p:cTn id="15"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8"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2205038"/>
            <a:ext cx="8229600" cy="3921125"/>
          </a:xfrm>
        </p:spPr>
        <p:txBody>
          <a:bodyPr/>
          <a:lstStyle/>
          <a:p>
            <a:r>
              <a:rPr lang="zh-CN" altLang="en-US" smtClean="0"/>
              <a:t>一、我们必须团结起来！</a:t>
            </a:r>
            <a:endParaRPr lang="en-US" altLang="zh-CN" smtClean="0"/>
          </a:p>
          <a:p>
            <a:r>
              <a:rPr lang="zh-CN" altLang="en-US" smtClean="0"/>
              <a:t>二、我们决不允许这种腐败现象延续下去！</a:t>
            </a:r>
            <a:endParaRPr lang="en-US" altLang="zh-CN" smtClean="0"/>
          </a:p>
          <a:p>
            <a:r>
              <a:rPr lang="zh-CN" altLang="en-US" smtClean="0"/>
              <a:t>三、希望就在我们的眼前！</a:t>
            </a:r>
            <a:endParaRPr lang="en-US" altLang="zh-CN" smtClean="0"/>
          </a:p>
          <a:p>
            <a:r>
              <a:rPr lang="zh-CN" altLang="en-US" smtClean="0"/>
              <a:t>四、当时我有一种说不出的滋味</a:t>
            </a:r>
            <a:endParaRPr lang="en-US" altLang="zh-CN" smtClean="0"/>
          </a:p>
          <a:p>
            <a:r>
              <a:rPr lang="zh-CN" altLang="en-US" smtClean="0"/>
              <a:t>五、胜利一定属于我们！</a:t>
            </a:r>
          </a:p>
        </p:txBody>
      </p:sp>
      <p:sp>
        <p:nvSpPr>
          <p:cNvPr id="116738" name="标题 2"/>
          <p:cNvSpPr>
            <a:spLocks noGrp="1"/>
          </p:cNvSpPr>
          <p:nvPr>
            <p:ph type="title"/>
          </p:nvPr>
        </p:nvSpPr>
        <p:spPr>
          <a:xfrm>
            <a:off x="107950" y="260350"/>
            <a:ext cx="6696075" cy="1143000"/>
          </a:xfrm>
        </p:spPr>
        <p:txBody>
          <a:bodyPr/>
          <a:lstStyle/>
          <a:p>
            <a:r>
              <a:rPr lang="zh-CN" altLang="en-US" smtClean="0"/>
              <a:t>课堂练习：</a:t>
            </a:r>
          </a:p>
        </p:txBody>
      </p:sp>
      <p:sp>
        <p:nvSpPr>
          <p:cNvPr id="4" name="灯片编号占位符 3"/>
          <p:cNvSpPr>
            <a:spLocks noGrp="1"/>
          </p:cNvSpPr>
          <p:nvPr>
            <p:ph type="sldNum" sz="quarter" idx="10"/>
          </p:nvPr>
        </p:nvSpPr>
        <p:spPr/>
        <p:txBody>
          <a:bodyPr/>
          <a:lstStyle/>
          <a:p>
            <a:pPr>
              <a:defRPr/>
            </a:pPr>
            <a:fld id="{1FE31E51-9F53-4D18-82BE-B9572C01AEFD}" type="slidenum">
              <a:rPr lang="zh-CN" altLang="en-US" smtClean="0"/>
              <a:pPr>
                <a:defRPr/>
              </a:pPr>
              <a:t>59</a:t>
            </a:fld>
            <a:endParaRPr lang="zh-CN" alt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内容占位符 1"/>
          <p:cNvSpPr>
            <a:spLocks noGrp="1"/>
          </p:cNvSpPr>
          <p:nvPr>
            <p:ph idx="1"/>
          </p:nvPr>
        </p:nvSpPr>
        <p:spPr>
          <a:xfrm>
            <a:off x="457200" y="1600200"/>
            <a:ext cx="5194300" cy="892175"/>
          </a:xfrm>
        </p:spPr>
        <p:txBody>
          <a:bodyPr/>
          <a:lstStyle/>
          <a:p>
            <a:r>
              <a:rPr lang="zh-CN" altLang="en-US" smtClean="0"/>
              <a:t>三、培训的效果及形式</a:t>
            </a:r>
            <a:endParaRPr lang="en-US" altLang="zh-CN" smtClean="0"/>
          </a:p>
          <a:p>
            <a:endParaRPr lang="en-US" altLang="zh-CN" smtClean="0"/>
          </a:p>
          <a:p>
            <a:endParaRPr lang="en-US" altLang="zh-CN" smtClean="0"/>
          </a:p>
        </p:txBody>
      </p:sp>
      <p:sp>
        <p:nvSpPr>
          <p:cNvPr id="38914" name="标题 2"/>
          <p:cNvSpPr>
            <a:spLocks noGrp="1"/>
          </p:cNvSpPr>
          <p:nvPr>
            <p:ph type="title"/>
          </p:nvPr>
        </p:nvSpPr>
        <p:spPr>
          <a:xfrm>
            <a:off x="107950" y="260350"/>
            <a:ext cx="6696075" cy="1143000"/>
          </a:xfrm>
        </p:spPr>
        <p:txBody>
          <a:bodyPr/>
          <a:lstStyle/>
          <a:p>
            <a:r>
              <a:rPr lang="zh-CN" altLang="en-US" smtClean="0"/>
              <a:t>“培训”这件事的分解</a:t>
            </a:r>
          </a:p>
        </p:txBody>
      </p:sp>
      <p:sp>
        <p:nvSpPr>
          <p:cNvPr id="4" name="灯片编号占位符 3"/>
          <p:cNvSpPr>
            <a:spLocks noGrp="1"/>
          </p:cNvSpPr>
          <p:nvPr>
            <p:ph type="sldNum" sz="quarter" idx="10"/>
          </p:nvPr>
        </p:nvSpPr>
        <p:spPr/>
        <p:txBody>
          <a:bodyPr/>
          <a:lstStyle/>
          <a:p>
            <a:pPr>
              <a:defRPr/>
            </a:pPr>
            <a:fld id="{FA9C1A22-1742-4CC7-BCE4-B21C5B31C833}" type="slidenum">
              <a:rPr lang="zh-CN" altLang="en-US" smtClean="0"/>
              <a:pPr>
                <a:defRPr/>
              </a:pPr>
              <a:t>6</a:t>
            </a:fld>
            <a:endParaRPr lang="zh-CN" altLang="en-US"/>
          </a:p>
        </p:txBody>
      </p:sp>
      <p:sp>
        <p:nvSpPr>
          <p:cNvPr id="5" name="矩形 4"/>
          <p:cNvSpPr>
            <a:spLocks noChangeArrowheads="1"/>
          </p:cNvSpPr>
          <p:nvPr/>
        </p:nvSpPr>
        <p:spPr bwMode="auto">
          <a:xfrm>
            <a:off x="193675" y="2608263"/>
            <a:ext cx="5314950" cy="708025"/>
          </a:xfrm>
          <a:prstGeom prst="rect">
            <a:avLst/>
          </a:prstGeom>
          <a:noFill/>
          <a:ln w="9525">
            <a:noFill/>
            <a:miter lim="800000"/>
            <a:headEnd/>
            <a:tailEnd/>
          </a:ln>
        </p:spPr>
        <p:txBody>
          <a:bodyPr wrap="none">
            <a:spAutoFit/>
          </a:bodyPr>
          <a:lstStyle/>
          <a:p>
            <a:r>
              <a:rPr lang="zh-CN" altLang="en-US" sz="4000"/>
              <a:t>个人效果：行为的改变</a:t>
            </a:r>
          </a:p>
        </p:txBody>
      </p:sp>
      <p:sp>
        <p:nvSpPr>
          <p:cNvPr id="6" name="矩形 5"/>
          <p:cNvSpPr>
            <a:spLocks noChangeArrowheads="1"/>
          </p:cNvSpPr>
          <p:nvPr/>
        </p:nvSpPr>
        <p:spPr bwMode="auto">
          <a:xfrm>
            <a:off x="307975" y="4116388"/>
            <a:ext cx="5314950" cy="706437"/>
          </a:xfrm>
          <a:prstGeom prst="rect">
            <a:avLst/>
          </a:prstGeom>
          <a:noFill/>
          <a:ln w="9525">
            <a:noFill/>
            <a:miter lim="800000"/>
            <a:headEnd/>
            <a:tailEnd/>
          </a:ln>
        </p:spPr>
        <p:txBody>
          <a:bodyPr wrap="none">
            <a:spAutoFit/>
          </a:bodyPr>
          <a:lstStyle/>
          <a:p>
            <a:r>
              <a:rPr lang="zh-CN" altLang="en-US" sz="4000"/>
              <a:t>组织效果：绩效的提升</a:t>
            </a: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down)">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273050" y="2349500"/>
            <a:ext cx="3683000" cy="1397000"/>
          </a:xfrm>
        </p:spPr>
        <p:txBody>
          <a:bodyPr/>
          <a:lstStyle/>
          <a:p>
            <a:r>
              <a:rPr lang="zh-CN" altLang="en-US" sz="4000" b="1" smtClean="0"/>
              <a:t>导入十分重要</a:t>
            </a:r>
            <a:endParaRPr lang="en-US" altLang="zh-CN" sz="4000" b="1" smtClean="0"/>
          </a:p>
          <a:p>
            <a:r>
              <a:rPr lang="zh-CN" altLang="en-US" sz="4000" b="1" smtClean="0"/>
              <a:t>收尾万分小心</a:t>
            </a:r>
          </a:p>
        </p:txBody>
      </p:sp>
      <p:sp>
        <p:nvSpPr>
          <p:cNvPr id="118786" name="标题 2"/>
          <p:cNvSpPr>
            <a:spLocks noGrp="1"/>
          </p:cNvSpPr>
          <p:nvPr>
            <p:ph type="title"/>
          </p:nvPr>
        </p:nvSpPr>
        <p:spPr>
          <a:xfrm>
            <a:off x="107950" y="260350"/>
            <a:ext cx="6696075" cy="1143000"/>
          </a:xfrm>
        </p:spPr>
        <p:txBody>
          <a:bodyPr/>
          <a:lstStyle/>
          <a:p>
            <a:r>
              <a:rPr lang="zh-CN" altLang="en-US" smtClean="0"/>
              <a:t>四、</a:t>
            </a:r>
            <a:r>
              <a:rPr lang="zh-CN" altLang="zh-CN" smtClean="0"/>
              <a:t>高调终场</a:t>
            </a:r>
            <a:endParaRPr lang="zh-CN" altLang="en-US" smtClean="0"/>
          </a:p>
        </p:txBody>
      </p:sp>
      <p:sp>
        <p:nvSpPr>
          <p:cNvPr id="4" name="灯片编号占位符 3"/>
          <p:cNvSpPr>
            <a:spLocks noGrp="1"/>
          </p:cNvSpPr>
          <p:nvPr>
            <p:ph type="sldNum" sz="quarter" idx="10"/>
          </p:nvPr>
        </p:nvSpPr>
        <p:spPr/>
        <p:txBody>
          <a:bodyPr/>
          <a:lstStyle/>
          <a:p>
            <a:pPr>
              <a:defRPr/>
            </a:pPr>
            <a:fld id="{CA176648-80EA-43AD-AFBC-699B76F123AD}" type="slidenum">
              <a:rPr lang="zh-CN" altLang="en-US" smtClean="0"/>
              <a:pPr>
                <a:defRPr/>
              </a:pPr>
              <a:t>60</a:t>
            </a:fld>
            <a:endParaRPr lang="zh-CN" alt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sz="2800" smtClean="0"/>
              <a:t>一、借口式结尾：</a:t>
            </a:r>
            <a:endParaRPr lang="en-US" altLang="zh-CN" sz="2800" smtClean="0"/>
          </a:p>
          <a:p>
            <a:r>
              <a:rPr lang="zh-CN" altLang="en-US" sz="2800" smtClean="0"/>
              <a:t>二、过分谦虚：</a:t>
            </a:r>
            <a:endParaRPr lang="en-US" altLang="zh-CN" sz="2800" smtClean="0"/>
          </a:p>
          <a:p>
            <a:r>
              <a:rPr lang="zh-CN" altLang="en-US" sz="2800" smtClean="0"/>
              <a:t>三、啰嗦结尾：</a:t>
            </a:r>
            <a:endParaRPr lang="en-US" altLang="zh-CN" sz="2800" smtClean="0"/>
          </a:p>
          <a:p>
            <a:r>
              <a:rPr lang="zh-CN" altLang="en-US" sz="2800" smtClean="0"/>
              <a:t>四、恐吓式结尾：</a:t>
            </a:r>
            <a:endParaRPr lang="en-US" altLang="zh-CN" sz="2800" smtClean="0"/>
          </a:p>
          <a:p>
            <a:r>
              <a:rPr lang="zh-CN" altLang="en-US" sz="2800" smtClean="0"/>
              <a:t>五、歇斯底里式：</a:t>
            </a:r>
            <a:endParaRPr lang="en-US" altLang="zh-CN" sz="2800" smtClean="0"/>
          </a:p>
          <a:p>
            <a:r>
              <a:rPr lang="zh-CN" altLang="en-US" sz="2800" smtClean="0"/>
              <a:t>六、谢谢大家，再见！</a:t>
            </a:r>
          </a:p>
          <a:p>
            <a:endParaRPr lang="en-US" altLang="zh-CN" sz="2800" smtClean="0"/>
          </a:p>
        </p:txBody>
      </p:sp>
      <p:sp>
        <p:nvSpPr>
          <p:cNvPr id="120834" name="标题 2"/>
          <p:cNvSpPr>
            <a:spLocks noGrp="1"/>
          </p:cNvSpPr>
          <p:nvPr>
            <p:ph type="title"/>
          </p:nvPr>
        </p:nvSpPr>
        <p:spPr>
          <a:xfrm>
            <a:off x="107950" y="260350"/>
            <a:ext cx="6696075" cy="1143000"/>
          </a:xfrm>
        </p:spPr>
        <p:txBody>
          <a:bodyPr/>
          <a:lstStyle/>
          <a:p>
            <a:r>
              <a:rPr lang="zh-CN" altLang="en-US" smtClean="0"/>
              <a:t>常见不当的结尾</a:t>
            </a:r>
          </a:p>
        </p:txBody>
      </p:sp>
      <p:sp>
        <p:nvSpPr>
          <p:cNvPr id="4" name="灯片编号占位符 3"/>
          <p:cNvSpPr>
            <a:spLocks noGrp="1"/>
          </p:cNvSpPr>
          <p:nvPr>
            <p:ph type="sldNum" sz="quarter" idx="10"/>
          </p:nvPr>
        </p:nvSpPr>
        <p:spPr/>
        <p:txBody>
          <a:bodyPr/>
          <a:lstStyle/>
          <a:p>
            <a:pPr>
              <a:defRPr/>
            </a:pPr>
            <a:fld id="{7D9BA74D-F02F-4E32-A82F-8D69B7E60778}" type="slidenum">
              <a:rPr lang="zh-CN" altLang="en-US" smtClean="0"/>
              <a:pPr>
                <a:defRPr/>
              </a:pPr>
              <a:t>61</a:t>
            </a:fld>
            <a:endParaRPr lang="zh-CN" altLang="en-US"/>
          </a:p>
        </p:txBody>
      </p:sp>
      <p:sp>
        <p:nvSpPr>
          <p:cNvPr id="120836" name="内容占位符 1"/>
          <p:cNvSpPr txBox="1">
            <a:spLocks/>
          </p:cNvSpPr>
          <p:nvPr/>
        </p:nvSpPr>
        <p:spPr bwMode="auto">
          <a:xfrm>
            <a:off x="4724400" y="1752600"/>
            <a:ext cx="4114800" cy="4525963"/>
          </a:xfrm>
          <a:prstGeom prst="rect">
            <a:avLst/>
          </a:prstGeom>
          <a:noFill/>
          <a:ln w="9525">
            <a:noFill/>
            <a:miter lim="800000"/>
            <a:headEnd/>
            <a:tailEnd/>
          </a:ln>
        </p:spPr>
        <p:txBody>
          <a:bodyPr/>
          <a:lstStyle/>
          <a:p>
            <a:pPr eaLnBrk="0" hangingPunct="0">
              <a:spcBef>
                <a:spcPct val="20000"/>
              </a:spcBef>
              <a:buFont typeface="Arial" charset="0"/>
              <a:buNone/>
            </a:pPr>
            <a:r>
              <a:rPr lang="zh-CN" altLang="en-US" sz="3200"/>
              <a:t>科学结尾</a:t>
            </a:r>
            <a:endParaRPr lang="en-US" altLang="zh-CN" sz="3200"/>
          </a:p>
          <a:p>
            <a:pPr eaLnBrk="0" hangingPunct="0">
              <a:spcBef>
                <a:spcPct val="20000"/>
              </a:spcBef>
              <a:buFont typeface="Arial" charset="0"/>
              <a:buNone/>
            </a:pPr>
            <a:r>
              <a:rPr lang="en-US" altLang="zh-CN" sz="3200"/>
              <a:t>1</a:t>
            </a:r>
            <a:r>
              <a:rPr lang="zh-CN" altLang="en-US" sz="3200"/>
              <a:t>、总结归纳</a:t>
            </a:r>
            <a:endParaRPr lang="en-US" altLang="zh-CN" sz="3200"/>
          </a:p>
          <a:p>
            <a:pPr eaLnBrk="0" hangingPunct="0">
              <a:spcBef>
                <a:spcPct val="20000"/>
              </a:spcBef>
              <a:buFont typeface="Arial" charset="0"/>
              <a:buNone/>
            </a:pPr>
            <a:r>
              <a:rPr lang="en-US" altLang="zh-CN" sz="3200"/>
              <a:t>2</a:t>
            </a:r>
            <a:r>
              <a:rPr lang="zh-CN" altLang="en-US" sz="3200"/>
              <a:t>、发出号召</a:t>
            </a:r>
            <a:endParaRPr lang="en-US" altLang="zh-CN" sz="3200"/>
          </a:p>
          <a:p>
            <a:pPr eaLnBrk="0" hangingPunct="0">
              <a:spcBef>
                <a:spcPct val="20000"/>
              </a:spcBef>
              <a:buFont typeface="Arial" charset="0"/>
              <a:buNone/>
            </a:pPr>
            <a:r>
              <a:rPr lang="en-US" altLang="zh-CN" sz="3200"/>
              <a:t>3</a:t>
            </a:r>
            <a:r>
              <a:rPr lang="zh-CN" altLang="en-US" sz="3200"/>
              <a:t>、展望未来</a:t>
            </a:r>
            <a:endParaRPr lang="en-US" altLang="zh-CN" sz="3200"/>
          </a:p>
          <a:p>
            <a:pPr eaLnBrk="0" hangingPunct="0">
              <a:spcBef>
                <a:spcPct val="20000"/>
              </a:spcBef>
              <a:buFont typeface="Arial" charset="0"/>
              <a:buNone/>
            </a:pPr>
            <a:r>
              <a:rPr lang="en-US" altLang="zh-CN" sz="3200"/>
              <a:t>4</a:t>
            </a:r>
            <a:r>
              <a:rPr lang="zh-CN" altLang="en-US" sz="3200"/>
              <a:t>、引经据典</a:t>
            </a:r>
            <a:endParaRPr lang="en-US" altLang="zh-CN" sz="3200"/>
          </a:p>
          <a:p>
            <a:pPr eaLnBrk="0" hangingPunct="0">
              <a:spcBef>
                <a:spcPct val="20000"/>
              </a:spcBef>
              <a:buFont typeface="Arial" charset="0"/>
              <a:buNone/>
            </a:pPr>
            <a:r>
              <a:rPr lang="en-US" altLang="zh-CN" sz="3200"/>
              <a:t>5</a:t>
            </a:r>
            <a:r>
              <a:rPr lang="zh-CN" altLang="en-US" sz="3200"/>
              <a:t>、欲擒故纵</a:t>
            </a:r>
            <a:endParaRPr lang="en-US" altLang="zh-CN" sz="3200"/>
          </a:p>
          <a:p>
            <a:pPr eaLnBrk="0" hangingPunct="0">
              <a:spcBef>
                <a:spcPct val="20000"/>
              </a:spcBef>
              <a:buFont typeface="Arial" charset="0"/>
              <a:buNone/>
            </a:pPr>
            <a:r>
              <a:rPr lang="en-US" altLang="zh-CN" sz="3200"/>
              <a:t>6</a:t>
            </a:r>
            <a:r>
              <a:rPr lang="zh-CN" altLang="en-US" sz="3200"/>
              <a:t>、讲个故事</a:t>
            </a: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1000"/>
                                        <p:tgtEl>
                                          <p:spTgt spid="2">
                                            <p:txEl>
                                              <p:pRg st="2" end="2"/>
                                            </p:txEl>
                                          </p:spTgt>
                                        </p:tgtEl>
                                      </p:cBhvr>
                                    </p:animEffect>
                                    <p:anim calcmode="lin" valueType="num">
                                      <p:cBhvr>
                                        <p:cTn id="2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fade">
                                      <p:cBhvr>
                                        <p:cTn id="26" dur="1000"/>
                                        <p:tgtEl>
                                          <p:spTgt spid="2">
                                            <p:txEl>
                                              <p:pRg st="3" end="3"/>
                                            </p:txEl>
                                          </p:spTgt>
                                        </p:tgtEl>
                                      </p:cBhvr>
                                    </p:animEffect>
                                    <p:anim calcmode="lin" valueType="num">
                                      <p:cBhvr>
                                        <p:cTn id="27"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2">
                                            <p:txEl>
                                              <p:pRg st="4" end="4"/>
                                            </p:txEl>
                                          </p:spTgt>
                                        </p:tgtEl>
                                        <p:attrNameLst>
                                          <p:attrName>style.visibility</p:attrName>
                                        </p:attrNameLst>
                                      </p:cBhvr>
                                      <p:to>
                                        <p:strVal val="visible"/>
                                      </p:to>
                                    </p:set>
                                    <p:animEffect transition="in" filter="fade">
                                      <p:cBhvr>
                                        <p:cTn id="33" dur="1000"/>
                                        <p:tgtEl>
                                          <p:spTgt spid="2">
                                            <p:txEl>
                                              <p:pRg st="4" end="4"/>
                                            </p:txEl>
                                          </p:spTgt>
                                        </p:tgtEl>
                                      </p:cBhvr>
                                    </p:animEffect>
                                    <p:anim calcmode="lin" valueType="num">
                                      <p:cBhvr>
                                        <p:cTn id="34"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2">
                                            <p:txEl>
                                              <p:pRg st="5" end="5"/>
                                            </p:txEl>
                                          </p:spTgt>
                                        </p:tgtEl>
                                        <p:attrNameLst>
                                          <p:attrName>style.visibility</p:attrName>
                                        </p:attrNameLst>
                                      </p:cBhvr>
                                      <p:to>
                                        <p:strVal val="visible"/>
                                      </p:to>
                                    </p:set>
                                    <p:animEffect transition="in" filter="fade">
                                      <p:cBhvr>
                                        <p:cTn id="40" dur="1000"/>
                                        <p:tgtEl>
                                          <p:spTgt spid="2">
                                            <p:txEl>
                                              <p:pRg st="5" end="5"/>
                                            </p:txEl>
                                          </p:spTgt>
                                        </p:tgtEl>
                                      </p:cBhvr>
                                    </p:animEffect>
                                    <p:anim calcmode="lin" valueType="num">
                                      <p:cBhvr>
                                        <p:cTn id="41"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内容占位符 1"/>
          <p:cNvSpPr>
            <a:spLocks noGrp="1"/>
          </p:cNvSpPr>
          <p:nvPr>
            <p:ph idx="1"/>
          </p:nvPr>
        </p:nvSpPr>
        <p:spPr>
          <a:xfrm>
            <a:off x="457200" y="2492375"/>
            <a:ext cx="8229600" cy="3633788"/>
          </a:xfrm>
        </p:spPr>
        <p:txBody>
          <a:bodyPr/>
          <a:lstStyle/>
          <a:p>
            <a:r>
              <a:rPr lang="zh-CN" altLang="zh-CN" sz="3600" b="1" smtClean="0"/>
              <a:t>一、调控气息，发声练习</a:t>
            </a:r>
            <a:endParaRPr lang="zh-CN" altLang="zh-CN" sz="3600" smtClean="0"/>
          </a:p>
          <a:p>
            <a:r>
              <a:rPr lang="zh-CN" altLang="zh-CN" sz="3600" b="1" smtClean="0"/>
              <a:t>二、语调训练，讲课声情并茂</a:t>
            </a:r>
            <a:endParaRPr lang="zh-CN" altLang="zh-CN" sz="3600" smtClean="0"/>
          </a:p>
          <a:p>
            <a:r>
              <a:rPr lang="zh-CN" altLang="zh-CN" sz="3600" b="1" smtClean="0"/>
              <a:t>三、收放自如，掌控全场</a:t>
            </a:r>
            <a:endParaRPr lang="zh-CN" altLang="zh-CN" sz="3600" smtClean="0"/>
          </a:p>
          <a:p>
            <a:endParaRPr lang="zh-CN" altLang="en-US" sz="3600" smtClean="0"/>
          </a:p>
        </p:txBody>
      </p:sp>
      <p:sp>
        <p:nvSpPr>
          <p:cNvPr id="122882" name="标题 2"/>
          <p:cNvSpPr>
            <a:spLocks noGrp="1"/>
          </p:cNvSpPr>
          <p:nvPr>
            <p:ph type="title"/>
          </p:nvPr>
        </p:nvSpPr>
        <p:spPr>
          <a:xfrm>
            <a:off x="107950" y="260350"/>
            <a:ext cx="6696075" cy="1143000"/>
          </a:xfrm>
        </p:spPr>
        <p:txBody>
          <a:bodyPr/>
          <a:lstStyle/>
          <a:p>
            <a:r>
              <a:rPr lang="zh-CN" altLang="zh-CN" sz="4800" smtClean="0"/>
              <a:t>内训师的外在技能训练</a:t>
            </a:r>
            <a:endParaRPr lang="zh-CN" altLang="en-US" sz="4800" smtClean="0"/>
          </a:p>
        </p:txBody>
      </p:sp>
      <p:sp>
        <p:nvSpPr>
          <p:cNvPr id="4" name="灯片编号占位符 3"/>
          <p:cNvSpPr>
            <a:spLocks noGrp="1"/>
          </p:cNvSpPr>
          <p:nvPr>
            <p:ph type="sldNum" sz="quarter" idx="10"/>
          </p:nvPr>
        </p:nvSpPr>
        <p:spPr/>
        <p:txBody>
          <a:bodyPr/>
          <a:lstStyle/>
          <a:p>
            <a:pPr>
              <a:defRPr/>
            </a:pPr>
            <a:fld id="{0BC30802-2EF2-4756-B389-C4A3B33AA769}" type="slidenum">
              <a:rPr lang="zh-CN" altLang="en-US" smtClean="0"/>
              <a:pPr>
                <a:defRPr/>
              </a:pPr>
              <a:t>62</a:t>
            </a:fld>
            <a:endParaRPr lang="zh-CN" altLang="en-US"/>
          </a:p>
        </p:txBody>
      </p:sp>
    </p:spTree>
  </p:cSld>
  <p:clrMapOvr>
    <a:masterClrMapping/>
  </p:clrMapOvr>
  <p:transition spd="slow">
    <p:pull/>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标题 2"/>
          <p:cNvSpPr>
            <a:spLocks noGrp="1"/>
          </p:cNvSpPr>
          <p:nvPr>
            <p:ph type="title"/>
          </p:nvPr>
        </p:nvSpPr>
        <p:spPr>
          <a:xfrm>
            <a:off x="107950" y="260350"/>
            <a:ext cx="6696075" cy="1143000"/>
          </a:xfrm>
        </p:spPr>
        <p:txBody>
          <a:bodyPr/>
          <a:lstStyle/>
          <a:p>
            <a:r>
              <a:rPr lang="zh-CN" altLang="zh-CN" smtClean="0"/>
              <a:t>一、调控气息，发声练习</a:t>
            </a:r>
            <a:endParaRPr lang="zh-CN" altLang="en-US" smtClean="0"/>
          </a:p>
        </p:txBody>
      </p:sp>
      <p:sp>
        <p:nvSpPr>
          <p:cNvPr id="4" name="灯片编号占位符 3"/>
          <p:cNvSpPr>
            <a:spLocks noGrp="1"/>
          </p:cNvSpPr>
          <p:nvPr>
            <p:ph type="sldNum" sz="quarter" idx="10"/>
          </p:nvPr>
        </p:nvSpPr>
        <p:spPr/>
        <p:txBody>
          <a:bodyPr/>
          <a:lstStyle/>
          <a:p>
            <a:pPr>
              <a:defRPr/>
            </a:pPr>
            <a:fld id="{F1AEE247-2DE1-4639-A97A-B1055D005FC6}" type="slidenum">
              <a:rPr lang="zh-CN" altLang="en-US" smtClean="0"/>
              <a:pPr>
                <a:defRPr/>
              </a:pPr>
              <a:t>63</a:t>
            </a:fld>
            <a:endParaRPr lang="zh-CN" altLang="en-US"/>
          </a:p>
        </p:txBody>
      </p:sp>
      <p:sp>
        <p:nvSpPr>
          <p:cNvPr id="123907" name="标题 2"/>
          <p:cNvSpPr txBox="1">
            <a:spLocks/>
          </p:cNvSpPr>
          <p:nvPr/>
        </p:nvSpPr>
        <p:spPr bwMode="auto">
          <a:xfrm>
            <a:off x="260350" y="1582738"/>
            <a:ext cx="6696075" cy="1143000"/>
          </a:xfrm>
          <a:prstGeom prst="rect">
            <a:avLst/>
          </a:prstGeom>
          <a:noFill/>
          <a:ln w="9525">
            <a:noFill/>
            <a:miter lim="800000"/>
            <a:headEnd/>
            <a:tailEnd/>
          </a:ln>
        </p:spPr>
        <p:txBody>
          <a:bodyPr anchor="ctr"/>
          <a:lstStyle/>
          <a:p>
            <a:pPr eaLnBrk="0" hangingPunct="0"/>
            <a:r>
              <a:rPr lang="zh-CN" altLang="en-US" sz="4000" b="1"/>
              <a:t>气乃音之帅也</a:t>
            </a:r>
          </a:p>
        </p:txBody>
      </p:sp>
      <p:sp>
        <p:nvSpPr>
          <p:cNvPr id="9" name="内容占位符 1"/>
          <p:cNvSpPr>
            <a:spLocks noGrp="1"/>
          </p:cNvSpPr>
          <p:nvPr>
            <p:ph idx="1"/>
          </p:nvPr>
        </p:nvSpPr>
        <p:spPr>
          <a:xfrm>
            <a:off x="457200" y="2801938"/>
            <a:ext cx="8229600" cy="3324225"/>
          </a:xfrm>
        </p:spPr>
        <p:txBody>
          <a:bodyPr/>
          <a:lstStyle/>
          <a:p>
            <a:r>
              <a:rPr lang="zh-CN" altLang="en-US" smtClean="0"/>
              <a:t>胸腹联合呼吸：</a:t>
            </a:r>
            <a:endParaRPr lang="en-US" altLang="zh-CN" smtClean="0"/>
          </a:p>
          <a:p>
            <a:endParaRPr lang="en-US" altLang="zh-CN" smtClean="0"/>
          </a:p>
          <a:p>
            <a:r>
              <a:rPr lang="zh-CN" altLang="en-US" smtClean="0"/>
              <a:t>吸到肺底</a:t>
            </a:r>
            <a:endParaRPr lang="en-US" altLang="zh-CN" smtClean="0"/>
          </a:p>
          <a:p>
            <a:r>
              <a:rPr lang="zh-CN" altLang="en-US" smtClean="0"/>
              <a:t>两肋打开</a:t>
            </a:r>
            <a:endParaRPr lang="en-US" altLang="zh-CN" smtClean="0"/>
          </a:p>
          <a:p>
            <a:r>
              <a:rPr lang="zh-CN" altLang="en-US" smtClean="0"/>
              <a:t>腹部“站定”</a:t>
            </a:r>
          </a:p>
        </p:txBody>
      </p:sp>
      <p:sp>
        <p:nvSpPr>
          <p:cNvPr id="123909" name="内容占位符 1"/>
          <p:cNvSpPr txBox="1">
            <a:spLocks/>
          </p:cNvSpPr>
          <p:nvPr/>
        </p:nvSpPr>
        <p:spPr bwMode="auto">
          <a:xfrm>
            <a:off x="5795963" y="2997200"/>
            <a:ext cx="2890837" cy="3128963"/>
          </a:xfrm>
          <a:prstGeom prst="rect">
            <a:avLst/>
          </a:prstGeom>
          <a:noFill/>
          <a:ln w="9525">
            <a:noFill/>
            <a:miter lim="800000"/>
            <a:headEnd/>
            <a:tailEnd/>
          </a:ln>
        </p:spPr>
        <p:txBody>
          <a:bodyPr/>
          <a:lstStyle/>
          <a:p>
            <a:pPr eaLnBrk="0" hangingPunct="0">
              <a:spcBef>
                <a:spcPct val="20000"/>
              </a:spcBef>
              <a:buFont typeface="Arial" charset="0"/>
              <a:buNone/>
            </a:pPr>
            <a:r>
              <a:rPr lang="zh-CN" altLang="en-US" sz="3600" b="1"/>
              <a:t>快吸似惊吓</a:t>
            </a:r>
            <a:endParaRPr lang="en-US" altLang="zh-CN" sz="3600" b="1"/>
          </a:p>
          <a:p>
            <a:pPr eaLnBrk="0" hangingPunct="0">
              <a:spcBef>
                <a:spcPct val="20000"/>
              </a:spcBef>
              <a:buFont typeface="Arial" charset="0"/>
              <a:buNone/>
            </a:pPr>
            <a:r>
              <a:rPr lang="zh-CN" altLang="en-US" sz="3600" b="1"/>
              <a:t>慢吸如闻香</a:t>
            </a:r>
            <a:endParaRPr lang="en-US" altLang="zh-CN" sz="3600" b="1"/>
          </a:p>
          <a:p>
            <a:pPr eaLnBrk="0" hangingPunct="0">
              <a:spcBef>
                <a:spcPct val="20000"/>
              </a:spcBef>
              <a:buFont typeface="Arial" charset="0"/>
              <a:buNone/>
            </a:pPr>
            <a:r>
              <a:rPr lang="zh-CN" altLang="en-US" sz="3600" b="1"/>
              <a:t>快呼像出水</a:t>
            </a:r>
            <a:endParaRPr lang="en-US" altLang="zh-CN" sz="3600" b="1"/>
          </a:p>
          <a:p>
            <a:pPr eaLnBrk="0" hangingPunct="0">
              <a:spcBef>
                <a:spcPct val="20000"/>
              </a:spcBef>
              <a:buFont typeface="Arial" charset="0"/>
              <a:buNone/>
            </a:pPr>
            <a:r>
              <a:rPr lang="zh-CN" altLang="en-US" sz="3600" b="1"/>
              <a:t>慢呼能吹尘</a:t>
            </a: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3" end="3"/>
                                            </p:txEl>
                                          </p:spTgt>
                                        </p:tgtEl>
                                        <p:attrNameLst>
                                          <p:attrName>style.visibility</p:attrName>
                                        </p:attrNameLst>
                                      </p:cBhvr>
                                      <p:to>
                                        <p:strVal val="visible"/>
                                      </p:to>
                                    </p:set>
                                    <p:animEffect transition="in" filter="fade">
                                      <p:cBhvr>
                                        <p:cTn id="17" dur="500"/>
                                        <p:tgtEl>
                                          <p:spTgt spid="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4" end="4"/>
                                            </p:txEl>
                                          </p:spTgt>
                                        </p:tgtEl>
                                        <p:attrNameLst>
                                          <p:attrName>style.visibility</p:attrName>
                                        </p:attrNameLst>
                                      </p:cBhvr>
                                      <p:to>
                                        <p:strVal val="visible"/>
                                      </p:to>
                                    </p:set>
                                    <p:animEffect transition="in" filter="fade">
                                      <p:cBhvr>
                                        <p:cTn id="22"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sz="4000" b="1" smtClean="0"/>
              <a:t>肌肉练习：</a:t>
            </a:r>
            <a:endParaRPr lang="en-US" altLang="zh-CN" sz="4000" b="1" smtClean="0"/>
          </a:p>
          <a:p>
            <a:r>
              <a:rPr lang="en-US" altLang="zh-CN" sz="2400" b="1" smtClean="0"/>
              <a:t>1</a:t>
            </a:r>
            <a:r>
              <a:rPr lang="zh-CN" altLang="en-US" sz="2400" b="1" smtClean="0"/>
              <a:t>、打哈欠</a:t>
            </a:r>
            <a:endParaRPr lang="en-US" altLang="zh-CN" sz="2400" b="1" smtClean="0"/>
          </a:p>
          <a:p>
            <a:r>
              <a:rPr lang="en-US" altLang="zh-CN" sz="2400" b="1" smtClean="0"/>
              <a:t>2</a:t>
            </a:r>
            <a:r>
              <a:rPr lang="zh-CN" altLang="en-US" sz="2400" b="1" smtClean="0"/>
              <a:t>、嚼东西</a:t>
            </a:r>
            <a:endParaRPr lang="en-US" altLang="zh-CN" sz="2400" b="1" smtClean="0"/>
          </a:p>
          <a:p>
            <a:r>
              <a:rPr lang="en-US" altLang="zh-CN" sz="2400" b="1" smtClean="0"/>
              <a:t>3</a:t>
            </a:r>
            <a:r>
              <a:rPr lang="zh-CN" altLang="en-US" sz="2400" b="1" smtClean="0"/>
              <a:t>、亲脸蛋</a:t>
            </a:r>
            <a:endParaRPr lang="en-US" altLang="zh-CN" sz="2400" b="1" smtClean="0"/>
          </a:p>
          <a:p>
            <a:r>
              <a:rPr lang="en-US" altLang="zh-CN" sz="2400" b="1" smtClean="0"/>
              <a:t>4</a:t>
            </a:r>
            <a:r>
              <a:rPr lang="zh-CN" altLang="en-US" sz="2400" b="1" smtClean="0"/>
              <a:t>、饶舌头</a:t>
            </a:r>
          </a:p>
        </p:txBody>
      </p:sp>
      <p:sp>
        <p:nvSpPr>
          <p:cNvPr id="124930" name="标题 2"/>
          <p:cNvSpPr>
            <a:spLocks noGrp="1"/>
          </p:cNvSpPr>
          <p:nvPr>
            <p:ph type="title"/>
          </p:nvPr>
        </p:nvSpPr>
        <p:spPr>
          <a:xfrm>
            <a:off x="107950" y="260350"/>
            <a:ext cx="6696075" cy="1143000"/>
          </a:xfrm>
        </p:spPr>
        <p:txBody>
          <a:bodyPr/>
          <a:lstStyle/>
          <a:p>
            <a:r>
              <a:rPr lang="zh-CN" altLang="en-US" smtClean="0"/>
              <a:t>声乃音之将也</a:t>
            </a:r>
          </a:p>
        </p:txBody>
      </p:sp>
      <p:sp>
        <p:nvSpPr>
          <p:cNvPr id="4" name="灯片编号占位符 3"/>
          <p:cNvSpPr>
            <a:spLocks noGrp="1"/>
          </p:cNvSpPr>
          <p:nvPr>
            <p:ph type="sldNum" sz="quarter" idx="10"/>
          </p:nvPr>
        </p:nvSpPr>
        <p:spPr/>
        <p:txBody>
          <a:bodyPr/>
          <a:lstStyle/>
          <a:p>
            <a:pPr>
              <a:defRPr/>
            </a:pPr>
            <a:fld id="{9698AA56-2D86-4433-8A66-3E93D31C5C60}" type="slidenum">
              <a:rPr lang="zh-CN" altLang="en-US" smtClean="0"/>
              <a:pPr>
                <a:defRPr/>
              </a:pPr>
              <a:t>64</a:t>
            </a:fld>
            <a:endParaRPr lang="zh-CN" alt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sz="5400" b="1" smtClean="0"/>
              <a:t>发声练习：</a:t>
            </a:r>
            <a:endParaRPr lang="en-US" altLang="zh-CN" sz="5400" b="1" smtClean="0"/>
          </a:p>
          <a:p>
            <a:r>
              <a:rPr lang="zh-CN" altLang="en-US" sz="3600" b="1" smtClean="0"/>
              <a:t>绕口令：</a:t>
            </a:r>
            <a:endParaRPr lang="en-US" altLang="zh-CN" sz="3600" b="1" smtClean="0"/>
          </a:p>
          <a:p>
            <a:r>
              <a:rPr lang="en-US" altLang="zh-CN" sz="3600" b="1" smtClean="0"/>
              <a:t>CPTBTPTP,BCPTDTPTP</a:t>
            </a:r>
          </a:p>
          <a:p>
            <a:r>
              <a:rPr lang="en-US" altLang="zh-CN" sz="3600" b="1" smtClean="0"/>
              <a:t>1</a:t>
            </a:r>
            <a:r>
              <a:rPr lang="zh-CN" altLang="en-US" sz="3600" b="1" smtClean="0"/>
              <a:t>、声母绕口令</a:t>
            </a:r>
            <a:r>
              <a:rPr lang="en-US" altLang="zh-CN" sz="3600" b="1" smtClean="0"/>
              <a:t>:</a:t>
            </a:r>
          </a:p>
          <a:p>
            <a:r>
              <a:rPr lang="zh-CN" altLang="en-US" sz="3600" smtClean="0"/>
              <a:t>八百标兵奔北坡，炮兵并排北边跑。</a:t>
            </a:r>
          </a:p>
          <a:p>
            <a:r>
              <a:rPr lang="zh-CN" altLang="en-US" sz="3600" smtClean="0"/>
              <a:t> 炮兵怕把标兵碰，标兵怕碰炮兵炮。</a:t>
            </a:r>
          </a:p>
          <a:p>
            <a:endParaRPr lang="en-US" altLang="zh-CN" sz="3600" b="1" smtClean="0"/>
          </a:p>
          <a:p>
            <a:endParaRPr lang="en-US" altLang="zh-CN" sz="3600" b="1" smtClean="0"/>
          </a:p>
          <a:p>
            <a:endParaRPr lang="zh-CN" altLang="en-US" sz="3600" b="1" smtClean="0"/>
          </a:p>
        </p:txBody>
      </p:sp>
      <p:sp>
        <p:nvSpPr>
          <p:cNvPr id="126978" name="标题 2"/>
          <p:cNvSpPr>
            <a:spLocks noGrp="1"/>
          </p:cNvSpPr>
          <p:nvPr>
            <p:ph type="title"/>
          </p:nvPr>
        </p:nvSpPr>
        <p:spPr>
          <a:xfrm>
            <a:off x="107950" y="260350"/>
            <a:ext cx="6696075" cy="1143000"/>
          </a:xfrm>
        </p:spPr>
        <p:txBody>
          <a:bodyPr/>
          <a:lstStyle/>
          <a:p>
            <a:r>
              <a:rPr lang="zh-CN" altLang="en-US" smtClean="0"/>
              <a:t>声乃音之将也</a:t>
            </a:r>
          </a:p>
        </p:txBody>
      </p:sp>
      <p:sp>
        <p:nvSpPr>
          <p:cNvPr id="4" name="灯片编号占位符 3"/>
          <p:cNvSpPr>
            <a:spLocks noGrp="1"/>
          </p:cNvSpPr>
          <p:nvPr>
            <p:ph type="sldNum" sz="quarter" idx="10"/>
          </p:nvPr>
        </p:nvSpPr>
        <p:spPr/>
        <p:txBody>
          <a:bodyPr/>
          <a:lstStyle/>
          <a:p>
            <a:pPr>
              <a:defRPr/>
            </a:pPr>
            <a:fld id="{BB0029E4-444E-468C-9195-1D13EA2D5E79}" type="slidenum">
              <a:rPr lang="zh-CN" altLang="en-US" smtClean="0"/>
              <a:pPr>
                <a:defRPr/>
              </a:pPr>
              <a:t>65</a:t>
            </a:fld>
            <a:endParaRPr lang="zh-CN" alt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
                                            <p:txEl>
                                              <p:pRg st="5" end="5"/>
                                            </p:txEl>
                                          </p:spTgt>
                                        </p:tgtEl>
                                        <p:attrNameLst>
                                          <p:attrName>style.visibility</p:attrName>
                                        </p:attrNameLst>
                                      </p:cBhvr>
                                      <p:to>
                                        <p:strVal val="visible"/>
                                      </p:to>
                                    </p:set>
                                    <p:animEffect transition="in" filter="fade">
                                      <p:cBhvr>
                                        <p:cTn id="30"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323850" y="1700213"/>
            <a:ext cx="8712200" cy="1657350"/>
          </a:xfrm>
        </p:spPr>
        <p:txBody>
          <a:bodyPr/>
          <a:lstStyle/>
          <a:p>
            <a:r>
              <a:rPr lang="zh-CN" altLang="en-US" sz="2000" smtClean="0"/>
              <a:t>出南门，走六步，见着六叔和六舅，</a:t>
            </a:r>
            <a:br>
              <a:rPr lang="zh-CN" altLang="en-US" sz="2000" smtClean="0"/>
            </a:br>
            <a:r>
              <a:rPr lang="zh-CN" altLang="en-US" sz="2000" smtClean="0"/>
              <a:t>叫声六叔和六舅，借我六斗六升好绿豆；</a:t>
            </a:r>
            <a:br>
              <a:rPr lang="zh-CN" altLang="en-US" sz="2000" smtClean="0"/>
            </a:br>
            <a:r>
              <a:rPr lang="zh-CN" altLang="en-US" sz="2000" smtClean="0"/>
              <a:t>过了秋，打了豆，</a:t>
            </a:r>
            <a:endParaRPr lang="en-US" altLang="zh-CN" sz="2000" smtClean="0"/>
          </a:p>
          <a:p>
            <a:r>
              <a:rPr lang="zh-CN" altLang="en-US" sz="2000" smtClean="0"/>
              <a:t>还我六叔六舅六十六斗六升好绿豆。</a:t>
            </a:r>
          </a:p>
        </p:txBody>
      </p:sp>
      <p:sp>
        <p:nvSpPr>
          <p:cNvPr id="129026" name="标题 2"/>
          <p:cNvSpPr>
            <a:spLocks noGrp="1"/>
          </p:cNvSpPr>
          <p:nvPr>
            <p:ph type="title"/>
          </p:nvPr>
        </p:nvSpPr>
        <p:spPr>
          <a:xfrm>
            <a:off x="107950" y="260350"/>
            <a:ext cx="6696075" cy="1143000"/>
          </a:xfrm>
        </p:spPr>
        <p:txBody>
          <a:bodyPr/>
          <a:lstStyle/>
          <a:p>
            <a:r>
              <a:rPr lang="en-US" altLang="zh-CN" smtClean="0"/>
              <a:t>2</a:t>
            </a:r>
            <a:r>
              <a:rPr lang="zh-CN" altLang="en-US" smtClean="0"/>
              <a:t>、韵母绕口令</a:t>
            </a:r>
            <a:r>
              <a:rPr lang="en-US" altLang="zh-CN" smtClean="0"/>
              <a:t>:</a:t>
            </a:r>
            <a:endParaRPr lang="zh-CN" altLang="en-US" smtClean="0"/>
          </a:p>
        </p:txBody>
      </p:sp>
      <p:sp>
        <p:nvSpPr>
          <p:cNvPr id="4" name="灯片编号占位符 3"/>
          <p:cNvSpPr>
            <a:spLocks noGrp="1"/>
          </p:cNvSpPr>
          <p:nvPr>
            <p:ph type="sldNum" sz="quarter" idx="10"/>
          </p:nvPr>
        </p:nvSpPr>
        <p:spPr/>
        <p:txBody>
          <a:bodyPr/>
          <a:lstStyle/>
          <a:p>
            <a:pPr>
              <a:defRPr/>
            </a:pPr>
            <a:fld id="{FB8E206E-0E87-47FB-AF07-65667FFD0DD0}" type="slidenum">
              <a:rPr lang="zh-CN" altLang="en-US" smtClean="0"/>
              <a:pPr>
                <a:defRPr/>
              </a:pPr>
              <a:t>66</a:t>
            </a:fld>
            <a:endParaRPr lang="zh-CN" alt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smtClean="0"/>
              <a:t>　　梁木匠和梁瓦匠，</a:t>
            </a:r>
            <a:br>
              <a:rPr lang="zh-CN" altLang="en-US" smtClean="0"/>
            </a:br>
            <a:r>
              <a:rPr lang="zh-CN" altLang="en-US" smtClean="0"/>
              <a:t>　　俩梁有事常商量。</a:t>
            </a:r>
            <a:br>
              <a:rPr lang="zh-CN" altLang="en-US" smtClean="0"/>
            </a:br>
            <a:r>
              <a:rPr lang="zh-CN" altLang="en-US" smtClean="0"/>
              <a:t>　　梁木匠天亮晾衣裳，</a:t>
            </a:r>
            <a:br>
              <a:rPr lang="zh-CN" altLang="en-US" smtClean="0"/>
            </a:br>
            <a:r>
              <a:rPr lang="zh-CN" altLang="en-US" smtClean="0"/>
              <a:t>　　梁瓦匠天黑量高梁。</a:t>
            </a:r>
            <a:br>
              <a:rPr lang="zh-CN" altLang="en-US" smtClean="0"/>
            </a:br>
            <a:r>
              <a:rPr lang="zh-CN" altLang="en-US" smtClean="0"/>
              <a:t>　　梁木匠晾衣裳受了凉，</a:t>
            </a:r>
            <a:br>
              <a:rPr lang="zh-CN" altLang="en-US" smtClean="0"/>
            </a:br>
            <a:r>
              <a:rPr lang="zh-CN" altLang="en-US" smtClean="0"/>
              <a:t>　　梁瓦匠量高梁少了粮。</a:t>
            </a:r>
            <a:br>
              <a:rPr lang="zh-CN" altLang="en-US" smtClean="0"/>
            </a:br>
            <a:r>
              <a:rPr lang="zh-CN" altLang="en-US" smtClean="0"/>
              <a:t>　　梁瓦匠思量梁木匠受了凉，</a:t>
            </a:r>
            <a:br>
              <a:rPr lang="zh-CN" altLang="en-US" smtClean="0"/>
            </a:br>
            <a:r>
              <a:rPr lang="zh-CN" altLang="en-US" smtClean="0"/>
              <a:t>　　梁木匠体谅梁瓦匠少了粮。</a:t>
            </a:r>
          </a:p>
        </p:txBody>
      </p:sp>
      <p:sp>
        <p:nvSpPr>
          <p:cNvPr id="130050" name="标题 2"/>
          <p:cNvSpPr>
            <a:spLocks noGrp="1"/>
          </p:cNvSpPr>
          <p:nvPr>
            <p:ph type="title"/>
          </p:nvPr>
        </p:nvSpPr>
        <p:spPr>
          <a:xfrm>
            <a:off x="107950" y="260350"/>
            <a:ext cx="6696075" cy="1143000"/>
          </a:xfrm>
        </p:spPr>
        <p:txBody>
          <a:bodyPr/>
          <a:lstStyle/>
          <a:p>
            <a:r>
              <a:rPr lang="en-US" altLang="zh-CN" smtClean="0"/>
              <a:t>3</a:t>
            </a:r>
            <a:r>
              <a:rPr lang="zh-CN" altLang="en-US" smtClean="0"/>
              <a:t>、声调绕口令</a:t>
            </a:r>
          </a:p>
        </p:txBody>
      </p:sp>
      <p:sp>
        <p:nvSpPr>
          <p:cNvPr id="4" name="灯片编号占位符 3"/>
          <p:cNvSpPr>
            <a:spLocks noGrp="1"/>
          </p:cNvSpPr>
          <p:nvPr>
            <p:ph type="sldNum" sz="quarter" idx="10"/>
          </p:nvPr>
        </p:nvSpPr>
        <p:spPr/>
        <p:txBody>
          <a:bodyPr/>
          <a:lstStyle/>
          <a:p>
            <a:pPr>
              <a:defRPr/>
            </a:pPr>
            <a:fld id="{E1FBA473-5014-48D6-8460-474210BD9FB9}" type="slidenum">
              <a:rPr lang="zh-CN" altLang="en-US" smtClean="0"/>
              <a:pPr>
                <a:defRPr/>
              </a:pPr>
              <a:t>67</a:t>
            </a:fld>
            <a:endParaRPr lang="zh-CN" altLang="en-US"/>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内容占位符 1"/>
          <p:cNvSpPr>
            <a:spLocks noGrp="1"/>
          </p:cNvSpPr>
          <p:nvPr>
            <p:ph idx="1"/>
          </p:nvPr>
        </p:nvSpPr>
        <p:spPr>
          <a:xfrm>
            <a:off x="457200" y="1600200"/>
            <a:ext cx="3467100" cy="820738"/>
          </a:xfrm>
        </p:spPr>
        <p:txBody>
          <a:bodyPr/>
          <a:lstStyle/>
          <a:p>
            <a:r>
              <a:rPr lang="zh-CN" altLang="en-US" sz="4400" b="1" smtClean="0"/>
              <a:t>投入感情</a:t>
            </a:r>
          </a:p>
        </p:txBody>
      </p:sp>
      <p:sp>
        <p:nvSpPr>
          <p:cNvPr id="131074" name="标题 2"/>
          <p:cNvSpPr>
            <a:spLocks noGrp="1"/>
          </p:cNvSpPr>
          <p:nvPr>
            <p:ph type="title"/>
          </p:nvPr>
        </p:nvSpPr>
        <p:spPr>
          <a:xfrm>
            <a:off x="107950" y="260350"/>
            <a:ext cx="6696075" cy="1143000"/>
          </a:xfrm>
        </p:spPr>
        <p:txBody>
          <a:bodyPr/>
          <a:lstStyle/>
          <a:p>
            <a:r>
              <a:rPr lang="zh-CN" altLang="en-US" smtClean="0"/>
              <a:t>声乃音之将也</a:t>
            </a:r>
          </a:p>
        </p:txBody>
      </p:sp>
      <p:sp>
        <p:nvSpPr>
          <p:cNvPr id="4" name="灯片编号占位符 3"/>
          <p:cNvSpPr>
            <a:spLocks noGrp="1"/>
          </p:cNvSpPr>
          <p:nvPr>
            <p:ph type="sldNum" sz="quarter" idx="10"/>
          </p:nvPr>
        </p:nvSpPr>
        <p:spPr/>
        <p:txBody>
          <a:bodyPr/>
          <a:lstStyle/>
          <a:p>
            <a:pPr>
              <a:defRPr/>
            </a:pPr>
            <a:fld id="{8F5C39B9-6AF5-4A39-9DD0-E3431D773855}" type="slidenum">
              <a:rPr lang="zh-CN" altLang="en-US" smtClean="0"/>
              <a:pPr>
                <a:defRPr/>
              </a:pPr>
              <a:t>68</a:t>
            </a:fld>
            <a:endParaRPr lang="zh-CN" altLang="en-US"/>
          </a:p>
        </p:txBody>
      </p:sp>
    </p:spTree>
  </p:cSld>
  <p:clrMapOvr>
    <a:masterClrMapping/>
  </p:clrMapOvr>
  <p:transition spd="slow">
    <p:pull/>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标题 2"/>
          <p:cNvSpPr>
            <a:spLocks noGrp="1"/>
          </p:cNvSpPr>
          <p:nvPr>
            <p:ph type="title"/>
          </p:nvPr>
        </p:nvSpPr>
        <p:spPr>
          <a:xfrm>
            <a:off x="107950" y="260350"/>
            <a:ext cx="7416800" cy="1143000"/>
          </a:xfrm>
        </p:spPr>
        <p:txBody>
          <a:bodyPr/>
          <a:lstStyle/>
          <a:p>
            <a:r>
              <a:rPr lang="zh-CN" altLang="en-US" smtClean="0"/>
              <a:t>二、</a:t>
            </a:r>
            <a:r>
              <a:rPr lang="zh-CN" altLang="zh-CN" smtClean="0"/>
              <a:t>语调训练，讲课声情并茂</a:t>
            </a:r>
            <a:endParaRPr lang="zh-CN" altLang="en-US" smtClean="0"/>
          </a:p>
        </p:txBody>
      </p:sp>
      <p:sp>
        <p:nvSpPr>
          <p:cNvPr id="4" name="灯片编号占位符 3"/>
          <p:cNvSpPr>
            <a:spLocks noGrp="1"/>
          </p:cNvSpPr>
          <p:nvPr>
            <p:ph type="sldNum" sz="quarter" idx="10"/>
          </p:nvPr>
        </p:nvSpPr>
        <p:spPr/>
        <p:txBody>
          <a:bodyPr/>
          <a:lstStyle/>
          <a:p>
            <a:pPr>
              <a:defRPr/>
            </a:pPr>
            <a:fld id="{ACBC129A-A10B-449E-8DEC-3B69957C4182}" type="slidenum">
              <a:rPr lang="zh-CN" altLang="en-US" smtClean="0"/>
              <a:pPr>
                <a:defRPr/>
              </a:pPr>
              <a:t>69</a:t>
            </a:fld>
            <a:endParaRPr lang="zh-CN" altLang="en-US"/>
          </a:p>
        </p:txBody>
      </p:sp>
      <p:sp>
        <p:nvSpPr>
          <p:cNvPr id="133123" name="内容占位符 1"/>
          <p:cNvSpPr>
            <a:spLocks noGrp="1"/>
          </p:cNvSpPr>
          <p:nvPr>
            <p:ph idx="1"/>
          </p:nvPr>
        </p:nvSpPr>
        <p:spPr/>
        <p:txBody>
          <a:bodyPr/>
          <a:lstStyle/>
          <a:p>
            <a:r>
              <a:rPr lang="zh-CN" altLang="en-US" sz="2400" smtClean="0"/>
              <a:t>我们常有这样的体验，有的培训师口头表达能力强，讲课重视语调的抑扬顿挫的变化，哪怕是讲解抽象、枯燥的内容，也会牢牢地吸引学员；而有的培训师总是用呆板、平淡的语调讲话，即便讲解生动、有趣的内容，也会使学员昏昏欲睡。要想成为一名合格的培训师，就必须使语言表达富有表现力、说服力、感染力，就必须使自己有较高的驾驭语调的技能技巧。</a:t>
            </a:r>
          </a:p>
          <a:p>
            <a:endParaRPr lang="zh-CN" altLang="en-US" sz="2400" smtClean="0"/>
          </a:p>
        </p:txBody>
      </p:sp>
    </p:spTree>
  </p:cSld>
  <p:clrMapOvr>
    <a:masterClrMapping/>
  </p:clrMapOvr>
  <p:transition spd="slow">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标题 2"/>
          <p:cNvSpPr>
            <a:spLocks noGrp="1"/>
          </p:cNvSpPr>
          <p:nvPr>
            <p:ph type="title"/>
          </p:nvPr>
        </p:nvSpPr>
        <p:spPr>
          <a:xfrm>
            <a:off x="107950" y="260350"/>
            <a:ext cx="6696075" cy="1143000"/>
          </a:xfrm>
        </p:spPr>
        <p:txBody>
          <a:bodyPr/>
          <a:lstStyle/>
          <a:p>
            <a:r>
              <a:rPr lang="zh-CN" altLang="en-US" smtClean="0"/>
              <a:t>培训课程的设计思路和方法</a:t>
            </a:r>
          </a:p>
        </p:txBody>
      </p:sp>
      <p:sp>
        <p:nvSpPr>
          <p:cNvPr id="4" name="灯片编号占位符 3"/>
          <p:cNvSpPr>
            <a:spLocks noGrp="1"/>
          </p:cNvSpPr>
          <p:nvPr>
            <p:ph type="sldNum" sz="quarter" idx="10"/>
          </p:nvPr>
        </p:nvSpPr>
        <p:spPr/>
        <p:txBody>
          <a:bodyPr/>
          <a:lstStyle/>
          <a:p>
            <a:pPr>
              <a:defRPr/>
            </a:pPr>
            <a:fld id="{6C02327C-6622-41BC-B6B2-56BC8EA8B488}" type="slidenum">
              <a:rPr lang="zh-CN" altLang="en-US" smtClean="0"/>
              <a:pPr>
                <a:defRPr/>
              </a:pPr>
              <a:t>7</a:t>
            </a:fld>
            <a:endParaRPr lang="zh-CN" altLang="en-US"/>
          </a:p>
        </p:txBody>
      </p:sp>
      <p:graphicFrame>
        <p:nvGraphicFramePr>
          <p:cNvPr id="6" name="Group 45"/>
          <p:cNvGraphicFramePr>
            <a:graphicFrameLocks/>
          </p:cNvGraphicFramePr>
          <p:nvPr/>
        </p:nvGraphicFramePr>
        <p:xfrm>
          <a:off x="395288" y="1773238"/>
          <a:ext cx="8362950" cy="4114800"/>
        </p:xfrm>
        <a:graphic>
          <a:graphicData uri="http://schemas.openxmlformats.org/drawingml/2006/table">
            <a:tbl>
              <a:tblPr/>
              <a:tblGrid>
                <a:gridCol w="4181636"/>
                <a:gridCol w="4181636"/>
              </a:tblGrid>
              <a:tr h="89535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1" lang="zh-CN" altLang="en-US" sz="2800" b="0" i="0" u="none" strike="noStrike" cap="none" normalizeH="0" baseline="0" dirty="0" smtClean="0">
                          <a:ln>
                            <a:noFill/>
                          </a:ln>
                          <a:solidFill>
                            <a:schemeClr val="tx1"/>
                          </a:solidFill>
                          <a:effectLst/>
                          <a:latin typeface="Times New Roman" pitchFamily="18" charset="0"/>
                          <a:ea typeface="宋体" charset="-122"/>
                        </a:rPr>
                        <a:t>开放式课程设计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1" lang="zh-CN" altLang="en-US" sz="2800" b="0" i="0" u="none" strike="noStrike" cap="none" normalizeH="0" baseline="0" smtClean="0">
                          <a:ln>
                            <a:noFill/>
                          </a:ln>
                          <a:solidFill>
                            <a:schemeClr val="tx1"/>
                          </a:solidFill>
                          <a:effectLst/>
                          <a:latin typeface="Times New Roman" pitchFamily="18" charset="0"/>
                          <a:ea typeface="宋体" charset="-122"/>
                        </a:rPr>
                        <a:t>封闭式课程设计</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74725">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1" lang="zh-CN" altLang="en-US" sz="2600" b="0" i="0" u="none" strike="noStrike" cap="none" normalizeH="0" baseline="0" dirty="0" smtClean="0">
                          <a:ln>
                            <a:noFill/>
                          </a:ln>
                          <a:solidFill>
                            <a:schemeClr val="tx1"/>
                          </a:solidFill>
                          <a:effectLst/>
                          <a:latin typeface="Times New Roman" pitchFamily="18" charset="0"/>
                          <a:ea typeface="宋体" charset="-122"/>
                        </a:rPr>
                        <a:t>很难在设计中估计所有因素</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1" lang="zh-CN" altLang="en-US" sz="2600" b="0" i="0" u="none" strike="noStrike" cap="none" normalizeH="0" baseline="0" dirty="0" smtClean="0">
                          <a:ln>
                            <a:noFill/>
                          </a:ln>
                          <a:solidFill>
                            <a:schemeClr val="tx1"/>
                          </a:solidFill>
                          <a:effectLst/>
                          <a:latin typeface="Times New Roman" pitchFamily="18" charset="0"/>
                          <a:ea typeface="宋体" charset="-122"/>
                        </a:rPr>
                        <a:t>设计基本可满足培训所涉及的各种因素</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9288">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1" lang="zh-CN" altLang="en-US" sz="2600" b="0" i="0" u="none" strike="noStrike" cap="none" normalizeH="0" baseline="0" dirty="0" smtClean="0">
                          <a:ln>
                            <a:noFill/>
                          </a:ln>
                          <a:solidFill>
                            <a:schemeClr val="tx1"/>
                          </a:solidFill>
                          <a:effectLst/>
                          <a:latin typeface="Times New Roman" pitchFamily="18" charset="0"/>
                          <a:ea typeface="宋体" charset="-122"/>
                        </a:rPr>
                        <a:t>培训结果可多种多样</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1" lang="zh-CN" altLang="en-US" sz="2600" b="0" i="0" u="none" strike="noStrike" cap="none" normalizeH="0" baseline="0" dirty="0" smtClean="0">
                          <a:ln>
                            <a:noFill/>
                          </a:ln>
                          <a:solidFill>
                            <a:schemeClr val="tx1"/>
                          </a:solidFill>
                          <a:effectLst/>
                          <a:latin typeface="Times New Roman" pitchFamily="18" charset="0"/>
                          <a:ea typeface="宋体" charset="-122"/>
                        </a:rPr>
                        <a:t>培训结果明确</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74725">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1" lang="zh-CN" altLang="en-US" sz="2600" b="0" i="0" u="none" strike="noStrike" cap="none" normalizeH="0" baseline="0" smtClean="0">
                          <a:ln>
                            <a:noFill/>
                          </a:ln>
                          <a:solidFill>
                            <a:schemeClr val="tx1"/>
                          </a:solidFill>
                          <a:effectLst/>
                          <a:latin typeface="Times New Roman" pitchFamily="18" charset="0"/>
                          <a:ea typeface="宋体" charset="-122"/>
                        </a:rPr>
                        <a:t>设计多种方案，供讲员根据实际情况选择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1" lang="zh-CN" altLang="en-US" sz="2600" b="0" i="0" u="none" strike="noStrike" cap="none" normalizeH="0" baseline="0" dirty="0" smtClean="0">
                          <a:ln>
                            <a:noFill/>
                          </a:ln>
                          <a:solidFill>
                            <a:schemeClr val="tx1"/>
                          </a:solidFill>
                          <a:effectLst/>
                          <a:latin typeface="Times New Roman" pitchFamily="18" charset="0"/>
                          <a:ea typeface="宋体" charset="-122"/>
                        </a:rPr>
                        <a:t>设计单一，讲员无多选择性</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0713">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1" lang="zh-CN" altLang="en-US" sz="2600" b="0" i="0" u="none" strike="noStrike" cap="none" normalizeH="0" baseline="0" smtClean="0">
                          <a:ln>
                            <a:noFill/>
                          </a:ln>
                          <a:solidFill>
                            <a:schemeClr val="tx1"/>
                          </a:solidFill>
                          <a:effectLst/>
                          <a:latin typeface="Times New Roman" pitchFamily="18" charset="0"/>
                          <a:ea typeface="宋体" charset="-122"/>
                        </a:rPr>
                        <a:t>使用软性技巧培训</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1" lang="zh-CN" altLang="en-US" sz="2600" b="0" i="0" u="none" strike="noStrike" cap="none" normalizeH="0" baseline="0" dirty="0" smtClean="0">
                          <a:ln>
                            <a:noFill/>
                          </a:ln>
                          <a:solidFill>
                            <a:schemeClr val="tx1"/>
                          </a:solidFill>
                          <a:effectLst/>
                          <a:latin typeface="Times New Roman" pitchFamily="18" charset="0"/>
                          <a:ea typeface="宋体" charset="-122"/>
                        </a:rPr>
                        <a:t>使用硬性技能培训</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pull/>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内容占位符 1"/>
          <p:cNvSpPr>
            <a:spLocks noGrp="1"/>
          </p:cNvSpPr>
          <p:nvPr>
            <p:ph idx="1"/>
          </p:nvPr>
        </p:nvSpPr>
        <p:spPr/>
        <p:txBody>
          <a:bodyPr/>
          <a:lstStyle/>
          <a:p>
            <a:r>
              <a:rPr lang="zh-CN" altLang="en-US" sz="2800" smtClean="0"/>
              <a:t>曾经，有一份真诚的爱情放在我面前， </a:t>
            </a:r>
            <a:endParaRPr lang="en-US" altLang="zh-CN" sz="2800" smtClean="0"/>
          </a:p>
          <a:p>
            <a:r>
              <a:rPr lang="zh-CN" altLang="en-US" sz="2800" smtClean="0"/>
              <a:t>我没有珍惜， </a:t>
            </a:r>
            <a:br>
              <a:rPr lang="zh-CN" altLang="en-US" sz="2800" smtClean="0"/>
            </a:br>
            <a:r>
              <a:rPr lang="zh-CN" altLang="en-US" sz="2800" smtClean="0"/>
              <a:t>等到我失去的时候才后悔莫及， </a:t>
            </a:r>
            <a:br>
              <a:rPr lang="zh-CN" altLang="en-US" sz="2800" smtClean="0"/>
            </a:br>
            <a:r>
              <a:rPr lang="zh-CN" altLang="en-US" sz="2800" smtClean="0"/>
              <a:t>人世间最痛苦的事莫过于此</a:t>
            </a:r>
            <a:r>
              <a:rPr lang="en-US" altLang="zh-CN" sz="2800" smtClean="0"/>
              <a:t>…… </a:t>
            </a:r>
          </a:p>
          <a:p>
            <a:r>
              <a:rPr lang="zh-CN" altLang="en-US" sz="2800" smtClean="0"/>
              <a:t>你的剑在我的咽喉上割下去吧，</a:t>
            </a:r>
            <a:endParaRPr lang="en-US" altLang="zh-CN" sz="2800" smtClean="0"/>
          </a:p>
          <a:p>
            <a:r>
              <a:rPr lang="zh-CN" altLang="en-US" sz="2800" smtClean="0"/>
              <a:t>不用再犹豫了。</a:t>
            </a:r>
            <a:br>
              <a:rPr lang="zh-CN" altLang="en-US" sz="2800" smtClean="0"/>
            </a:br>
            <a:r>
              <a:rPr lang="zh-CN" altLang="en-US" sz="2800" smtClean="0"/>
              <a:t>如果上天能够给我一个再来一次的机会， </a:t>
            </a:r>
            <a:br>
              <a:rPr lang="zh-CN" altLang="en-US" sz="2800" smtClean="0"/>
            </a:br>
            <a:r>
              <a:rPr lang="zh-CN" altLang="en-US" sz="2800" smtClean="0"/>
              <a:t>我会对那个女孩子说三个字： “我爱你。” </a:t>
            </a:r>
            <a:br>
              <a:rPr lang="zh-CN" altLang="en-US" sz="2800" smtClean="0"/>
            </a:br>
            <a:r>
              <a:rPr lang="zh-CN" altLang="en-US" sz="2800" smtClean="0"/>
              <a:t>如果非要在这份爱上加上一个期限， </a:t>
            </a:r>
            <a:br>
              <a:rPr lang="zh-CN" altLang="en-US" sz="2800" smtClean="0"/>
            </a:br>
            <a:r>
              <a:rPr lang="zh-CN" altLang="en-US" sz="2800" smtClean="0"/>
              <a:t>我希望是</a:t>
            </a:r>
            <a:r>
              <a:rPr lang="en-US" altLang="zh-CN" sz="2800" smtClean="0"/>
              <a:t>……</a:t>
            </a:r>
            <a:r>
              <a:rPr lang="zh-CN" altLang="en-US" sz="2800" smtClean="0"/>
              <a:t>一万年！</a:t>
            </a:r>
          </a:p>
        </p:txBody>
      </p:sp>
      <p:sp>
        <p:nvSpPr>
          <p:cNvPr id="4" name="灯片编号占位符 3"/>
          <p:cNvSpPr>
            <a:spLocks noGrp="1"/>
          </p:cNvSpPr>
          <p:nvPr>
            <p:ph type="sldNum" sz="quarter" idx="10"/>
          </p:nvPr>
        </p:nvSpPr>
        <p:spPr/>
        <p:txBody>
          <a:bodyPr/>
          <a:lstStyle/>
          <a:p>
            <a:pPr>
              <a:defRPr/>
            </a:pPr>
            <a:fld id="{6B5CFFCF-C23A-42E9-B0D4-9F2327ACBAF3}" type="slidenum">
              <a:rPr lang="zh-CN" altLang="en-US" smtClean="0"/>
              <a:pPr>
                <a:defRPr/>
              </a:pPr>
              <a:t>70</a:t>
            </a:fld>
            <a:endParaRPr lang="zh-CN" altLang="en-US"/>
          </a:p>
        </p:txBody>
      </p:sp>
      <p:sp>
        <p:nvSpPr>
          <p:cNvPr id="134147" name="标题 2"/>
          <p:cNvSpPr>
            <a:spLocks noGrp="1"/>
          </p:cNvSpPr>
          <p:nvPr>
            <p:ph type="title"/>
          </p:nvPr>
        </p:nvSpPr>
        <p:spPr>
          <a:xfrm>
            <a:off x="107950" y="260350"/>
            <a:ext cx="6696075" cy="1143000"/>
          </a:xfrm>
        </p:spPr>
        <p:txBody>
          <a:bodyPr/>
          <a:lstStyle/>
          <a:p>
            <a:r>
              <a:rPr lang="zh-CN" altLang="en-US" smtClean="0"/>
              <a:t>至尊宝的感情练习</a:t>
            </a:r>
          </a:p>
        </p:txBody>
      </p:sp>
    </p:spTree>
  </p:cSld>
  <p:clrMapOvr>
    <a:masterClrMapping/>
  </p:clrMapOvr>
  <p:transition spd="slow">
    <p:pull/>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内容占位符 1"/>
          <p:cNvSpPr>
            <a:spLocks noGrp="1"/>
          </p:cNvSpPr>
          <p:nvPr>
            <p:ph idx="1"/>
          </p:nvPr>
        </p:nvSpPr>
        <p:spPr>
          <a:xfrm>
            <a:off x="457200" y="1600200"/>
            <a:ext cx="8229600" cy="4781550"/>
          </a:xfrm>
          <a:solidFill>
            <a:schemeClr val="bg1"/>
          </a:solidFill>
        </p:spPr>
        <p:txBody>
          <a:bodyPr/>
          <a:lstStyle/>
          <a:p>
            <a:r>
              <a:rPr lang="zh-CN" altLang="en-US" sz="2400" smtClean="0"/>
              <a:t>男：你无情你残酷你无理取闹！ </a:t>
            </a:r>
            <a:br>
              <a:rPr lang="zh-CN" altLang="en-US" sz="2400" smtClean="0"/>
            </a:br>
            <a:r>
              <a:rPr lang="zh-CN" altLang="en-US" sz="2400" smtClean="0"/>
              <a:t>女：那你就不无情！？不残酷！？不无理取闹！？ </a:t>
            </a:r>
            <a:br>
              <a:rPr lang="zh-CN" altLang="en-US" sz="2400" smtClean="0"/>
            </a:br>
            <a:r>
              <a:rPr lang="zh-CN" altLang="en-US" sz="2400" smtClean="0"/>
              <a:t>男：我哪里无情！？哪里残酷！？哪里无理取闹！？ </a:t>
            </a:r>
            <a:br>
              <a:rPr lang="zh-CN" altLang="en-US" sz="2400" smtClean="0"/>
            </a:br>
            <a:r>
              <a:rPr lang="zh-CN" altLang="en-US" sz="2400" smtClean="0"/>
              <a:t>女：你哪里不无情！？哪里不残酷！？哪里不无理取闹！？ </a:t>
            </a:r>
            <a:br>
              <a:rPr lang="zh-CN" altLang="en-US" sz="2400" smtClean="0"/>
            </a:br>
            <a:r>
              <a:rPr lang="zh-CN" altLang="en-US" sz="2400" smtClean="0"/>
              <a:t>男：我就算再怎么无情再怎么残酷再怎么无理取闹，也不会比你更无情更残酷更无理取闹！ </a:t>
            </a:r>
            <a:br>
              <a:rPr lang="zh-CN" altLang="en-US" sz="2400" smtClean="0"/>
            </a:br>
            <a:r>
              <a:rPr lang="zh-CN" altLang="en-US" sz="2400" smtClean="0"/>
              <a:t>女：我会比你无情！？比你残酷！？比你无理取闹！？你才是我见过最无情最残酷最无理取闹的人！ </a:t>
            </a:r>
            <a:br>
              <a:rPr lang="zh-CN" altLang="en-US" sz="2400" smtClean="0"/>
            </a:br>
            <a:r>
              <a:rPr lang="zh-CN" altLang="en-US" sz="2400" smtClean="0"/>
              <a:t>男：哼！我绝对没你无情没你残酷没你无理取闹！ </a:t>
            </a:r>
            <a:br>
              <a:rPr lang="zh-CN" altLang="en-US" sz="2400" smtClean="0"/>
            </a:br>
            <a:r>
              <a:rPr lang="zh-CN" altLang="en-US" sz="2400" smtClean="0"/>
              <a:t>女：好。既然你说我无情我残酷我无理取闹，我就无情给你看残酷给你看无理取闹给你看！ </a:t>
            </a:r>
            <a:br>
              <a:rPr lang="zh-CN" altLang="en-US" sz="2400" smtClean="0"/>
            </a:br>
            <a:r>
              <a:rPr lang="zh-CN" altLang="en-US" sz="2400" smtClean="0"/>
              <a:t>男：看吧！还说你不无情不残酷不无理取闹，现在完全展现你无情残酷无理取闹的一面了吧！</a:t>
            </a:r>
          </a:p>
        </p:txBody>
      </p:sp>
      <p:sp>
        <p:nvSpPr>
          <p:cNvPr id="135170" name="标题 2"/>
          <p:cNvSpPr>
            <a:spLocks noGrp="1"/>
          </p:cNvSpPr>
          <p:nvPr>
            <p:ph type="title"/>
          </p:nvPr>
        </p:nvSpPr>
        <p:spPr>
          <a:xfrm>
            <a:off x="107950" y="260350"/>
            <a:ext cx="6696075" cy="1143000"/>
          </a:xfrm>
        </p:spPr>
        <p:txBody>
          <a:bodyPr/>
          <a:lstStyle/>
          <a:p>
            <a:r>
              <a:rPr lang="zh-CN" altLang="en-US" smtClean="0"/>
              <a:t>琼阿姨的语调练习</a:t>
            </a:r>
          </a:p>
        </p:txBody>
      </p:sp>
      <p:sp>
        <p:nvSpPr>
          <p:cNvPr id="4" name="灯片编号占位符 3"/>
          <p:cNvSpPr>
            <a:spLocks noGrp="1"/>
          </p:cNvSpPr>
          <p:nvPr>
            <p:ph type="sldNum" sz="quarter" idx="10"/>
          </p:nvPr>
        </p:nvSpPr>
        <p:spPr/>
        <p:txBody>
          <a:bodyPr/>
          <a:lstStyle/>
          <a:p>
            <a:pPr>
              <a:defRPr/>
            </a:pPr>
            <a:fld id="{57441183-E82C-44C3-B658-AE8A13A72C10}" type="slidenum">
              <a:rPr lang="zh-CN" altLang="en-US" smtClean="0"/>
              <a:pPr>
                <a:defRPr/>
              </a:pPr>
              <a:t>71</a:t>
            </a:fld>
            <a:endParaRPr lang="zh-CN" altLang="en-US"/>
          </a:p>
        </p:txBody>
      </p:sp>
    </p:spTree>
  </p:cSld>
  <p:clrMapOvr>
    <a:masterClrMapping/>
  </p:clrMapOvr>
  <p:transition spd="slow">
    <p:pull/>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内容占位符 1"/>
          <p:cNvSpPr>
            <a:spLocks noGrp="1"/>
          </p:cNvSpPr>
          <p:nvPr>
            <p:ph idx="1"/>
          </p:nvPr>
        </p:nvSpPr>
        <p:spPr>
          <a:xfrm>
            <a:off x="457200" y="1844675"/>
            <a:ext cx="8229600" cy="4281488"/>
          </a:xfrm>
        </p:spPr>
        <p:txBody>
          <a:bodyPr/>
          <a:lstStyle/>
          <a:p>
            <a:r>
              <a:rPr lang="zh-CN" altLang="en-US" smtClean="0"/>
              <a:t>语调，由声音停顿，语气轻重，语速快慢和音量高低四个要素组成。要素的组合变化，构成了艺术化语言表达的各种调式，病通过这些调式表述观点、立场、认识、理解、态度和感情。</a:t>
            </a:r>
          </a:p>
        </p:txBody>
      </p:sp>
      <p:sp>
        <p:nvSpPr>
          <p:cNvPr id="137218" name="标题 2"/>
          <p:cNvSpPr>
            <a:spLocks noGrp="1"/>
          </p:cNvSpPr>
          <p:nvPr>
            <p:ph type="title"/>
          </p:nvPr>
        </p:nvSpPr>
        <p:spPr>
          <a:xfrm>
            <a:off x="107950" y="260350"/>
            <a:ext cx="6696075" cy="1143000"/>
          </a:xfrm>
        </p:spPr>
        <p:txBody>
          <a:bodyPr/>
          <a:lstStyle/>
          <a:p>
            <a:r>
              <a:rPr lang="zh-CN" altLang="en-US" smtClean="0"/>
              <a:t>语调：一个人的语音身份证</a:t>
            </a:r>
          </a:p>
        </p:txBody>
      </p:sp>
      <p:sp>
        <p:nvSpPr>
          <p:cNvPr id="4" name="灯片编号占位符 3"/>
          <p:cNvSpPr>
            <a:spLocks noGrp="1"/>
          </p:cNvSpPr>
          <p:nvPr>
            <p:ph type="sldNum" sz="quarter" idx="10"/>
          </p:nvPr>
        </p:nvSpPr>
        <p:spPr/>
        <p:txBody>
          <a:bodyPr/>
          <a:lstStyle/>
          <a:p>
            <a:pPr>
              <a:defRPr/>
            </a:pPr>
            <a:fld id="{A2714FDF-7636-48A2-BFF3-BC6DCDDB5718}" type="slidenum">
              <a:rPr lang="zh-CN" altLang="en-US" smtClean="0"/>
              <a:pPr>
                <a:defRPr/>
              </a:pPr>
              <a:t>72</a:t>
            </a:fld>
            <a:endParaRPr lang="zh-CN" altLang="en-US"/>
          </a:p>
        </p:txBody>
      </p:sp>
    </p:spTree>
  </p:cSld>
  <p:clrMapOvr>
    <a:masterClrMapping/>
  </p:clrMapOvr>
  <p:transition spd="slow">
    <p:pull/>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标题 2"/>
          <p:cNvSpPr>
            <a:spLocks noGrp="1"/>
          </p:cNvSpPr>
          <p:nvPr>
            <p:ph type="title"/>
          </p:nvPr>
        </p:nvSpPr>
        <p:spPr>
          <a:xfrm>
            <a:off x="107950" y="260350"/>
            <a:ext cx="6696075" cy="1143000"/>
          </a:xfrm>
        </p:spPr>
        <p:txBody>
          <a:bodyPr/>
          <a:lstStyle/>
          <a:p>
            <a:r>
              <a:rPr lang="zh-CN" altLang="en-US" smtClean="0"/>
              <a:t>停顿训练</a:t>
            </a:r>
          </a:p>
        </p:txBody>
      </p:sp>
      <p:sp>
        <p:nvSpPr>
          <p:cNvPr id="4" name="灯片编号占位符 3"/>
          <p:cNvSpPr>
            <a:spLocks noGrp="1"/>
          </p:cNvSpPr>
          <p:nvPr>
            <p:ph type="sldNum" sz="quarter" idx="10"/>
          </p:nvPr>
        </p:nvSpPr>
        <p:spPr/>
        <p:txBody>
          <a:bodyPr/>
          <a:lstStyle/>
          <a:p>
            <a:pPr>
              <a:defRPr/>
            </a:pPr>
            <a:fld id="{033ADCE5-C512-4FCB-93E5-C284A50EE4BB}" type="slidenum">
              <a:rPr lang="zh-CN" altLang="en-US" smtClean="0"/>
              <a:pPr>
                <a:defRPr/>
              </a:pPr>
              <a:t>73</a:t>
            </a:fld>
            <a:endParaRPr lang="zh-CN" altLang="en-US"/>
          </a:p>
        </p:txBody>
      </p:sp>
      <p:sp>
        <p:nvSpPr>
          <p:cNvPr id="5" name="矩形 4"/>
          <p:cNvSpPr/>
          <p:nvPr/>
        </p:nvSpPr>
        <p:spPr>
          <a:xfrm>
            <a:off x="670931" y="1412776"/>
            <a:ext cx="7802136" cy="923330"/>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zh-CN" altLang="en-US" sz="5400" dirty="0">
                <a:ea typeface="宋体" pitchFamily="2" charset="-122"/>
              </a:rPr>
              <a:t>下雨天</a:t>
            </a:r>
            <a:r>
              <a:rPr lang="zh-CN" altLang="en-US" sz="5400" dirty="0">
                <a:ea typeface="宋体" pitchFamily="2" charset="-122"/>
              </a:rPr>
              <a:t>留客天留我</a:t>
            </a:r>
            <a:r>
              <a:rPr lang="zh-CN" altLang="en-US" sz="5400" dirty="0">
                <a:ea typeface="宋体" pitchFamily="2" charset="-122"/>
              </a:rPr>
              <a:t>不留。</a:t>
            </a:r>
            <a:endParaRPr lang="zh-CN" alt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a typeface="宋体" pitchFamily="2" charset="-122"/>
            </a:endParaRPr>
          </a:p>
        </p:txBody>
      </p:sp>
    </p:spTree>
  </p:cSld>
  <p:clrMapOvr>
    <a:masterClrMapping/>
  </p:clrMapOvr>
  <p:transition spd="slow">
    <p:pull/>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标题 2"/>
          <p:cNvSpPr>
            <a:spLocks noGrp="1"/>
          </p:cNvSpPr>
          <p:nvPr>
            <p:ph type="title"/>
          </p:nvPr>
        </p:nvSpPr>
        <p:spPr>
          <a:xfrm>
            <a:off x="107950" y="260350"/>
            <a:ext cx="6696075" cy="1143000"/>
          </a:xfrm>
        </p:spPr>
        <p:txBody>
          <a:bodyPr/>
          <a:lstStyle/>
          <a:p>
            <a:r>
              <a:rPr lang="zh-CN" altLang="en-US" smtClean="0"/>
              <a:t>重音训练</a:t>
            </a:r>
          </a:p>
        </p:txBody>
      </p:sp>
      <p:sp>
        <p:nvSpPr>
          <p:cNvPr id="4" name="灯片编号占位符 3"/>
          <p:cNvSpPr>
            <a:spLocks noGrp="1"/>
          </p:cNvSpPr>
          <p:nvPr>
            <p:ph type="sldNum" sz="quarter" idx="10"/>
          </p:nvPr>
        </p:nvSpPr>
        <p:spPr/>
        <p:txBody>
          <a:bodyPr/>
          <a:lstStyle/>
          <a:p>
            <a:pPr>
              <a:defRPr/>
            </a:pPr>
            <a:fld id="{AEEFDB9D-9B62-42A5-88F3-A9026072192C}" type="slidenum">
              <a:rPr lang="zh-CN" altLang="en-US" smtClean="0"/>
              <a:pPr>
                <a:defRPr/>
              </a:pPr>
              <a:t>74</a:t>
            </a:fld>
            <a:endParaRPr lang="zh-CN" altLang="en-US"/>
          </a:p>
        </p:txBody>
      </p:sp>
      <p:sp>
        <p:nvSpPr>
          <p:cNvPr id="140291" name="标题 2"/>
          <p:cNvSpPr txBox="1">
            <a:spLocks/>
          </p:cNvSpPr>
          <p:nvPr/>
        </p:nvSpPr>
        <p:spPr bwMode="auto">
          <a:xfrm>
            <a:off x="107950" y="1773238"/>
            <a:ext cx="6696075" cy="1143000"/>
          </a:xfrm>
          <a:prstGeom prst="rect">
            <a:avLst/>
          </a:prstGeom>
          <a:noFill/>
          <a:ln w="9525">
            <a:noFill/>
            <a:miter lim="800000"/>
            <a:headEnd/>
            <a:tailEnd/>
          </a:ln>
        </p:spPr>
        <p:txBody>
          <a:bodyPr anchor="ctr"/>
          <a:lstStyle/>
          <a:p>
            <a:pPr eaLnBrk="0" hangingPunct="0"/>
            <a:r>
              <a:rPr lang="zh-CN" altLang="en-US" sz="4000" b="1"/>
              <a:t>快慢训练</a:t>
            </a:r>
          </a:p>
        </p:txBody>
      </p:sp>
      <p:sp>
        <p:nvSpPr>
          <p:cNvPr id="140292" name="标题 2"/>
          <p:cNvSpPr txBox="1">
            <a:spLocks/>
          </p:cNvSpPr>
          <p:nvPr/>
        </p:nvSpPr>
        <p:spPr bwMode="auto">
          <a:xfrm>
            <a:off x="30163" y="2959100"/>
            <a:ext cx="6697662" cy="1143000"/>
          </a:xfrm>
          <a:prstGeom prst="rect">
            <a:avLst/>
          </a:prstGeom>
          <a:noFill/>
          <a:ln w="9525">
            <a:noFill/>
            <a:miter lim="800000"/>
            <a:headEnd/>
            <a:tailEnd/>
          </a:ln>
        </p:spPr>
        <p:txBody>
          <a:bodyPr anchor="ctr"/>
          <a:lstStyle/>
          <a:p>
            <a:pPr eaLnBrk="0" hangingPunct="0"/>
            <a:r>
              <a:rPr lang="zh-CN" altLang="en-US" sz="4000" b="1"/>
              <a:t>高低训练</a:t>
            </a:r>
          </a:p>
        </p:txBody>
      </p:sp>
      <p:sp>
        <p:nvSpPr>
          <p:cNvPr id="140293" name="标题 2"/>
          <p:cNvSpPr txBox="1">
            <a:spLocks/>
          </p:cNvSpPr>
          <p:nvPr/>
        </p:nvSpPr>
        <p:spPr bwMode="auto">
          <a:xfrm>
            <a:off x="112713" y="4365625"/>
            <a:ext cx="6696075" cy="1143000"/>
          </a:xfrm>
          <a:prstGeom prst="rect">
            <a:avLst/>
          </a:prstGeom>
          <a:noFill/>
          <a:ln w="9525">
            <a:noFill/>
            <a:miter lim="800000"/>
            <a:headEnd/>
            <a:tailEnd/>
          </a:ln>
        </p:spPr>
        <p:txBody>
          <a:bodyPr anchor="ctr"/>
          <a:lstStyle/>
          <a:p>
            <a:pPr eaLnBrk="0" hangingPunct="0"/>
            <a:r>
              <a:rPr lang="zh-CN" altLang="en-US" sz="4000" b="1"/>
              <a:t>语调节奏</a:t>
            </a:r>
          </a:p>
        </p:txBody>
      </p:sp>
    </p:spTree>
  </p:cSld>
  <p:clrMapOvr>
    <a:masterClrMapping/>
  </p:clrMapOvr>
  <p:transition spd="slow">
    <p:pull/>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标题 2"/>
          <p:cNvSpPr>
            <a:spLocks noGrp="1"/>
          </p:cNvSpPr>
          <p:nvPr>
            <p:ph type="title"/>
          </p:nvPr>
        </p:nvSpPr>
        <p:spPr>
          <a:xfrm>
            <a:off x="107950" y="260350"/>
            <a:ext cx="6696075" cy="1143000"/>
          </a:xfrm>
        </p:spPr>
        <p:txBody>
          <a:bodyPr/>
          <a:lstStyle/>
          <a:p>
            <a:r>
              <a:rPr lang="zh-CN" altLang="zh-CN" smtClean="0"/>
              <a:t>三、收放自如，掌控全场</a:t>
            </a:r>
            <a:endParaRPr lang="zh-CN" altLang="en-US" smtClean="0"/>
          </a:p>
        </p:txBody>
      </p:sp>
      <p:sp>
        <p:nvSpPr>
          <p:cNvPr id="4" name="灯片编号占位符 3"/>
          <p:cNvSpPr>
            <a:spLocks noGrp="1"/>
          </p:cNvSpPr>
          <p:nvPr>
            <p:ph type="sldNum" sz="quarter" idx="10"/>
          </p:nvPr>
        </p:nvSpPr>
        <p:spPr/>
        <p:txBody>
          <a:bodyPr/>
          <a:lstStyle/>
          <a:p>
            <a:pPr>
              <a:defRPr/>
            </a:pPr>
            <a:fld id="{33EFFE3F-E218-4853-BC8F-83C8D55FD7DF}" type="slidenum">
              <a:rPr lang="zh-CN" altLang="en-US" smtClean="0"/>
              <a:pPr>
                <a:defRPr/>
              </a:pPr>
              <a:t>75</a:t>
            </a:fld>
            <a:endParaRPr lang="zh-CN" altLang="en-US"/>
          </a:p>
        </p:txBody>
      </p:sp>
      <p:sp>
        <p:nvSpPr>
          <p:cNvPr id="142339" name="内容占位符 1"/>
          <p:cNvSpPr>
            <a:spLocks noGrp="1"/>
          </p:cNvSpPr>
          <p:nvPr>
            <p:ph idx="1"/>
          </p:nvPr>
        </p:nvSpPr>
        <p:spPr>
          <a:xfrm>
            <a:off x="539750" y="3429000"/>
            <a:ext cx="8229600" cy="2468563"/>
          </a:xfrm>
        </p:spPr>
        <p:txBody>
          <a:bodyPr/>
          <a:lstStyle/>
          <a:p>
            <a:pPr>
              <a:lnSpc>
                <a:spcPct val="90000"/>
              </a:lnSpc>
            </a:pPr>
            <a:r>
              <a:rPr lang="en-US" altLang="zh-CN" sz="2000" smtClean="0"/>
              <a:t>1</a:t>
            </a:r>
            <a:r>
              <a:rPr lang="zh-CN" altLang="en-US" sz="2000" smtClean="0"/>
              <a:t>、封闭式</a:t>
            </a:r>
            <a:r>
              <a:rPr lang="en-US" altLang="zh-CN" sz="2000" smtClean="0"/>
              <a:t>/</a:t>
            </a:r>
            <a:r>
              <a:rPr lang="zh-CN" altLang="en-US" sz="2000" smtClean="0"/>
              <a:t>选择式（</a:t>
            </a:r>
            <a:r>
              <a:rPr lang="en-US" altLang="zh-CN" sz="2000" smtClean="0"/>
              <a:t>CLOSED</a:t>
            </a:r>
            <a:r>
              <a:rPr lang="zh-CN" altLang="en-US" sz="2000" smtClean="0"/>
              <a:t>）：答案为是或否，或做出选择</a:t>
            </a:r>
          </a:p>
          <a:p>
            <a:pPr>
              <a:lnSpc>
                <a:spcPct val="90000"/>
              </a:lnSpc>
            </a:pPr>
            <a:r>
              <a:rPr lang="en-US" altLang="zh-CN" sz="2000" smtClean="0"/>
              <a:t>2</a:t>
            </a:r>
            <a:r>
              <a:rPr lang="zh-CN" altLang="en-US" sz="2000" smtClean="0"/>
              <a:t>、开放式（</a:t>
            </a:r>
            <a:r>
              <a:rPr lang="en-US" altLang="zh-CN" sz="2000" smtClean="0"/>
              <a:t>OPEN</a:t>
            </a:r>
            <a:r>
              <a:rPr lang="zh-CN" altLang="en-US" sz="2000" smtClean="0"/>
              <a:t>）：答案不固定</a:t>
            </a:r>
          </a:p>
          <a:p>
            <a:pPr>
              <a:lnSpc>
                <a:spcPct val="90000"/>
              </a:lnSpc>
            </a:pPr>
            <a:r>
              <a:rPr lang="en-US" altLang="zh-CN" sz="2000" smtClean="0"/>
              <a:t>3</a:t>
            </a:r>
            <a:r>
              <a:rPr lang="zh-CN" altLang="en-US" sz="2000" smtClean="0"/>
              <a:t>、整体式（</a:t>
            </a:r>
            <a:r>
              <a:rPr lang="en-US" altLang="zh-CN" sz="2000" smtClean="0"/>
              <a:t>OVERHEAD</a:t>
            </a:r>
            <a:r>
              <a:rPr lang="zh-CN" altLang="en-US" sz="2000" smtClean="0"/>
              <a:t>）：对象为群体</a:t>
            </a:r>
          </a:p>
          <a:p>
            <a:pPr>
              <a:lnSpc>
                <a:spcPct val="90000"/>
              </a:lnSpc>
            </a:pPr>
            <a:r>
              <a:rPr lang="en-US" altLang="zh-CN" sz="2000" smtClean="0"/>
              <a:t>4</a:t>
            </a:r>
            <a:r>
              <a:rPr lang="zh-CN" altLang="en-US" sz="2000" smtClean="0"/>
              <a:t>、直接式（</a:t>
            </a:r>
            <a:r>
              <a:rPr lang="en-US" altLang="zh-CN" sz="2000" smtClean="0"/>
              <a:t>DIRECT</a:t>
            </a:r>
            <a:r>
              <a:rPr lang="zh-CN" altLang="en-US" sz="2000" smtClean="0"/>
              <a:t>）：对象为某个（些）人</a:t>
            </a:r>
          </a:p>
          <a:p>
            <a:pPr>
              <a:lnSpc>
                <a:spcPct val="90000"/>
              </a:lnSpc>
            </a:pPr>
            <a:r>
              <a:rPr lang="en-US" altLang="zh-CN" sz="2000" smtClean="0"/>
              <a:t>5</a:t>
            </a:r>
            <a:r>
              <a:rPr lang="zh-CN" altLang="en-US" sz="2000" smtClean="0"/>
              <a:t>、反问式（</a:t>
            </a:r>
            <a:r>
              <a:rPr lang="en-US" altLang="zh-CN" sz="2000" smtClean="0"/>
              <a:t>REVERSE</a:t>
            </a:r>
            <a:r>
              <a:rPr lang="zh-CN" altLang="en-US" sz="2000" smtClean="0"/>
              <a:t>）：针对提问者的问题提出问题，可为反问同样的问题</a:t>
            </a:r>
          </a:p>
          <a:p>
            <a:pPr>
              <a:lnSpc>
                <a:spcPct val="90000"/>
              </a:lnSpc>
            </a:pPr>
            <a:r>
              <a:rPr lang="en-US" altLang="zh-CN" sz="2000" smtClean="0"/>
              <a:t>6</a:t>
            </a:r>
            <a:r>
              <a:rPr lang="zh-CN" altLang="en-US" sz="2000" smtClean="0"/>
              <a:t>、传递式（</a:t>
            </a:r>
            <a:r>
              <a:rPr lang="en-US" altLang="zh-CN" sz="2000" smtClean="0"/>
              <a:t>RELAY</a:t>
            </a:r>
            <a:r>
              <a:rPr lang="zh-CN" altLang="en-US" sz="2000" smtClean="0"/>
              <a:t>）：将某人的答案作为问题提出来再问另外的人</a:t>
            </a:r>
          </a:p>
          <a:p>
            <a:endParaRPr lang="zh-CN" altLang="en-US" sz="2000" smtClean="0"/>
          </a:p>
        </p:txBody>
      </p:sp>
      <p:sp>
        <p:nvSpPr>
          <p:cNvPr id="142340" name="标题 2"/>
          <p:cNvSpPr txBox="1">
            <a:spLocks/>
          </p:cNvSpPr>
          <p:nvPr/>
        </p:nvSpPr>
        <p:spPr bwMode="auto">
          <a:xfrm>
            <a:off x="260350" y="1916113"/>
            <a:ext cx="6696075" cy="1143000"/>
          </a:xfrm>
          <a:prstGeom prst="rect">
            <a:avLst/>
          </a:prstGeom>
          <a:noFill/>
          <a:ln w="9525">
            <a:noFill/>
            <a:miter lim="800000"/>
            <a:headEnd/>
            <a:tailEnd/>
          </a:ln>
        </p:spPr>
        <p:txBody>
          <a:bodyPr anchor="ctr"/>
          <a:lstStyle/>
          <a:p>
            <a:pPr eaLnBrk="0" hangingPunct="0"/>
            <a:r>
              <a:rPr lang="zh-CN" altLang="en-US" sz="2800" b="1"/>
              <a:t>提问方式的种类</a:t>
            </a:r>
          </a:p>
        </p:txBody>
      </p:sp>
    </p:spTree>
  </p:cSld>
  <p:clrMapOvr>
    <a:masterClrMapping/>
  </p:clrMapOvr>
  <p:transition spd="slow">
    <p:pull/>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2"/>
          <p:cNvSpPr>
            <a:spLocks noGrp="1" noChangeArrowheads="1"/>
          </p:cNvSpPr>
          <p:nvPr>
            <p:ph type="title"/>
          </p:nvPr>
        </p:nvSpPr>
        <p:spPr>
          <a:xfrm>
            <a:off x="107950" y="260350"/>
            <a:ext cx="6696075" cy="1143000"/>
          </a:xfrm>
        </p:spPr>
        <p:txBody>
          <a:bodyPr/>
          <a:lstStyle/>
          <a:p>
            <a:r>
              <a:rPr lang="zh-CN" altLang="en-US" smtClean="0"/>
              <a:t>各种提问方式的作用</a:t>
            </a:r>
          </a:p>
        </p:txBody>
      </p:sp>
      <p:sp>
        <p:nvSpPr>
          <p:cNvPr id="143362" name="Rectangle 3"/>
          <p:cNvSpPr>
            <a:spLocks noGrp="1" noChangeArrowheads="1"/>
          </p:cNvSpPr>
          <p:nvPr>
            <p:ph type="body" idx="1"/>
          </p:nvPr>
        </p:nvSpPr>
        <p:spPr/>
        <p:txBody>
          <a:bodyPr/>
          <a:lstStyle/>
          <a:p>
            <a:r>
              <a:rPr lang="zh-CN" altLang="en-US" sz="2800" smtClean="0"/>
              <a:t>整体式</a:t>
            </a:r>
          </a:p>
          <a:p>
            <a:pPr>
              <a:buFont typeface="Wingdings" pitchFamily="2" charset="2"/>
              <a:buNone/>
            </a:pPr>
            <a:r>
              <a:rPr lang="zh-CN" altLang="en-US" sz="2800" smtClean="0"/>
              <a:t>  </a:t>
            </a:r>
            <a:r>
              <a:rPr lang="en-US" altLang="zh-CN" sz="2800" smtClean="0"/>
              <a:t>1</a:t>
            </a:r>
            <a:r>
              <a:rPr lang="zh-CN" altLang="en-US" sz="2800" smtClean="0"/>
              <a:t>、吸引全体注意力</a:t>
            </a:r>
          </a:p>
          <a:p>
            <a:pPr>
              <a:buFont typeface="Wingdings" pitchFamily="2" charset="2"/>
              <a:buNone/>
            </a:pPr>
            <a:r>
              <a:rPr lang="zh-CN" altLang="en-US" sz="2800" smtClean="0"/>
              <a:t>  </a:t>
            </a:r>
            <a:r>
              <a:rPr lang="en-US" altLang="zh-CN" sz="2800" smtClean="0"/>
              <a:t>2</a:t>
            </a:r>
            <a:r>
              <a:rPr lang="zh-CN" altLang="en-US" sz="2800" smtClean="0"/>
              <a:t>、创造参与气氛</a:t>
            </a:r>
          </a:p>
          <a:p>
            <a:pPr>
              <a:buFont typeface="Wingdings" pitchFamily="2" charset="2"/>
              <a:buNone/>
            </a:pPr>
            <a:r>
              <a:rPr lang="zh-CN" altLang="en-US" sz="2800" smtClean="0"/>
              <a:t>  </a:t>
            </a:r>
            <a:r>
              <a:rPr lang="en-US" altLang="zh-CN" sz="2800" smtClean="0"/>
              <a:t>3</a:t>
            </a:r>
            <a:r>
              <a:rPr lang="zh-CN" altLang="en-US" sz="2800" smtClean="0"/>
              <a:t>、发现支配型及表现型学员</a:t>
            </a:r>
          </a:p>
          <a:p>
            <a:r>
              <a:rPr lang="zh-CN" altLang="en-US" sz="2800" smtClean="0"/>
              <a:t>直接式</a:t>
            </a:r>
          </a:p>
          <a:p>
            <a:pPr>
              <a:buFont typeface="Wingdings" pitchFamily="2" charset="2"/>
              <a:buNone/>
            </a:pPr>
            <a:r>
              <a:rPr lang="zh-CN" altLang="en-US" sz="2800" smtClean="0"/>
              <a:t>  </a:t>
            </a:r>
            <a:r>
              <a:rPr lang="en-US" altLang="zh-CN" sz="2800" smtClean="0"/>
              <a:t>1</a:t>
            </a:r>
            <a:r>
              <a:rPr lang="zh-CN" altLang="en-US" sz="2800" smtClean="0"/>
              <a:t>、引导沉默、不积极的人参与</a:t>
            </a:r>
          </a:p>
          <a:p>
            <a:pPr>
              <a:buFont typeface="Wingdings" pitchFamily="2" charset="2"/>
              <a:buNone/>
            </a:pPr>
            <a:r>
              <a:rPr lang="zh-CN" altLang="en-US" sz="2800" smtClean="0"/>
              <a:t>  </a:t>
            </a:r>
            <a:r>
              <a:rPr lang="en-US" altLang="zh-CN" sz="2800" smtClean="0"/>
              <a:t>2</a:t>
            </a:r>
            <a:r>
              <a:rPr lang="zh-CN" altLang="en-US" sz="2800" smtClean="0"/>
              <a:t>、拉回开小差的人的注意力</a:t>
            </a:r>
          </a:p>
          <a:p>
            <a:pPr>
              <a:buFont typeface="Wingdings" pitchFamily="2" charset="2"/>
              <a:buNone/>
            </a:pPr>
            <a:r>
              <a:rPr lang="zh-CN" altLang="en-US" sz="2800" smtClean="0"/>
              <a:t>  </a:t>
            </a:r>
            <a:r>
              <a:rPr lang="en-US" altLang="zh-CN" sz="2800" smtClean="0"/>
              <a:t>3</a:t>
            </a:r>
            <a:r>
              <a:rPr lang="zh-CN" altLang="en-US" sz="2800" smtClean="0"/>
              <a:t>、引出“专家”经验为培训添彩</a:t>
            </a:r>
          </a:p>
        </p:txBody>
      </p:sp>
    </p:spTree>
  </p:cSld>
  <p:clrMapOvr>
    <a:masterClrMapping/>
  </p:clrMapOvr>
  <p:transition spd="slow">
    <p:pull/>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Rectangle 2"/>
          <p:cNvSpPr>
            <a:spLocks noGrp="1" noChangeArrowheads="1"/>
          </p:cNvSpPr>
          <p:nvPr>
            <p:ph type="title"/>
          </p:nvPr>
        </p:nvSpPr>
        <p:spPr>
          <a:xfrm>
            <a:off x="107950" y="260350"/>
            <a:ext cx="6696075" cy="1143000"/>
          </a:xfrm>
        </p:spPr>
        <p:txBody>
          <a:bodyPr/>
          <a:lstStyle/>
          <a:p>
            <a:r>
              <a:rPr lang="zh-CN" altLang="en-US" smtClean="0"/>
              <a:t>各种提问方式</a:t>
            </a:r>
          </a:p>
        </p:txBody>
      </p:sp>
      <p:sp>
        <p:nvSpPr>
          <p:cNvPr id="144386" name="Rectangle 3"/>
          <p:cNvSpPr>
            <a:spLocks noGrp="1" noChangeArrowheads="1"/>
          </p:cNvSpPr>
          <p:nvPr>
            <p:ph type="body" idx="1"/>
          </p:nvPr>
        </p:nvSpPr>
        <p:spPr/>
        <p:txBody>
          <a:bodyPr/>
          <a:lstStyle/>
          <a:p>
            <a:r>
              <a:rPr lang="zh-CN" altLang="en-US" smtClean="0"/>
              <a:t>开放式</a:t>
            </a:r>
          </a:p>
          <a:p>
            <a:pPr>
              <a:buFont typeface="Wingdings" pitchFamily="2" charset="2"/>
              <a:buNone/>
            </a:pPr>
            <a:r>
              <a:rPr lang="zh-CN" altLang="en-US" smtClean="0"/>
              <a:t>   </a:t>
            </a:r>
            <a:r>
              <a:rPr lang="en-US" altLang="zh-CN" smtClean="0"/>
              <a:t>1</a:t>
            </a:r>
            <a:r>
              <a:rPr lang="zh-CN" altLang="en-US" smtClean="0"/>
              <a:t>、给学员全面思考的机会</a:t>
            </a:r>
          </a:p>
          <a:p>
            <a:pPr>
              <a:buFont typeface="Wingdings" pitchFamily="2" charset="2"/>
              <a:buNone/>
            </a:pPr>
            <a:r>
              <a:rPr lang="zh-CN" altLang="en-US" smtClean="0"/>
              <a:t>   </a:t>
            </a:r>
            <a:r>
              <a:rPr lang="en-US" altLang="zh-CN" smtClean="0"/>
              <a:t>2</a:t>
            </a:r>
            <a:r>
              <a:rPr lang="zh-CN" altLang="en-US" smtClean="0"/>
              <a:t>、创造讨论气氛</a:t>
            </a:r>
          </a:p>
          <a:p>
            <a:r>
              <a:rPr lang="zh-CN" altLang="en-US" smtClean="0"/>
              <a:t>封闭式</a:t>
            </a:r>
            <a:r>
              <a:rPr lang="en-US" altLang="zh-CN" smtClean="0"/>
              <a:t>/</a:t>
            </a:r>
            <a:r>
              <a:rPr lang="zh-CN" altLang="en-US" smtClean="0"/>
              <a:t>选择式</a:t>
            </a:r>
          </a:p>
          <a:p>
            <a:pPr>
              <a:buFont typeface="Wingdings" pitchFamily="2" charset="2"/>
              <a:buNone/>
            </a:pPr>
            <a:r>
              <a:rPr lang="zh-CN" altLang="en-US" smtClean="0"/>
              <a:t>   </a:t>
            </a:r>
            <a:r>
              <a:rPr lang="en-US" altLang="zh-CN" smtClean="0"/>
              <a:t>1</a:t>
            </a:r>
            <a:r>
              <a:rPr lang="zh-CN" altLang="en-US" smtClean="0"/>
              <a:t>、避免僵局</a:t>
            </a:r>
          </a:p>
          <a:p>
            <a:pPr>
              <a:buFont typeface="Wingdings" pitchFamily="2" charset="2"/>
              <a:buNone/>
            </a:pPr>
            <a:r>
              <a:rPr lang="zh-CN" altLang="en-US" smtClean="0"/>
              <a:t>   </a:t>
            </a:r>
            <a:r>
              <a:rPr lang="en-US" altLang="zh-CN" smtClean="0"/>
              <a:t>2</a:t>
            </a:r>
            <a:r>
              <a:rPr lang="zh-CN" altLang="en-US" smtClean="0"/>
              <a:t>、统一学员意见</a:t>
            </a:r>
          </a:p>
        </p:txBody>
      </p:sp>
    </p:spTree>
  </p:cSld>
  <p:clrMapOvr>
    <a:masterClrMapping/>
  </p:clrMapOvr>
  <p:transition spd="slow">
    <p:pull/>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Rectangle 2"/>
          <p:cNvSpPr>
            <a:spLocks noGrp="1" noChangeArrowheads="1"/>
          </p:cNvSpPr>
          <p:nvPr>
            <p:ph type="title"/>
          </p:nvPr>
        </p:nvSpPr>
        <p:spPr>
          <a:xfrm>
            <a:off x="107950" y="260350"/>
            <a:ext cx="6696075" cy="1143000"/>
          </a:xfrm>
        </p:spPr>
        <p:txBody>
          <a:bodyPr/>
          <a:lstStyle/>
          <a:p>
            <a:r>
              <a:rPr lang="zh-CN" altLang="en-US" smtClean="0"/>
              <a:t>各种提问方式的作用</a:t>
            </a:r>
          </a:p>
        </p:txBody>
      </p:sp>
      <p:sp>
        <p:nvSpPr>
          <p:cNvPr id="145410" name="Rectangle 3"/>
          <p:cNvSpPr>
            <a:spLocks noGrp="1" noChangeArrowheads="1"/>
          </p:cNvSpPr>
          <p:nvPr>
            <p:ph type="body" idx="1"/>
          </p:nvPr>
        </p:nvSpPr>
        <p:spPr/>
        <p:txBody>
          <a:bodyPr/>
          <a:lstStyle/>
          <a:p>
            <a:r>
              <a:rPr lang="zh-CN" altLang="en-US" smtClean="0"/>
              <a:t>反问式：</a:t>
            </a:r>
          </a:p>
          <a:p>
            <a:pPr>
              <a:buFont typeface="Wingdings" pitchFamily="2" charset="2"/>
              <a:buNone/>
            </a:pPr>
            <a:r>
              <a:rPr lang="zh-CN" altLang="en-US" smtClean="0"/>
              <a:t>   </a:t>
            </a:r>
            <a:r>
              <a:rPr lang="en-US" altLang="zh-CN" smtClean="0"/>
              <a:t>1</a:t>
            </a:r>
            <a:r>
              <a:rPr lang="zh-CN" altLang="en-US" smtClean="0"/>
              <a:t>、引导提问者思考</a:t>
            </a:r>
          </a:p>
          <a:p>
            <a:pPr>
              <a:buFont typeface="Wingdings" pitchFamily="2" charset="2"/>
              <a:buNone/>
            </a:pPr>
            <a:r>
              <a:rPr lang="zh-CN" altLang="en-US" smtClean="0"/>
              <a:t>   </a:t>
            </a:r>
            <a:r>
              <a:rPr lang="en-US" altLang="zh-CN" smtClean="0"/>
              <a:t>2</a:t>
            </a:r>
            <a:r>
              <a:rPr lang="zh-CN" altLang="en-US" smtClean="0"/>
              <a:t>、缓和提问者的挑战情绪</a:t>
            </a:r>
          </a:p>
          <a:p>
            <a:pPr>
              <a:buFont typeface="Wingdings" pitchFamily="2" charset="2"/>
              <a:buNone/>
            </a:pPr>
            <a:r>
              <a:rPr lang="zh-CN" altLang="en-US" smtClean="0"/>
              <a:t>   </a:t>
            </a:r>
            <a:r>
              <a:rPr lang="en-US" altLang="zh-CN" smtClean="0"/>
              <a:t>3</a:t>
            </a:r>
            <a:r>
              <a:rPr lang="zh-CN" altLang="en-US" smtClean="0"/>
              <a:t>、将问题简练化</a:t>
            </a:r>
          </a:p>
          <a:p>
            <a:r>
              <a:rPr lang="zh-CN" altLang="en-US" smtClean="0"/>
              <a:t>传递式</a:t>
            </a:r>
          </a:p>
          <a:p>
            <a:pPr>
              <a:buFont typeface="Wingdings" pitchFamily="2" charset="2"/>
              <a:buNone/>
            </a:pPr>
            <a:r>
              <a:rPr lang="zh-CN" altLang="en-US" smtClean="0"/>
              <a:t>   </a:t>
            </a:r>
            <a:r>
              <a:rPr lang="en-US" altLang="zh-CN" smtClean="0"/>
              <a:t>1</a:t>
            </a:r>
            <a:r>
              <a:rPr lang="zh-CN" altLang="en-US" smtClean="0"/>
              <a:t>、创造共同探讨的气氛</a:t>
            </a:r>
          </a:p>
          <a:p>
            <a:pPr>
              <a:buFont typeface="Wingdings" pitchFamily="2" charset="2"/>
              <a:buNone/>
            </a:pPr>
            <a:r>
              <a:rPr lang="zh-CN" altLang="en-US" smtClean="0"/>
              <a:t>   </a:t>
            </a:r>
            <a:r>
              <a:rPr lang="en-US" altLang="zh-CN" smtClean="0"/>
              <a:t>2</a:t>
            </a:r>
            <a:r>
              <a:rPr lang="zh-CN" altLang="en-US" smtClean="0"/>
              <a:t>、控制没人的发言时间</a:t>
            </a:r>
          </a:p>
        </p:txBody>
      </p:sp>
    </p:spTree>
  </p:cSld>
  <p:clrMapOvr>
    <a:masterClrMapping/>
  </p:clrMapOvr>
  <p:transition spd="slow">
    <p:pull/>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内容占位符 1"/>
          <p:cNvSpPr>
            <a:spLocks noGrp="1"/>
          </p:cNvSpPr>
          <p:nvPr>
            <p:ph idx="1"/>
          </p:nvPr>
        </p:nvSpPr>
        <p:spPr>
          <a:xfrm>
            <a:off x="457200" y="1600200"/>
            <a:ext cx="3035300" cy="4525963"/>
          </a:xfrm>
        </p:spPr>
        <p:txBody>
          <a:bodyPr/>
          <a:lstStyle/>
          <a:p>
            <a:r>
              <a:rPr lang="zh-CN" altLang="en-US" smtClean="0"/>
              <a:t>讲忘了</a:t>
            </a:r>
            <a:endParaRPr lang="en-US" altLang="zh-CN" smtClean="0"/>
          </a:p>
          <a:p>
            <a:r>
              <a:rPr lang="zh-CN" altLang="en-US" smtClean="0"/>
              <a:t>讲错了</a:t>
            </a:r>
            <a:endParaRPr lang="en-US" altLang="zh-CN" smtClean="0"/>
          </a:p>
          <a:p>
            <a:r>
              <a:rPr lang="zh-CN" altLang="en-US" smtClean="0"/>
              <a:t>讲多了</a:t>
            </a:r>
            <a:endParaRPr lang="en-US" altLang="zh-CN" smtClean="0"/>
          </a:p>
          <a:p>
            <a:r>
              <a:rPr lang="zh-CN" altLang="en-US" smtClean="0"/>
              <a:t>学员睡着了</a:t>
            </a:r>
            <a:endParaRPr lang="en-US" altLang="zh-CN" smtClean="0"/>
          </a:p>
          <a:p>
            <a:r>
              <a:rPr lang="zh-CN" altLang="en-US" smtClean="0"/>
              <a:t>学员不满了</a:t>
            </a:r>
            <a:endParaRPr lang="en-US" altLang="zh-CN" smtClean="0"/>
          </a:p>
          <a:p>
            <a:r>
              <a:rPr lang="zh-CN" altLang="en-US" smtClean="0"/>
              <a:t>学员质疑了</a:t>
            </a:r>
            <a:endParaRPr lang="en-US" altLang="zh-CN" smtClean="0"/>
          </a:p>
          <a:p>
            <a:endParaRPr lang="zh-CN" altLang="en-US" smtClean="0"/>
          </a:p>
        </p:txBody>
      </p:sp>
      <p:sp>
        <p:nvSpPr>
          <p:cNvPr id="146434" name="标题 2"/>
          <p:cNvSpPr>
            <a:spLocks noGrp="1"/>
          </p:cNvSpPr>
          <p:nvPr>
            <p:ph type="title"/>
          </p:nvPr>
        </p:nvSpPr>
        <p:spPr>
          <a:xfrm>
            <a:off x="107950" y="260350"/>
            <a:ext cx="6696075" cy="1143000"/>
          </a:xfrm>
        </p:spPr>
        <p:txBody>
          <a:bodyPr/>
          <a:lstStyle/>
          <a:p>
            <a:r>
              <a:rPr lang="zh-CN" altLang="en-US" smtClean="0"/>
              <a:t>临场应变</a:t>
            </a:r>
          </a:p>
        </p:txBody>
      </p:sp>
      <p:sp>
        <p:nvSpPr>
          <p:cNvPr id="4" name="灯片编号占位符 3"/>
          <p:cNvSpPr>
            <a:spLocks noGrp="1"/>
          </p:cNvSpPr>
          <p:nvPr>
            <p:ph type="sldNum" sz="quarter" idx="10"/>
          </p:nvPr>
        </p:nvSpPr>
        <p:spPr/>
        <p:txBody>
          <a:bodyPr/>
          <a:lstStyle/>
          <a:p>
            <a:pPr>
              <a:defRPr/>
            </a:pPr>
            <a:fld id="{746A2102-DDC5-447D-AC32-814C6E5AFD0E}" type="slidenum">
              <a:rPr lang="zh-CN" altLang="en-US" smtClean="0"/>
              <a:pPr>
                <a:defRPr/>
              </a:pPr>
              <a:t>79</a:t>
            </a:fld>
            <a:endParaRPr lang="zh-CN" altLang="en-US"/>
          </a:p>
        </p:txBody>
      </p:sp>
    </p:spTree>
  </p:cSld>
  <p:clrMapOvr>
    <a:masterClrMapping/>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标题 2"/>
          <p:cNvSpPr>
            <a:spLocks noGrp="1"/>
          </p:cNvSpPr>
          <p:nvPr>
            <p:ph type="title"/>
          </p:nvPr>
        </p:nvSpPr>
        <p:spPr>
          <a:xfrm>
            <a:off x="107950" y="260350"/>
            <a:ext cx="6696075" cy="1143000"/>
          </a:xfrm>
        </p:spPr>
        <p:txBody>
          <a:bodyPr/>
          <a:lstStyle/>
          <a:p>
            <a:r>
              <a:rPr lang="zh-CN" altLang="en-US" smtClean="0"/>
              <a:t>培训课程的设计方法</a:t>
            </a:r>
          </a:p>
        </p:txBody>
      </p:sp>
      <p:sp>
        <p:nvSpPr>
          <p:cNvPr id="4" name="灯片编号占位符 3"/>
          <p:cNvSpPr>
            <a:spLocks noGrp="1"/>
          </p:cNvSpPr>
          <p:nvPr>
            <p:ph type="sldNum" sz="quarter" idx="10"/>
          </p:nvPr>
        </p:nvSpPr>
        <p:spPr/>
        <p:txBody>
          <a:bodyPr/>
          <a:lstStyle/>
          <a:p>
            <a:pPr>
              <a:defRPr/>
            </a:pPr>
            <a:fld id="{1EEDB190-EAA2-4996-BD9A-AFABCDAE55F6}" type="slidenum">
              <a:rPr lang="zh-CN" altLang="en-US" smtClean="0"/>
              <a:pPr>
                <a:defRPr/>
              </a:pPr>
              <a:t>8</a:t>
            </a:fld>
            <a:endParaRPr lang="zh-CN" altLang="en-US"/>
          </a:p>
        </p:txBody>
      </p:sp>
      <p:sp>
        <p:nvSpPr>
          <p:cNvPr id="41987" name="Rectangle 3"/>
          <p:cNvSpPr txBox="1">
            <a:spLocks noChangeArrowheads="1"/>
          </p:cNvSpPr>
          <p:nvPr/>
        </p:nvSpPr>
        <p:spPr bwMode="auto">
          <a:xfrm>
            <a:off x="685800" y="1524000"/>
            <a:ext cx="7772400" cy="4800600"/>
          </a:xfrm>
          <a:prstGeom prst="rect">
            <a:avLst/>
          </a:prstGeom>
          <a:noFill/>
          <a:ln w="9525">
            <a:noFill/>
            <a:miter lim="800000"/>
            <a:headEnd/>
            <a:tailEnd/>
          </a:ln>
        </p:spPr>
        <p:txBody>
          <a:bodyPr/>
          <a:lstStyle/>
          <a:p>
            <a:pPr algn="ctr" eaLnBrk="0" hangingPunct="0">
              <a:spcBef>
                <a:spcPct val="20000"/>
              </a:spcBef>
              <a:buFont typeface="Wingdings" pitchFamily="2" charset="2"/>
              <a:buNone/>
            </a:pPr>
            <a:r>
              <a:rPr lang="en-US" altLang="zh-CN" sz="3200"/>
              <a:t> ——</a:t>
            </a:r>
            <a:r>
              <a:rPr lang="zh-CN" altLang="en-US" sz="3200"/>
              <a:t>关键因素模式（</a:t>
            </a:r>
            <a:r>
              <a:rPr lang="en-US" altLang="zh-CN" sz="3200"/>
              <a:t>CEM</a:t>
            </a:r>
            <a:r>
              <a:rPr lang="zh-CN" altLang="en-US" sz="3200"/>
              <a:t>）</a:t>
            </a:r>
          </a:p>
        </p:txBody>
      </p:sp>
      <p:sp>
        <p:nvSpPr>
          <p:cNvPr id="41988" name="Rectangle 6"/>
          <p:cNvSpPr>
            <a:spLocks noChangeArrowheads="1"/>
          </p:cNvSpPr>
          <p:nvPr/>
        </p:nvSpPr>
        <p:spPr bwMode="auto">
          <a:xfrm>
            <a:off x="3505200" y="2133600"/>
            <a:ext cx="1981200" cy="457200"/>
          </a:xfrm>
          <a:prstGeom prst="rect">
            <a:avLst/>
          </a:prstGeom>
          <a:solidFill>
            <a:schemeClr val="bg1"/>
          </a:solidFill>
          <a:ln w="9525">
            <a:solidFill>
              <a:schemeClr val="tx1"/>
            </a:solidFill>
            <a:miter lim="800000"/>
            <a:headEnd/>
            <a:tailEnd/>
          </a:ln>
        </p:spPr>
        <p:txBody>
          <a:bodyPr wrap="none" anchor="ctr"/>
          <a:lstStyle/>
          <a:p>
            <a:pPr algn="ctr"/>
            <a:r>
              <a:rPr lang="zh-CN" altLang="en-US"/>
              <a:t>摸清组织需求</a:t>
            </a:r>
          </a:p>
        </p:txBody>
      </p:sp>
      <p:sp>
        <p:nvSpPr>
          <p:cNvPr id="41989" name="Rectangle 7"/>
          <p:cNvSpPr>
            <a:spLocks noChangeArrowheads="1"/>
          </p:cNvSpPr>
          <p:nvPr/>
        </p:nvSpPr>
        <p:spPr bwMode="auto">
          <a:xfrm>
            <a:off x="1219200" y="4876800"/>
            <a:ext cx="1981200" cy="457200"/>
          </a:xfrm>
          <a:prstGeom prst="rect">
            <a:avLst/>
          </a:prstGeom>
          <a:solidFill>
            <a:schemeClr val="bg1"/>
          </a:solidFill>
          <a:ln w="9525">
            <a:solidFill>
              <a:schemeClr val="tx1"/>
            </a:solidFill>
            <a:miter lim="800000"/>
            <a:headEnd/>
            <a:tailEnd/>
          </a:ln>
        </p:spPr>
        <p:txBody>
          <a:bodyPr wrap="none" anchor="ctr"/>
          <a:lstStyle/>
          <a:p>
            <a:pPr algn="ctr"/>
            <a:r>
              <a:rPr lang="zh-CN" altLang="en-US"/>
              <a:t>选择培训方法</a:t>
            </a:r>
          </a:p>
        </p:txBody>
      </p:sp>
      <p:sp>
        <p:nvSpPr>
          <p:cNvPr id="41990" name="Rectangle 8"/>
          <p:cNvSpPr>
            <a:spLocks noChangeArrowheads="1"/>
          </p:cNvSpPr>
          <p:nvPr/>
        </p:nvSpPr>
        <p:spPr bwMode="auto">
          <a:xfrm>
            <a:off x="5715000" y="3962400"/>
            <a:ext cx="1981200" cy="457200"/>
          </a:xfrm>
          <a:prstGeom prst="rect">
            <a:avLst/>
          </a:prstGeom>
          <a:solidFill>
            <a:schemeClr val="bg1"/>
          </a:solidFill>
          <a:ln w="9525">
            <a:solidFill>
              <a:schemeClr val="tx1"/>
            </a:solidFill>
            <a:miter lim="800000"/>
            <a:headEnd/>
            <a:tailEnd/>
          </a:ln>
        </p:spPr>
        <p:txBody>
          <a:bodyPr wrap="none" anchor="ctr"/>
          <a:lstStyle/>
          <a:p>
            <a:pPr algn="ctr"/>
            <a:r>
              <a:rPr lang="zh-CN" altLang="en-US"/>
              <a:t>明确学员需求</a:t>
            </a:r>
          </a:p>
        </p:txBody>
      </p:sp>
      <p:sp>
        <p:nvSpPr>
          <p:cNvPr id="41991" name="Rectangle 9"/>
          <p:cNvSpPr>
            <a:spLocks noChangeArrowheads="1"/>
          </p:cNvSpPr>
          <p:nvPr/>
        </p:nvSpPr>
        <p:spPr bwMode="auto">
          <a:xfrm>
            <a:off x="1219200" y="3962400"/>
            <a:ext cx="1981200" cy="457200"/>
          </a:xfrm>
          <a:prstGeom prst="rect">
            <a:avLst/>
          </a:prstGeom>
          <a:solidFill>
            <a:schemeClr val="bg1"/>
          </a:solidFill>
          <a:ln w="9525">
            <a:solidFill>
              <a:schemeClr val="tx1"/>
            </a:solidFill>
            <a:miter lim="800000"/>
            <a:headEnd/>
            <a:tailEnd/>
          </a:ln>
        </p:spPr>
        <p:txBody>
          <a:bodyPr wrap="none" anchor="ctr"/>
          <a:lstStyle/>
          <a:p>
            <a:pPr algn="ctr"/>
            <a:r>
              <a:rPr lang="zh-CN" altLang="en-US"/>
              <a:t>落实培训资源</a:t>
            </a:r>
          </a:p>
        </p:txBody>
      </p:sp>
      <p:sp>
        <p:nvSpPr>
          <p:cNvPr id="41992" name="Rectangle 10"/>
          <p:cNvSpPr>
            <a:spLocks noChangeArrowheads="1"/>
          </p:cNvSpPr>
          <p:nvPr/>
        </p:nvSpPr>
        <p:spPr bwMode="auto">
          <a:xfrm>
            <a:off x="5715000" y="3048000"/>
            <a:ext cx="1981200" cy="457200"/>
          </a:xfrm>
          <a:prstGeom prst="rect">
            <a:avLst/>
          </a:prstGeom>
          <a:solidFill>
            <a:schemeClr val="bg1"/>
          </a:solidFill>
          <a:ln w="9525">
            <a:solidFill>
              <a:schemeClr val="tx1"/>
            </a:solidFill>
            <a:miter lim="800000"/>
            <a:headEnd/>
            <a:tailEnd/>
          </a:ln>
        </p:spPr>
        <p:txBody>
          <a:bodyPr wrap="none" anchor="ctr"/>
          <a:lstStyle/>
          <a:p>
            <a:pPr algn="ctr"/>
            <a:r>
              <a:rPr lang="zh-CN" altLang="en-US"/>
              <a:t>确定绩效指标</a:t>
            </a:r>
          </a:p>
        </p:txBody>
      </p:sp>
      <p:sp>
        <p:nvSpPr>
          <p:cNvPr id="41993" name="Rectangle 11"/>
          <p:cNvSpPr>
            <a:spLocks noChangeArrowheads="1"/>
          </p:cNvSpPr>
          <p:nvPr/>
        </p:nvSpPr>
        <p:spPr bwMode="auto">
          <a:xfrm>
            <a:off x="1219200" y="3048000"/>
            <a:ext cx="1981200" cy="457200"/>
          </a:xfrm>
          <a:prstGeom prst="rect">
            <a:avLst/>
          </a:prstGeom>
          <a:solidFill>
            <a:schemeClr val="bg1"/>
          </a:solidFill>
          <a:ln w="9525">
            <a:solidFill>
              <a:schemeClr val="tx1"/>
            </a:solidFill>
            <a:miter lim="800000"/>
            <a:headEnd/>
            <a:tailEnd/>
          </a:ln>
        </p:spPr>
        <p:txBody>
          <a:bodyPr wrap="none" anchor="ctr"/>
          <a:lstStyle/>
          <a:p>
            <a:pPr algn="ctr"/>
            <a:r>
              <a:rPr lang="zh-CN" altLang="en-US"/>
              <a:t>实施培训课程</a:t>
            </a:r>
          </a:p>
        </p:txBody>
      </p:sp>
      <p:sp>
        <p:nvSpPr>
          <p:cNvPr id="41994" name="Rectangle 13"/>
          <p:cNvSpPr>
            <a:spLocks noChangeArrowheads="1"/>
          </p:cNvSpPr>
          <p:nvPr/>
        </p:nvSpPr>
        <p:spPr bwMode="auto">
          <a:xfrm>
            <a:off x="5715000" y="4876800"/>
            <a:ext cx="1981200" cy="457200"/>
          </a:xfrm>
          <a:prstGeom prst="rect">
            <a:avLst/>
          </a:prstGeom>
          <a:solidFill>
            <a:schemeClr val="bg1"/>
          </a:solidFill>
          <a:ln w="9525">
            <a:solidFill>
              <a:schemeClr val="tx1"/>
            </a:solidFill>
            <a:miter lim="800000"/>
            <a:headEnd/>
            <a:tailEnd/>
          </a:ln>
        </p:spPr>
        <p:txBody>
          <a:bodyPr wrap="none" anchor="ctr"/>
          <a:lstStyle/>
          <a:p>
            <a:pPr algn="ctr"/>
            <a:r>
              <a:rPr lang="zh-CN" altLang="en-US"/>
              <a:t>确定培训目标</a:t>
            </a:r>
          </a:p>
        </p:txBody>
      </p:sp>
      <p:sp>
        <p:nvSpPr>
          <p:cNvPr id="41995" name="Rectangle 14"/>
          <p:cNvSpPr>
            <a:spLocks noChangeArrowheads="1"/>
          </p:cNvSpPr>
          <p:nvPr/>
        </p:nvSpPr>
        <p:spPr bwMode="auto">
          <a:xfrm>
            <a:off x="4114800" y="3048000"/>
            <a:ext cx="685800" cy="2286000"/>
          </a:xfrm>
          <a:prstGeom prst="rect">
            <a:avLst/>
          </a:prstGeom>
          <a:solidFill>
            <a:schemeClr val="bg1"/>
          </a:solidFill>
          <a:ln w="9525">
            <a:solidFill>
              <a:schemeClr val="tx1"/>
            </a:solidFill>
            <a:miter lim="800000"/>
            <a:headEnd/>
            <a:tailEnd/>
          </a:ln>
        </p:spPr>
        <p:txBody>
          <a:bodyPr wrap="none" anchor="ctr"/>
          <a:lstStyle/>
          <a:p>
            <a:pPr algn="ctr"/>
            <a:r>
              <a:rPr lang="zh-CN" altLang="en-US"/>
              <a:t>反馈</a:t>
            </a:r>
          </a:p>
          <a:p>
            <a:pPr algn="ctr"/>
            <a:r>
              <a:rPr lang="zh-CN" altLang="en-US"/>
              <a:t>与</a:t>
            </a:r>
          </a:p>
          <a:p>
            <a:pPr algn="ctr"/>
            <a:r>
              <a:rPr lang="zh-CN" altLang="en-US"/>
              <a:t>评估</a:t>
            </a:r>
          </a:p>
        </p:txBody>
      </p:sp>
      <p:sp>
        <p:nvSpPr>
          <p:cNvPr id="41996" name="Rectangle 15"/>
          <p:cNvSpPr>
            <a:spLocks noChangeArrowheads="1"/>
          </p:cNvSpPr>
          <p:nvPr/>
        </p:nvSpPr>
        <p:spPr bwMode="auto">
          <a:xfrm>
            <a:off x="3581400" y="5791200"/>
            <a:ext cx="1828800" cy="457200"/>
          </a:xfrm>
          <a:prstGeom prst="rect">
            <a:avLst/>
          </a:prstGeom>
          <a:solidFill>
            <a:schemeClr val="bg1"/>
          </a:solidFill>
          <a:ln w="9525">
            <a:solidFill>
              <a:schemeClr val="tx1"/>
            </a:solidFill>
            <a:miter lim="800000"/>
            <a:headEnd/>
            <a:tailEnd/>
          </a:ln>
        </p:spPr>
        <p:txBody>
          <a:bodyPr wrap="none" anchor="ctr"/>
          <a:lstStyle/>
          <a:p>
            <a:pPr algn="ctr"/>
            <a:r>
              <a:rPr lang="zh-CN" altLang="en-US"/>
              <a:t>设立培训课程</a:t>
            </a:r>
          </a:p>
        </p:txBody>
      </p:sp>
      <p:sp>
        <p:nvSpPr>
          <p:cNvPr id="41997" name="Line 17"/>
          <p:cNvSpPr>
            <a:spLocks noChangeShapeType="1"/>
          </p:cNvSpPr>
          <p:nvPr/>
        </p:nvSpPr>
        <p:spPr bwMode="auto">
          <a:xfrm flipV="1">
            <a:off x="2209800" y="3505200"/>
            <a:ext cx="0" cy="457200"/>
          </a:xfrm>
          <a:prstGeom prst="line">
            <a:avLst/>
          </a:prstGeom>
          <a:noFill/>
          <a:ln w="9525">
            <a:solidFill>
              <a:schemeClr val="tx1"/>
            </a:solidFill>
            <a:round/>
            <a:headEnd/>
            <a:tailEnd type="triangle" w="med" len="med"/>
          </a:ln>
        </p:spPr>
        <p:txBody>
          <a:bodyPr/>
          <a:lstStyle/>
          <a:p>
            <a:endParaRPr lang="zh-CN" altLang="en-US"/>
          </a:p>
        </p:txBody>
      </p:sp>
      <p:sp>
        <p:nvSpPr>
          <p:cNvPr id="41998" name="Line 18"/>
          <p:cNvSpPr>
            <a:spLocks noChangeShapeType="1"/>
          </p:cNvSpPr>
          <p:nvPr/>
        </p:nvSpPr>
        <p:spPr bwMode="auto">
          <a:xfrm flipV="1">
            <a:off x="2209800" y="4419600"/>
            <a:ext cx="0" cy="457200"/>
          </a:xfrm>
          <a:prstGeom prst="line">
            <a:avLst/>
          </a:prstGeom>
          <a:noFill/>
          <a:ln w="9525">
            <a:solidFill>
              <a:schemeClr val="tx1"/>
            </a:solidFill>
            <a:round/>
            <a:headEnd/>
            <a:tailEnd type="triangle" w="med" len="med"/>
          </a:ln>
        </p:spPr>
        <p:txBody>
          <a:bodyPr/>
          <a:lstStyle/>
          <a:p>
            <a:endParaRPr lang="zh-CN" altLang="en-US"/>
          </a:p>
        </p:txBody>
      </p:sp>
      <p:sp>
        <p:nvSpPr>
          <p:cNvPr id="41999" name="Line 19"/>
          <p:cNvSpPr>
            <a:spLocks noChangeShapeType="1"/>
          </p:cNvSpPr>
          <p:nvPr/>
        </p:nvSpPr>
        <p:spPr bwMode="auto">
          <a:xfrm flipV="1">
            <a:off x="6705600" y="3505200"/>
            <a:ext cx="0" cy="457200"/>
          </a:xfrm>
          <a:prstGeom prst="line">
            <a:avLst/>
          </a:prstGeom>
          <a:noFill/>
          <a:ln w="9525">
            <a:solidFill>
              <a:schemeClr val="tx1"/>
            </a:solidFill>
            <a:round/>
            <a:headEnd/>
            <a:tailEnd type="triangle" w="med" len="med"/>
          </a:ln>
        </p:spPr>
        <p:txBody>
          <a:bodyPr/>
          <a:lstStyle/>
          <a:p>
            <a:endParaRPr lang="zh-CN" altLang="en-US"/>
          </a:p>
        </p:txBody>
      </p:sp>
      <p:sp>
        <p:nvSpPr>
          <p:cNvPr id="42000" name="Line 20"/>
          <p:cNvSpPr>
            <a:spLocks noChangeShapeType="1"/>
          </p:cNvSpPr>
          <p:nvPr/>
        </p:nvSpPr>
        <p:spPr bwMode="auto">
          <a:xfrm flipV="1">
            <a:off x="4572000" y="2590800"/>
            <a:ext cx="0" cy="457200"/>
          </a:xfrm>
          <a:prstGeom prst="line">
            <a:avLst/>
          </a:prstGeom>
          <a:noFill/>
          <a:ln w="9525">
            <a:solidFill>
              <a:schemeClr val="tx1"/>
            </a:solidFill>
            <a:round/>
            <a:headEnd/>
            <a:tailEnd type="triangle" w="med" len="med"/>
          </a:ln>
        </p:spPr>
        <p:txBody>
          <a:bodyPr/>
          <a:lstStyle/>
          <a:p>
            <a:endParaRPr lang="zh-CN" altLang="en-US"/>
          </a:p>
        </p:txBody>
      </p:sp>
      <p:sp>
        <p:nvSpPr>
          <p:cNvPr id="42001" name="Line 21"/>
          <p:cNvSpPr>
            <a:spLocks noChangeShapeType="1"/>
          </p:cNvSpPr>
          <p:nvPr/>
        </p:nvSpPr>
        <p:spPr bwMode="auto">
          <a:xfrm flipV="1">
            <a:off x="4343400" y="5334000"/>
            <a:ext cx="0" cy="457200"/>
          </a:xfrm>
          <a:prstGeom prst="line">
            <a:avLst/>
          </a:prstGeom>
          <a:noFill/>
          <a:ln w="9525">
            <a:solidFill>
              <a:schemeClr val="tx1"/>
            </a:solidFill>
            <a:round/>
            <a:headEnd/>
            <a:tailEnd type="triangle" w="med" len="med"/>
          </a:ln>
        </p:spPr>
        <p:txBody>
          <a:bodyPr/>
          <a:lstStyle/>
          <a:p>
            <a:endParaRPr lang="zh-CN" altLang="en-US"/>
          </a:p>
        </p:txBody>
      </p:sp>
      <p:sp>
        <p:nvSpPr>
          <p:cNvPr id="42002" name="Line 22"/>
          <p:cNvSpPr>
            <a:spLocks noChangeShapeType="1"/>
          </p:cNvSpPr>
          <p:nvPr/>
        </p:nvSpPr>
        <p:spPr bwMode="auto">
          <a:xfrm flipV="1">
            <a:off x="6705600" y="4419600"/>
            <a:ext cx="0" cy="457200"/>
          </a:xfrm>
          <a:prstGeom prst="line">
            <a:avLst/>
          </a:prstGeom>
          <a:noFill/>
          <a:ln w="9525">
            <a:solidFill>
              <a:schemeClr val="tx1"/>
            </a:solidFill>
            <a:round/>
            <a:headEnd/>
            <a:tailEnd type="triangle" w="med" len="med"/>
          </a:ln>
        </p:spPr>
        <p:txBody>
          <a:bodyPr/>
          <a:lstStyle/>
          <a:p>
            <a:endParaRPr lang="zh-CN" altLang="en-US"/>
          </a:p>
        </p:txBody>
      </p:sp>
      <p:sp>
        <p:nvSpPr>
          <p:cNvPr id="42003" name="Line 23"/>
          <p:cNvSpPr>
            <a:spLocks noChangeShapeType="1"/>
          </p:cNvSpPr>
          <p:nvPr/>
        </p:nvSpPr>
        <p:spPr bwMode="auto">
          <a:xfrm>
            <a:off x="4572000" y="5334000"/>
            <a:ext cx="0" cy="457200"/>
          </a:xfrm>
          <a:prstGeom prst="line">
            <a:avLst/>
          </a:prstGeom>
          <a:noFill/>
          <a:ln w="9525">
            <a:solidFill>
              <a:schemeClr val="tx1"/>
            </a:solidFill>
            <a:round/>
            <a:headEnd/>
            <a:tailEnd type="triangle" w="med" len="med"/>
          </a:ln>
        </p:spPr>
        <p:txBody>
          <a:bodyPr/>
          <a:lstStyle/>
          <a:p>
            <a:endParaRPr lang="zh-CN" altLang="en-US"/>
          </a:p>
        </p:txBody>
      </p:sp>
      <p:sp>
        <p:nvSpPr>
          <p:cNvPr id="42004" name="Line 24"/>
          <p:cNvSpPr>
            <a:spLocks noChangeShapeType="1"/>
          </p:cNvSpPr>
          <p:nvPr/>
        </p:nvSpPr>
        <p:spPr bwMode="auto">
          <a:xfrm>
            <a:off x="4419600" y="2590800"/>
            <a:ext cx="0" cy="457200"/>
          </a:xfrm>
          <a:prstGeom prst="line">
            <a:avLst/>
          </a:prstGeom>
          <a:noFill/>
          <a:ln w="9525">
            <a:solidFill>
              <a:schemeClr val="tx1"/>
            </a:solidFill>
            <a:round/>
            <a:headEnd/>
            <a:tailEnd type="triangle" w="med" len="med"/>
          </a:ln>
        </p:spPr>
        <p:txBody>
          <a:bodyPr/>
          <a:lstStyle/>
          <a:p>
            <a:endParaRPr lang="zh-CN" altLang="en-US"/>
          </a:p>
        </p:txBody>
      </p:sp>
      <p:sp>
        <p:nvSpPr>
          <p:cNvPr id="42005" name="Line 25"/>
          <p:cNvSpPr>
            <a:spLocks noChangeShapeType="1"/>
          </p:cNvSpPr>
          <p:nvPr/>
        </p:nvSpPr>
        <p:spPr bwMode="auto">
          <a:xfrm>
            <a:off x="3200400" y="3200400"/>
            <a:ext cx="914400" cy="0"/>
          </a:xfrm>
          <a:prstGeom prst="line">
            <a:avLst/>
          </a:prstGeom>
          <a:noFill/>
          <a:ln w="9525">
            <a:solidFill>
              <a:schemeClr val="tx1"/>
            </a:solidFill>
            <a:round/>
            <a:headEnd/>
            <a:tailEnd type="triangle" w="med" len="med"/>
          </a:ln>
        </p:spPr>
        <p:txBody>
          <a:bodyPr/>
          <a:lstStyle/>
          <a:p>
            <a:endParaRPr lang="zh-CN" altLang="en-US"/>
          </a:p>
        </p:txBody>
      </p:sp>
      <p:sp>
        <p:nvSpPr>
          <p:cNvPr id="42006" name="Line 26"/>
          <p:cNvSpPr>
            <a:spLocks noChangeShapeType="1"/>
          </p:cNvSpPr>
          <p:nvPr/>
        </p:nvSpPr>
        <p:spPr bwMode="auto">
          <a:xfrm flipH="1">
            <a:off x="3200400" y="3352800"/>
            <a:ext cx="914400" cy="0"/>
          </a:xfrm>
          <a:prstGeom prst="line">
            <a:avLst/>
          </a:prstGeom>
          <a:noFill/>
          <a:ln w="9525">
            <a:solidFill>
              <a:schemeClr val="tx1"/>
            </a:solidFill>
            <a:round/>
            <a:headEnd/>
            <a:tailEnd type="triangle" w="med" len="med"/>
          </a:ln>
        </p:spPr>
        <p:txBody>
          <a:bodyPr/>
          <a:lstStyle/>
          <a:p>
            <a:endParaRPr lang="zh-CN" altLang="en-US"/>
          </a:p>
        </p:txBody>
      </p:sp>
      <p:sp>
        <p:nvSpPr>
          <p:cNvPr id="42007" name="Line 27"/>
          <p:cNvSpPr>
            <a:spLocks noChangeShapeType="1"/>
          </p:cNvSpPr>
          <p:nvPr/>
        </p:nvSpPr>
        <p:spPr bwMode="auto">
          <a:xfrm>
            <a:off x="4800600" y="5181600"/>
            <a:ext cx="914400" cy="0"/>
          </a:xfrm>
          <a:prstGeom prst="line">
            <a:avLst/>
          </a:prstGeom>
          <a:noFill/>
          <a:ln w="9525">
            <a:solidFill>
              <a:schemeClr val="tx1"/>
            </a:solidFill>
            <a:round/>
            <a:headEnd/>
            <a:tailEnd type="triangle" w="med" len="med"/>
          </a:ln>
        </p:spPr>
        <p:txBody>
          <a:bodyPr/>
          <a:lstStyle/>
          <a:p>
            <a:endParaRPr lang="zh-CN" altLang="en-US"/>
          </a:p>
        </p:txBody>
      </p:sp>
      <p:sp>
        <p:nvSpPr>
          <p:cNvPr id="42008" name="Line 28"/>
          <p:cNvSpPr>
            <a:spLocks noChangeShapeType="1"/>
          </p:cNvSpPr>
          <p:nvPr/>
        </p:nvSpPr>
        <p:spPr bwMode="auto">
          <a:xfrm>
            <a:off x="3200400" y="5029200"/>
            <a:ext cx="914400" cy="0"/>
          </a:xfrm>
          <a:prstGeom prst="line">
            <a:avLst/>
          </a:prstGeom>
          <a:noFill/>
          <a:ln w="9525">
            <a:solidFill>
              <a:schemeClr val="tx1"/>
            </a:solidFill>
            <a:round/>
            <a:headEnd/>
            <a:tailEnd type="triangle" w="med" len="med"/>
          </a:ln>
        </p:spPr>
        <p:txBody>
          <a:bodyPr/>
          <a:lstStyle/>
          <a:p>
            <a:endParaRPr lang="zh-CN" altLang="en-US"/>
          </a:p>
        </p:txBody>
      </p:sp>
      <p:sp>
        <p:nvSpPr>
          <p:cNvPr id="42009" name="Line 29"/>
          <p:cNvSpPr>
            <a:spLocks noChangeShapeType="1"/>
          </p:cNvSpPr>
          <p:nvPr/>
        </p:nvSpPr>
        <p:spPr bwMode="auto">
          <a:xfrm>
            <a:off x="4800600" y="4267200"/>
            <a:ext cx="914400" cy="0"/>
          </a:xfrm>
          <a:prstGeom prst="line">
            <a:avLst/>
          </a:prstGeom>
          <a:noFill/>
          <a:ln w="9525">
            <a:solidFill>
              <a:schemeClr val="tx1"/>
            </a:solidFill>
            <a:round/>
            <a:headEnd/>
            <a:tailEnd type="triangle" w="med" len="med"/>
          </a:ln>
        </p:spPr>
        <p:txBody>
          <a:bodyPr/>
          <a:lstStyle/>
          <a:p>
            <a:endParaRPr lang="zh-CN" altLang="en-US"/>
          </a:p>
        </p:txBody>
      </p:sp>
      <p:sp>
        <p:nvSpPr>
          <p:cNvPr id="42010" name="Line 30"/>
          <p:cNvSpPr>
            <a:spLocks noChangeShapeType="1"/>
          </p:cNvSpPr>
          <p:nvPr/>
        </p:nvSpPr>
        <p:spPr bwMode="auto">
          <a:xfrm>
            <a:off x="3200400" y="4114800"/>
            <a:ext cx="914400" cy="0"/>
          </a:xfrm>
          <a:prstGeom prst="line">
            <a:avLst/>
          </a:prstGeom>
          <a:noFill/>
          <a:ln w="9525">
            <a:solidFill>
              <a:schemeClr val="tx1"/>
            </a:solidFill>
            <a:round/>
            <a:headEnd/>
            <a:tailEnd type="triangle" w="med" len="med"/>
          </a:ln>
        </p:spPr>
        <p:txBody>
          <a:bodyPr/>
          <a:lstStyle/>
          <a:p>
            <a:endParaRPr lang="zh-CN" altLang="en-US"/>
          </a:p>
        </p:txBody>
      </p:sp>
      <p:sp>
        <p:nvSpPr>
          <p:cNvPr id="42011" name="Line 31"/>
          <p:cNvSpPr>
            <a:spLocks noChangeShapeType="1"/>
          </p:cNvSpPr>
          <p:nvPr/>
        </p:nvSpPr>
        <p:spPr bwMode="auto">
          <a:xfrm>
            <a:off x="4800600" y="3352800"/>
            <a:ext cx="914400" cy="0"/>
          </a:xfrm>
          <a:prstGeom prst="line">
            <a:avLst/>
          </a:prstGeom>
          <a:noFill/>
          <a:ln w="9525">
            <a:solidFill>
              <a:schemeClr val="tx1"/>
            </a:solidFill>
            <a:round/>
            <a:headEnd/>
            <a:tailEnd type="triangle" w="med" len="med"/>
          </a:ln>
        </p:spPr>
        <p:txBody>
          <a:bodyPr/>
          <a:lstStyle/>
          <a:p>
            <a:endParaRPr lang="zh-CN" altLang="en-US"/>
          </a:p>
        </p:txBody>
      </p:sp>
      <p:sp>
        <p:nvSpPr>
          <p:cNvPr id="42012" name="Line 32"/>
          <p:cNvSpPr>
            <a:spLocks noChangeShapeType="1"/>
          </p:cNvSpPr>
          <p:nvPr/>
        </p:nvSpPr>
        <p:spPr bwMode="auto">
          <a:xfrm flipH="1">
            <a:off x="4800600" y="5029200"/>
            <a:ext cx="914400" cy="0"/>
          </a:xfrm>
          <a:prstGeom prst="line">
            <a:avLst/>
          </a:prstGeom>
          <a:noFill/>
          <a:ln w="9525">
            <a:solidFill>
              <a:schemeClr val="tx1"/>
            </a:solidFill>
            <a:round/>
            <a:headEnd/>
            <a:tailEnd type="triangle" w="med" len="med"/>
          </a:ln>
        </p:spPr>
        <p:txBody>
          <a:bodyPr/>
          <a:lstStyle/>
          <a:p>
            <a:endParaRPr lang="zh-CN" altLang="en-US"/>
          </a:p>
        </p:txBody>
      </p:sp>
      <p:sp>
        <p:nvSpPr>
          <p:cNvPr id="42013" name="Line 33"/>
          <p:cNvSpPr>
            <a:spLocks noChangeShapeType="1"/>
          </p:cNvSpPr>
          <p:nvPr/>
        </p:nvSpPr>
        <p:spPr bwMode="auto">
          <a:xfrm flipH="1">
            <a:off x="3200400" y="5181600"/>
            <a:ext cx="914400" cy="0"/>
          </a:xfrm>
          <a:prstGeom prst="line">
            <a:avLst/>
          </a:prstGeom>
          <a:noFill/>
          <a:ln w="9525">
            <a:solidFill>
              <a:schemeClr val="tx1"/>
            </a:solidFill>
            <a:round/>
            <a:headEnd/>
            <a:tailEnd type="triangle" w="med" len="med"/>
          </a:ln>
        </p:spPr>
        <p:txBody>
          <a:bodyPr/>
          <a:lstStyle/>
          <a:p>
            <a:endParaRPr lang="zh-CN" altLang="en-US"/>
          </a:p>
        </p:txBody>
      </p:sp>
      <p:sp>
        <p:nvSpPr>
          <p:cNvPr id="42014" name="Line 34"/>
          <p:cNvSpPr>
            <a:spLocks noChangeShapeType="1"/>
          </p:cNvSpPr>
          <p:nvPr/>
        </p:nvSpPr>
        <p:spPr bwMode="auto">
          <a:xfrm flipH="1">
            <a:off x="3200400" y="4267200"/>
            <a:ext cx="914400" cy="0"/>
          </a:xfrm>
          <a:prstGeom prst="line">
            <a:avLst/>
          </a:prstGeom>
          <a:noFill/>
          <a:ln w="9525">
            <a:solidFill>
              <a:schemeClr val="tx1"/>
            </a:solidFill>
            <a:round/>
            <a:headEnd/>
            <a:tailEnd type="triangle" w="med" len="med"/>
          </a:ln>
        </p:spPr>
        <p:txBody>
          <a:bodyPr/>
          <a:lstStyle/>
          <a:p>
            <a:endParaRPr lang="zh-CN" altLang="en-US"/>
          </a:p>
        </p:txBody>
      </p:sp>
      <p:sp>
        <p:nvSpPr>
          <p:cNvPr id="42015" name="Line 35"/>
          <p:cNvSpPr>
            <a:spLocks noChangeShapeType="1"/>
          </p:cNvSpPr>
          <p:nvPr/>
        </p:nvSpPr>
        <p:spPr bwMode="auto">
          <a:xfrm flipH="1">
            <a:off x="4800600" y="4114800"/>
            <a:ext cx="914400" cy="0"/>
          </a:xfrm>
          <a:prstGeom prst="line">
            <a:avLst/>
          </a:prstGeom>
          <a:noFill/>
          <a:ln w="9525">
            <a:solidFill>
              <a:schemeClr val="tx1"/>
            </a:solidFill>
            <a:round/>
            <a:headEnd/>
            <a:tailEnd type="triangle" w="med" len="med"/>
          </a:ln>
        </p:spPr>
        <p:txBody>
          <a:bodyPr/>
          <a:lstStyle/>
          <a:p>
            <a:endParaRPr lang="zh-CN" altLang="en-US"/>
          </a:p>
        </p:txBody>
      </p:sp>
      <p:sp>
        <p:nvSpPr>
          <p:cNvPr id="42016" name="Line 36"/>
          <p:cNvSpPr>
            <a:spLocks noChangeShapeType="1"/>
          </p:cNvSpPr>
          <p:nvPr/>
        </p:nvSpPr>
        <p:spPr bwMode="auto">
          <a:xfrm flipH="1">
            <a:off x="4800600" y="3200400"/>
            <a:ext cx="914400" cy="0"/>
          </a:xfrm>
          <a:prstGeom prst="line">
            <a:avLst/>
          </a:prstGeom>
          <a:noFill/>
          <a:ln w="9525">
            <a:solidFill>
              <a:schemeClr val="tx1"/>
            </a:solidFill>
            <a:round/>
            <a:headEnd/>
            <a:tailEnd type="triangle" w="med" len="med"/>
          </a:ln>
        </p:spPr>
        <p:txBody>
          <a:bodyPr/>
          <a:lstStyle/>
          <a:p>
            <a:endParaRPr lang="zh-CN" altLang="en-US"/>
          </a:p>
        </p:txBody>
      </p:sp>
      <p:sp>
        <p:nvSpPr>
          <p:cNvPr id="42017" name="Line 37"/>
          <p:cNvSpPr>
            <a:spLocks noChangeShapeType="1"/>
          </p:cNvSpPr>
          <p:nvPr/>
        </p:nvSpPr>
        <p:spPr bwMode="auto">
          <a:xfrm>
            <a:off x="5486400" y="2362200"/>
            <a:ext cx="1219200" cy="0"/>
          </a:xfrm>
          <a:prstGeom prst="line">
            <a:avLst/>
          </a:prstGeom>
          <a:noFill/>
          <a:ln w="9525">
            <a:solidFill>
              <a:schemeClr val="tx1"/>
            </a:solidFill>
            <a:round/>
            <a:headEnd/>
            <a:tailEnd/>
          </a:ln>
        </p:spPr>
        <p:txBody>
          <a:bodyPr/>
          <a:lstStyle/>
          <a:p>
            <a:endParaRPr lang="zh-CN" altLang="en-US"/>
          </a:p>
        </p:txBody>
      </p:sp>
      <p:sp>
        <p:nvSpPr>
          <p:cNvPr id="42018" name="Line 39"/>
          <p:cNvSpPr>
            <a:spLocks noChangeShapeType="1"/>
          </p:cNvSpPr>
          <p:nvPr/>
        </p:nvSpPr>
        <p:spPr bwMode="auto">
          <a:xfrm>
            <a:off x="6705600" y="2362200"/>
            <a:ext cx="0" cy="685800"/>
          </a:xfrm>
          <a:prstGeom prst="line">
            <a:avLst/>
          </a:prstGeom>
          <a:noFill/>
          <a:ln w="9525">
            <a:solidFill>
              <a:schemeClr val="tx1"/>
            </a:solidFill>
            <a:round/>
            <a:headEnd/>
            <a:tailEnd type="triangle" w="med" len="med"/>
          </a:ln>
        </p:spPr>
        <p:txBody>
          <a:bodyPr/>
          <a:lstStyle/>
          <a:p>
            <a:endParaRPr lang="zh-CN" altLang="en-US"/>
          </a:p>
        </p:txBody>
      </p:sp>
      <p:sp>
        <p:nvSpPr>
          <p:cNvPr id="42019" name="Line 40"/>
          <p:cNvSpPr>
            <a:spLocks noChangeShapeType="1"/>
          </p:cNvSpPr>
          <p:nvPr/>
        </p:nvSpPr>
        <p:spPr bwMode="auto">
          <a:xfrm flipV="1">
            <a:off x="2209800" y="2362200"/>
            <a:ext cx="0" cy="685800"/>
          </a:xfrm>
          <a:prstGeom prst="line">
            <a:avLst/>
          </a:prstGeom>
          <a:noFill/>
          <a:ln w="9525">
            <a:solidFill>
              <a:schemeClr val="tx1"/>
            </a:solidFill>
            <a:round/>
            <a:headEnd/>
            <a:tailEnd/>
          </a:ln>
        </p:spPr>
        <p:txBody>
          <a:bodyPr/>
          <a:lstStyle/>
          <a:p>
            <a:endParaRPr lang="zh-CN" altLang="en-US"/>
          </a:p>
        </p:txBody>
      </p:sp>
      <p:sp>
        <p:nvSpPr>
          <p:cNvPr id="42020" name="Line 41"/>
          <p:cNvSpPr>
            <a:spLocks noChangeShapeType="1"/>
          </p:cNvSpPr>
          <p:nvPr/>
        </p:nvSpPr>
        <p:spPr bwMode="auto">
          <a:xfrm>
            <a:off x="2209800" y="2362200"/>
            <a:ext cx="1295400" cy="0"/>
          </a:xfrm>
          <a:prstGeom prst="line">
            <a:avLst/>
          </a:prstGeom>
          <a:noFill/>
          <a:ln w="9525">
            <a:solidFill>
              <a:schemeClr val="tx1"/>
            </a:solidFill>
            <a:round/>
            <a:headEnd/>
            <a:tailEnd type="triangle" w="med" len="med"/>
          </a:ln>
        </p:spPr>
        <p:txBody>
          <a:bodyPr/>
          <a:lstStyle/>
          <a:p>
            <a:endParaRPr lang="zh-CN" altLang="en-US"/>
          </a:p>
        </p:txBody>
      </p:sp>
      <p:sp>
        <p:nvSpPr>
          <p:cNvPr id="42021" name="Line 42"/>
          <p:cNvSpPr>
            <a:spLocks noChangeShapeType="1"/>
          </p:cNvSpPr>
          <p:nvPr/>
        </p:nvSpPr>
        <p:spPr bwMode="auto">
          <a:xfrm flipH="1">
            <a:off x="2209800" y="6019800"/>
            <a:ext cx="1371600" cy="0"/>
          </a:xfrm>
          <a:prstGeom prst="line">
            <a:avLst/>
          </a:prstGeom>
          <a:noFill/>
          <a:ln w="9525">
            <a:solidFill>
              <a:schemeClr val="tx1"/>
            </a:solidFill>
            <a:round/>
            <a:headEnd/>
            <a:tailEnd/>
          </a:ln>
        </p:spPr>
        <p:txBody>
          <a:bodyPr/>
          <a:lstStyle/>
          <a:p>
            <a:endParaRPr lang="zh-CN" altLang="en-US"/>
          </a:p>
        </p:txBody>
      </p:sp>
      <p:sp>
        <p:nvSpPr>
          <p:cNvPr id="42022" name="Line 43"/>
          <p:cNvSpPr>
            <a:spLocks noChangeShapeType="1"/>
          </p:cNvSpPr>
          <p:nvPr/>
        </p:nvSpPr>
        <p:spPr bwMode="auto">
          <a:xfrm flipV="1">
            <a:off x="2209800" y="5334000"/>
            <a:ext cx="0" cy="685800"/>
          </a:xfrm>
          <a:prstGeom prst="line">
            <a:avLst/>
          </a:prstGeom>
          <a:noFill/>
          <a:ln w="9525">
            <a:solidFill>
              <a:schemeClr val="tx1"/>
            </a:solidFill>
            <a:round/>
            <a:headEnd/>
            <a:tailEnd type="triangle" w="med" len="med"/>
          </a:ln>
        </p:spPr>
        <p:txBody>
          <a:bodyPr/>
          <a:lstStyle/>
          <a:p>
            <a:endParaRPr lang="zh-CN" altLang="en-US"/>
          </a:p>
        </p:txBody>
      </p:sp>
      <p:sp>
        <p:nvSpPr>
          <p:cNvPr id="42023" name="Line 44"/>
          <p:cNvSpPr>
            <a:spLocks noChangeShapeType="1"/>
          </p:cNvSpPr>
          <p:nvPr/>
        </p:nvSpPr>
        <p:spPr bwMode="auto">
          <a:xfrm flipH="1">
            <a:off x="6705600" y="5334000"/>
            <a:ext cx="0" cy="685800"/>
          </a:xfrm>
          <a:prstGeom prst="line">
            <a:avLst/>
          </a:prstGeom>
          <a:noFill/>
          <a:ln w="9525">
            <a:solidFill>
              <a:schemeClr val="tx1"/>
            </a:solidFill>
            <a:round/>
            <a:headEnd/>
            <a:tailEnd/>
          </a:ln>
        </p:spPr>
        <p:txBody>
          <a:bodyPr/>
          <a:lstStyle/>
          <a:p>
            <a:endParaRPr lang="zh-CN" altLang="en-US"/>
          </a:p>
        </p:txBody>
      </p:sp>
      <p:sp>
        <p:nvSpPr>
          <p:cNvPr id="42024" name="Line 45"/>
          <p:cNvSpPr>
            <a:spLocks noChangeShapeType="1"/>
          </p:cNvSpPr>
          <p:nvPr/>
        </p:nvSpPr>
        <p:spPr bwMode="auto">
          <a:xfrm flipH="1">
            <a:off x="5410200" y="6019800"/>
            <a:ext cx="1295400" cy="0"/>
          </a:xfrm>
          <a:prstGeom prst="line">
            <a:avLst/>
          </a:prstGeom>
          <a:noFill/>
          <a:ln w="9525">
            <a:solidFill>
              <a:schemeClr val="tx1"/>
            </a:solidFill>
            <a:round/>
            <a:headEnd/>
            <a:tailEnd type="triangle" w="med" len="med"/>
          </a:ln>
        </p:spPr>
        <p:txBody>
          <a:bodyPr/>
          <a:lstStyle/>
          <a:p>
            <a:endParaRPr lang="zh-CN" altLang="en-US"/>
          </a:p>
        </p:txBody>
      </p:sp>
    </p:spTree>
  </p:cSld>
  <p:clrMapOvr>
    <a:masterClrMapping/>
  </p:clrMapOvr>
  <p:transition spd="slow">
    <p:pull/>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Rectangle 2"/>
          <p:cNvSpPr>
            <a:spLocks noGrp="1" noChangeArrowheads="1"/>
          </p:cNvSpPr>
          <p:nvPr>
            <p:ph type="title"/>
          </p:nvPr>
        </p:nvSpPr>
        <p:spPr>
          <a:xfrm>
            <a:off x="107950" y="260350"/>
            <a:ext cx="6696075" cy="1143000"/>
          </a:xfrm>
        </p:spPr>
        <p:txBody>
          <a:bodyPr/>
          <a:lstStyle/>
          <a:p>
            <a:r>
              <a:rPr lang="zh-CN" altLang="en-US" smtClean="0"/>
              <a:t>处理异议技巧</a:t>
            </a:r>
          </a:p>
        </p:txBody>
      </p:sp>
      <p:sp>
        <p:nvSpPr>
          <p:cNvPr id="148482" name="Rectangle 3"/>
          <p:cNvSpPr>
            <a:spLocks noGrp="1" noChangeArrowheads="1"/>
          </p:cNvSpPr>
          <p:nvPr>
            <p:ph type="body" idx="1"/>
          </p:nvPr>
        </p:nvSpPr>
        <p:spPr>
          <a:xfrm>
            <a:off x="685800" y="2286000"/>
            <a:ext cx="7772400" cy="4114800"/>
          </a:xfrm>
        </p:spPr>
        <p:txBody>
          <a:bodyPr/>
          <a:lstStyle/>
          <a:p>
            <a:r>
              <a:rPr lang="zh-CN" altLang="en-US" sz="2800" smtClean="0"/>
              <a:t>如果异议只是处于误解或怀疑，而并不是你无法满足的要求，你应：</a:t>
            </a:r>
          </a:p>
          <a:p>
            <a:pPr>
              <a:buFont typeface="Wingdings" pitchFamily="2" charset="2"/>
              <a:buNone/>
            </a:pPr>
            <a:r>
              <a:rPr lang="zh-CN" altLang="en-US" sz="2800" smtClean="0"/>
              <a:t>   </a:t>
            </a:r>
            <a:r>
              <a:rPr lang="en-US" altLang="zh-CN" sz="2800" smtClean="0"/>
              <a:t>1</a:t>
            </a:r>
            <a:r>
              <a:rPr lang="zh-CN" altLang="en-US" sz="2800" smtClean="0"/>
              <a:t>、对异议表示理解，千万不要先得漫不经心或给人造成嘲笑异议者的印象</a:t>
            </a:r>
          </a:p>
          <a:p>
            <a:pPr>
              <a:buFont typeface="Wingdings" pitchFamily="2" charset="2"/>
              <a:buNone/>
            </a:pPr>
            <a:r>
              <a:rPr lang="zh-CN" altLang="en-US" sz="2800" smtClean="0"/>
              <a:t>   </a:t>
            </a:r>
            <a:r>
              <a:rPr lang="en-US" altLang="zh-CN" sz="2800" smtClean="0"/>
              <a:t>2</a:t>
            </a:r>
            <a:r>
              <a:rPr lang="zh-CN" altLang="en-US" sz="2800" smtClean="0"/>
              <a:t>、用客观平和的心态说明你的做法或态度</a:t>
            </a:r>
          </a:p>
          <a:p>
            <a:pPr>
              <a:buFont typeface="Wingdings" pitchFamily="2" charset="2"/>
              <a:buNone/>
            </a:pPr>
            <a:r>
              <a:rPr lang="zh-CN" altLang="en-US" sz="2800" smtClean="0"/>
              <a:t>   </a:t>
            </a:r>
            <a:r>
              <a:rPr lang="en-US" altLang="zh-CN" sz="2800" smtClean="0"/>
              <a:t>3</a:t>
            </a:r>
            <a:r>
              <a:rPr lang="zh-CN" altLang="en-US" sz="2800" smtClean="0"/>
              <a:t>、如果异议者仍有疑虑，提供充分的证据，如第三方见证、研究报告、现场演示等</a:t>
            </a:r>
          </a:p>
        </p:txBody>
      </p:sp>
    </p:spTree>
  </p:cSld>
  <p:clrMapOvr>
    <a:masterClrMapping/>
  </p:clrMapOvr>
  <p:transition spd="slow">
    <p:pull/>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2"/>
          <p:cNvSpPr>
            <a:spLocks noGrp="1" noChangeArrowheads="1"/>
          </p:cNvSpPr>
          <p:nvPr>
            <p:ph type="title"/>
          </p:nvPr>
        </p:nvSpPr>
        <p:spPr>
          <a:xfrm>
            <a:off x="107950" y="260350"/>
            <a:ext cx="6696075" cy="1143000"/>
          </a:xfrm>
        </p:spPr>
        <p:txBody>
          <a:bodyPr/>
          <a:lstStyle/>
          <a:p>
            <a:r>
              <a:rPr lang="zh-CN" altLang="en-US" smtClean="0"/>
              <a:t>处理异议技巧</a:t>
            </a:r>
          </a:p>
        </p:txBody>
      </p:sp>
      <p:sp>
        <p:nvSpPr>
          <p:cNvPr id="149506" name="Rectangle 3"/>
          <p:cNvSpPr>
            <a:spLocks noGrp="1" noChangeArrowheads="1"/>
          </p:cNvSpPr>
          <p:nvPr>
            <p:ph type="body" idx="1"/>
          </p:nvPr>
        </p:nvSpPr>
        <p:spPr>
          <a:xfrm>
            <a:off x="1169988" y="2251075"/>
            <a:ext cx="7772400" cy="3810000"/>
          </a:xfrm>
        </p:spPr>
        <p:txBody>
          <a:bodyPr/>
          <a:lstStyle/>
          <a:p>
            <a:r>
              <a:rPr lang="zh-CN" altLang="en-US" smtClean="0"/>
              <a:t>如果异议式你无法满足的要求，你应：</a:t>
            </a:r>
          </a:p>
          <a:p>
            <a:pPr>
              <a:buFont typeface="Wingdings" pitchFamily="2" charset="2"/>
              <a:buNone/>
            </a:pPr>
            <a:r>
              <a:rPr lang="zh-CN" altLang="en-US" smtClean="0"/>
              <a:t>   </a:t>
            </a:r>
            <a:r>
              <a:rPr lang="en-US" altLang="zh-CN" smtClean="0"/>
              <a:t>1</a:t>
            </a:r>
            <a:r>
              <a:rPr lang="zh-CN" altLang="en-US" smtClean="0"/>
              <a:t>、对异议表示理解</a:t>
            </a:r>
          </a:p>
          <a:p>
            <a:pPr>
              <a:buFont typeface="Wingdings" pitchFamily="2" charset="2"/>
              <a:buNone/>
            </a:pPr>
            <a:r>
              <a:rPr lang="zh-CN" altLang="en-US" smtClean="0"/>
              <a:t>   </a:t>
            </a:r>
            <a:r>
              <a:rPr lang="en-US" altLang="zh-CN" smtClean="0"/>
              <a:t>2</a:t>
            </a:r>
            <a:r>
              <a:rPr lang="zh-CN" altLang="en-US" smtClean="0"/>
              <a:t>、强调针对听众需求和期望你能够提供的益处，淡化异议所表达的要求</a:t>
            </a:r>
          </a:p>
          <a:p>
            <a:pPr>
              <a:buFont typeface="Wingdings" pitchFamily="2" charset="2"/>
              <a:buNone/>
            </a:pPr>
            <a:r>
              <a:rPr lang="zh-CN" altLang="en-US" smtClean="0"/>
              <a:t>   </a:t>
            </a:r>
            <a:r>
              <a:rPr lang="en-US" altLang="zh-CN" smtClean="0"/>
              <a:t>3</a:t>
            </a:r>
            <a:r>
              <a:rPr lang="zh-CN" altLang="en-US" smtClean="0"/>
              <a:t>、尽可能显示出幽默</a:t>
            </a:r>
          </a:p>
        </p:txBody>
      </p:sp>
    </p:spTree>
  </p:cSld>
  <p:clrMapOvr>
    <a:masterClrMapping/>
  </p:clrMapOvr>
  <p:transition spd="slow">
    <p:pull/>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内容占位符 1"/>
          <p:cNvSpPr>
            <a:spLocks noGrp="1"/>
          </p:cNvSpPr>
          <p:nvPr>
            <p:ph idx="1"/>
          </p:nvPr>
        </p:nvSpPr>
        <p:spPr>
          <a:xfrm>
            <a:off x="457200" y="1600200"/>
            <a:ext cx="8229600" cy="820738"/>
          </a:xfrm>
        </p:spPr>
        <p:txBody>
          <a:bodyPr/>
          <a:lstStyle/>
          <a:p>
            <a:r>
              <a:rPr lang="zh-CN" altLang="zh-CN" smtClean="0"/>
              <a:t>用</a:t>
            </a:r>
            <a:r>
              <a:rPr lang="en-US" altLang="zh-CN" smtClean="0"/>
              <a:t>PPT</a:t>
            </a:r>
            <a:r>
              <a:rPr lang="zh-CN" altLang="zh-CN" smtClean="0"/>
              <a:t>做演讲，而非演示</a:t>
            </a:r>
            <a:r>
              <a:rPr lang="en-US" altLang="zh-CN" smtClean="0"/>
              <a:t>PPT</a:t>
            </a:r>
            <a:endParaRPr lang="zh-CN" altLang="en-US" smtClean="0"/>
          </a:p>
        </p:txBody>
      </p:sp>
      <p:sp>
        <p:nvSpPr>
          <p:cNvPr id="150530" name="标题 2"/>
          <p:cNvSpPr>
            <a:spLocks noGrp="1"/>
          </p:cNvSpPr>
          <p:nvPr>
            <p:ph type="title"/>
          </p:nvPr>
        </p:nvSpPr>
        <p:spPr>
          <a:xfrm>
            <a:off x="107950" y="260350"/>
            <a:ext cx="6696075" cy="1143000"/>
          </a:xfrm>
        </p:spPr>
        <p:txBody>
          <a:bodyPr/>
          <a:lstStyle/>
          <a:p>
            <a:r>
              <a:rPr lang="en-US" altLang="zh-CN" smtClean="0"/>
              <a:t>PPT</a:t>
            </a:r>
            <a:r>
              <a:rPr lang="zh-CN" altLang="en-US" smtClean="0"/>
              <a:t>基础</a:t>
            </a:r>
          </a:p>
        </p:txBody>
      </p:sp>
      <p:sp>
        <p:nvSpPr>
          <p:cNvPr id="4" name="灯片编号占位符 3"/>
          <p:cNvSpPr>
            <a:spLocks noGrp="1"/>
          </p:cNvSpPr>
          <p:nvPr>
            <p:ph type="sldNum" sz="quarter" idx="10"/>
          </p:nvPr>
        </p:nvSpPr>
        <p:spPr/>
        <p:txBody>
          <a:bodyPr/>
          <a:lstStyle/>
          <a:p>
            <a:pPr>
              <a:defRPr/>
            </a:pPr>
            <a:fld id="{A1AB8DA1-3E08-4C7E-80F4-96DEB265D169}" type="slidenum">
              <a:rPr lang="zh-CN" altLang="en-US" smtClean="0"/>
              <a:pPr>
                <a:defRPr/>
              </a:pPr>
              <a:t>82</a:t>
            </a:fld>
            <a:endParaRPr lang="zh-CN" altLang="en-US"/>
          </a:p>
        </p:txBody>
      </p:sp>
      <p:sp>
        <p:nvSpPr>
          <p:cNvPr id="5" name="内容占位符 1"/>
          <p:cNvSpPr txBox="1">
            <a:spLocks/>
          </p:cNvSpPr>
          <p:nvPr/>
        </p:nvSpPr>
        <p:spPr bwMode="auto">
          <a:xfrm>
            <a:off x="457200" y="2997200"/>
            <a:ext cx="8229600" cy="3128963"/>
          </a:xfrm>
          <a:prstGeom prst="rect">
            <a:avLst/>
          </a:prstGeom>
          <a:noFill/>
          <a:ln w="9525">
            <a:noFill/>
            <a:miter lim="800000"/>
            <a:headEnd/>
            <a:tailEnd/>
          </a:ln>
        </p:spPr>
        <p:txBody>
          <a:bodyPr/>
          <a:lstStyle/>
          <a:p>
            <a:pPr eaLnBrk="0" hangingPunct="0">
              <a:spcBef>
                <a:spcPct val="20000"/>
              </a:spcBef>
              <a:buFont typeface="Arial" charset="0"/>
              <a:buNone/>
            </a:pPr>
            <a:r>
              <a:rPr lang="en-US" altLang="zh-CN" sz="3200"/>
              <a:t>80%</a:t>
            </a:r>
            <a:r>
              <a:rPr lang="zh-CN" altLang="zh-CN" sz="3200"/>
              <a:t>的人最缺乏的不是技能，</a:t>
            </a:r>
            <a:endParaRPr lang="en-US" altLang="zh-CN" sz="3200"/>
          </a:p>
          <a:p>
            <a:pPr eaLnBrk="0" hangingPunct="0">
              <a:spcBef>
                <a:spcPct val="20000"/>
              </a:spcBef>
              <a:buFont typeface="Arial" charset="0"/>
              <a:buNone/>
            </a:pPr>
            <a:r>
              <a:rPr lang="zh-CN" altLang="zh-CN" sz="3200"/>
              <a:t>而是幻灯片制作理念</a:t>
            </a:r>
            <a:r>
              <a:rPr lang="zh-CN" altLang="en-US" sz="3200"/>
              <a:t>！</a:t>
            </a:r>
            <a:endParaRPr lang="en-US" altLang="zh-CN" sz="3200"/>
          </a:p>
          <a:p>
            <a:pPr eaLnBrk="0" hangingPunct="0">
              <a:spcBef>
                <a:spcPct val="20000"/>
              </a:spcBef>
              <a:buFont typeface="Arial" charset="0"/>
              <a:buNone/>
            </a:pPr>
            <a:endParaRPr lang="en-US" altLang="zh-CN" sz="3200"/>
          </a:p>
          <a:p>
            <a:pPr eaLnBrk="0" hangingPunct="0">
              <a:spcBef>
                <a:spcPct val="20000"/>
              </a:spcBef>
              <a:buFont typeface="Arial" charset="0"/>
              <a:buNone/>
            </a:pPr>
            <a:r>
              <a:rPr lang="en-US" altLang="zh-CN" sz="3200"/>
              <a:t>1</a:t>
            </a:r>
            <a:r>
              <a:rPr lang="zh-CN" altLang="en-US" sz="3200"/>
              <a:t>、一目了然</a:t>
            </a:r>
            <a:endParaRPr lang="en-US" altLang="zh-CN" sz="3200"/>
          </a:p>
          <a:p>
            <a:pPr eaLnBrk="0" hangingPunct="0">
              <a:spcBef>
                <a:spcPct val="20000"/>
              </a:spcBef>
              <a:buFont typeface="Arial" charset="0"/>
              <a:buNone/>
            </a:pPr>
            <a:r>
              <a:rPr lang="en-US" altLang="zh-CN" sz="3200"/>
              <a:t>2</a:t>
            </a:r>
            <a:r>
              <a:rPr lang="zh-CN" altLang="en-US" sz="3200"/>
              <a:t>、视觉冲击</a:t>
            </a:r>
            <a:endParaRPr lang="en-US" altLang="zh-CN" sz="3200"/>
          </a:p>
          <a:p>
            <a:pPr eaLnBrk="0" hangingPunct="0">
              <a:spcBef>
                <a:spcPct val="20000"/>
              </a:spcBef>
              <a:buFont typeface="Arial" charset="0"/>
              <a:buNone/>
            </a:pPr>
            <a:endParaRPr lang="en-US" altLang="zh-CN" sz="3200"/>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anim calcmode="lin" valueType="num">
                                      <p:cBhvr>
                                        <p:cTn id="1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wipe(down)">
                                      <p:cBhvr>
                                        <p:cTn id="19" dur="500"/>
                                        <p:tgtEl>
                                          <p:spTgt spid="5">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5">
                                            <p:txEl>
                                              <p:pRg st="4" end="4"/>
                                            </p:txEl>
                                          </p:spTgt>
                                        </p:tgtEl>
                                        <p:attrNameLst>
                                          <p:attrName>style.visibility</p:attrName>
                                        </p:attrNameLst>
                                      </p:cBhvr>
                                      <p:to>
                                        <p:strVal val="visible"/>
                                      </p:to>
                                    </p:set>
                                    <p:animEffect transition="in" filter="barn(inVertical)">
                                      <p:cBhvr>
                                        <p:cTn id="24"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内容占位符 1"/>
          <p:cNvSpPr>
            <a:spLocks noGrp="1"/>
          </p:cNvSpPr>
          <p:nvPr>
            <p:ph idx="1"/>
          </p:nvPr>
        </p:nvSpPr>
        <p:spPr/>
        <p:txBody>
          <a:bodyPr/>
          <a:lstStyle/>
          <a:p>
            <a:r>
              <a:rPr lang="zh-CN" altLang="en-US" smtClean="0"/>
              <a:t>岛型布阵</a:t>
            </a:r>
            <a:endParaRPr lang="en-US" altLang="zh-CN" smtClean="0"/>
          </a:p>
          <a:p>
            <a:endParaRPr lang="en-US" altLang="zh-CN" smtClean="0"/>
          </a:p>
          <a:p>
            <a:r>
              <a:rPr lang="zh-CN" altLang="en-US" smtClean="0"/>
              <a:t>“鱼骨”排列</a:t>
            </a:r>
            <a:endParaRPr lang="en-US" altLang="zh-CN" smtClean="0"/>
          </a:p>
          <a:p>
            <a:endParaRPr lang="en-US" altLang="zh-CN" smtClean="0"/>
          </a:p>
          <a:p>
            <a:r>
              <a:rPr lang="zh-CN" altLang="en-US" smtClean="0"/>
              <a:t>直角设置</a:t>
            </a:r>
          </a:p>
        </p:txBody>
      </p:sp>
      <p:sp>
        <p:nvSpPr>
          <p:cNvPr id="151554" name="标题 2"/>
          <p:cNvSpPr>
            <a:spLocks noGrp="1"/>
          </p:cNvSpPr>
          <p:nvPr>
            <p:ph type="title"/>
          </p:nvPr>
        </p:nvSpPr>
        <p:spPr>
          <a:xfrm>
            <a:off x="107950" y="260350"/>
            <a:ext cx="6696075" cy="1143000"/>
          </a:xfrm>
        </p:spPr>
        <p:txBody>
          <a:bodyPr/>
          <a:lstStyle/>
          <a:p>
            <a:r>
              <a:rPr lang="zh-CN" altLang="en-US" smtClean="0"/>
              <a:t>课堂，你的战场</a:t>
            </a:r>
          </a:p>
        </p:txBody>
      </p:sp>
      <p:sp>
        <p:nvSpPr>
          <p:cNvPr id="4" name="灯片编号占位符 3"/>
          <p:cNvSpPr>
            <a:spLocks noGrp="1"/>
          </p:cNvSpPr>
          <p:nvPr>
            <p:ph type="sldNum" sz="quarter" idx="10"/>
          </p:nvPr>
        </p:nvSpPr>
        <p:spPr/>
        <p:txBody>
          <a:bodyPr/>
          <a:lstStyle/>
          <a:p>
            <a:pPr>
              <a:defRPr/>
            </a:pPr>
            <a:fld id="{C548E1C4-BE84-4017-B7B9-2C3956167BED}" type="slidenum">
              <a:rPr lang="zh-CN" altLang="en-US" smtClean="0"/>
              <a:pPr>
                <a:defRPr/>
              </a:pPr>
              <a:t>83</a:t>
            </a:fld>
            <a:endParaRPr lang="zh-CN" altLang="en-US"/>
          </a:p>
        </p:txBody>
      </p:sp>
    </p:spTree>
  </p:cSld>
  <p:clrMapOvr>
    <a:masterClrMapping/>
  </p:clrMapOvr>
  <p:transition spd="slow">
    <p:pull/>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内容占位符 1"/>
          <p:cNvSpPr>
            <a:spLocks noGrp="1"/>
          </p:cNvSpPr>
          <p:nvPr>
            <p:ph idx="1"/>
          </p:nvPr>
        </p:nvSpPr>
        <p:spPr/>
        <p:txBody>
          <a:bodyPr/>
          <a:lstStyle/>
          <a:p>
            <a:r>
              <a:rPr lang="zh-CN" altLang="en-US" smtClean="0"/>
              <a:t>空间大小是否合适</a:t>
            </a:r>
          </a:p>
          <a:p>
            <a:r>
              <a:rPr lang="zh-CN" altLang="en-US" smtClean="0"/>
              <a:t>座位排列是否适宜培训活动</a:t>
            </a:r>
          </a:p>
          <a:p>
            <a:r>
              <a:rPr lang="zh-CN" altLang="en-US" smtClean="0"/>
              <a:t>教学设备、辅助材料是否齐备</a:t>
            </a:r>
          </a:p>
          <a:p>
            <a:r>
              <a:rPr lang="zh-CN" altLang="en-US" smtClean="0"/>
              <a:t>光线是否适宜</a:t>
            </a:r>
          </a:p>
          <a:p>
            <a:r>
              <a:rPr lang="zh-CN" altLang="en-US" smtClean="0"/>
              <a:t>紧急出口及通道是否通畅</a:t>
            </a:r>
          </a:p>
          <a:p>
            <a:r>
              <a:rPr lang="zh-CN" altLang="en-US" smtClean="0"/>
              <a:t>洗手间位置是否方便</a:t>
            </a:r>
          </a:p>
          <a:p>
            <a:r>
              <a:rPr lang="zh-CN" altLang="en-US" smtClean="0"/>
              <a:t>环境受否有干扰</a:t>
            </a:r>
          </a:p>
          <a:p>
            <a:r>
              <a:rPr lang="zh-CN" altLang="en-US" smtClean="0"/>
              <a:t>有无应急要求（人员及设备）</a:t>
            </a:r>
          </a:p>
        </p:txBody>
      </p:sp>
      <p:sp>
        <p:nvSpPr>
          <p:cNvPr id="152578" name="标题 2"/>
          <p:cNvSpPr>
            <a:spLocks noGrp="1"/>
          </p:cNvSpPr>
          <p:nvPr>
            <p:ph type="title"/>
          </p:nvPr>
        </p:nvSpPr>
        <p:spPr>
          <a:xfrm>
            <a:off x="107950" y="260350"/>
            <a:ext cx="6696075" cy="1143000"/>
          </a:xfrm>
        </p:spPr>
        <p:txBody>
          <a:bodyPr/>
          <a:lstStyle/>
          <a:p>
            <a:r>
              <a:rPr lang="zh-CN" altLang="en-US" smtClean="0"/>
              <a:t>现场检查</a:t>
            </a:r>
          </a:p>
        </p:txBody>
      </p:sp>
      <p:sp>
        <p:nvSpPr>
          <p:cNvPr id="4" name="灯片编号占位符 3"/>
          <p:cNvSpPr>
            <a:spLocks noGrp="1"/>
          </p:cNvSpPr>
          <p:nvPr>
            <p:ph type="sldNum" sz="quarter" idx="10"/>
          </p:nvPr>
        </p:nvSpPr>
        <p:spPr/>
        <p:txBody>
          <a:bodyPr/>
          <a:lstStyle/>
          <a:p>
            <a:pPr>
              <a:defRPr/>
            </a:pPr>
            <a:fld id="{BC7A5E93-0D7A-4076-82C2-691E99F55FBD}" type="slidenum">
              <a:rPr lang="zh-CN" altLang="en-US" smtClean="0"/>
              <a:pPr>
                <a:defRPr/>
              </a:pPr>
              <a:t>84</a:t>
            </a:fld>
            <a:endParaRPr lang="zh-CN" altLang="en-US"/>
          </a:p>
        </p:txBody>
      </p:sp>
    </p:spTree>
  </p:cSld>
  <p:clrMapOvr>
    <a:masterClrMapping/>
  </p:clrMapOvr>
  <p:transition spd="slow">
    <p:pull/>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内容占位符 1"/>
          <p:cNvSpPr>
            <a:spLocks noGrp="1"/>
          </p:cNvSpPr>
          <p:nvPr>
            <p:ph idx="1"/>
          </p:nvPr>
        </p:nvSpPr>
        <p:spPr/>
        <p:txBody>
          <a:bodyPr/>
          <a:lstStyle/>
          <a:p>
            <a:r>
              <a:rPr lang="zh-CN" altLang="en-US" smtClean="0"/>
              <a:t>四大绝招</a:t>
            </a:r>
          </a:p>
          <a:p>
            <a:endParaRPr lang="zh-CN" altLang="en-US" smtClean="0"/>
          </a:p>
        </p:txBody>
      </p:sp>
      <p:sp>
        <p:nvSpPr>
          <p:cNvPr id="153602" name="标题 2"/>
          <p:cNvSpPr>
            <a:spLocks noGrp="1"/>
          </p:cNvSpPr>
          <p:nvPr>
            <p:ph type="title"/>
          </p:nvPr>
        </p:nvSpPr>
        <p:spPr>
          <a:xfrm>
            <a:off x="107950" y="260350"/>
            <a:ext cx="6696075" cy="1143000"/>
          </a:xfrm>
        </p:spPr>
        <p:txBody>
          <a:bodyPr/>
          <a:lstStyle/>
          <a:p>
            <a:r>
              <a:rPr lang="zh-CN" altLang="zh-CN" smtClean="0"/>
              <a:t>课堂，一场征战</a:t>
            </a:r>
            <a:endParaRPr lang="zh-CN" altLang="en-US" smtClean="0"/>
          </a:p>
        </p:txBody>
      </p:sp>
      <p:sp>
        <p:nvSpPr>
          <p:cNvPr id="4" name="灯片编号占位符 3"/>
          <p:cNvSpPr>
            <a:spLocks noGrp="1"/>
          </p:cNvSpPr>
          <p:nvPr>
            <p:ph type="sldNum" sz="quarter" idx="10"/>
          </p:nvPr>
        </p:nvSpPr>
        <p:spPr/>
        <p:txBody>
          <a:bodyPr/>
          <a:lstStyle/>
          <a:p>
            <a:pPr>
              <a:defRPr/>
            </a:pPr>
            <a:fld id="{4DCA3DB2-4063-4C1B-B555-DE99E56CBE9F}" type="slidenum">
              <a:rPr lang="zh-CN" altLang="en-US" smtClean="0"/>
              <a:pPr>
                <a:defRPr/>
              </a:pPr>
              <a:t>85</a:t>
            </a:fld>
            <a:endParaRPr lang="zh-CN" altLang="en-US"/>
          </a:p>
        </p:txBody>
      </p:sp>
      <p:sp>
        <p:nvSpPr>
          <p:cNvPr id="153604" name="Rectangle 9"/>
          <p:cNvSpPr>
            <a:spLocks noChangeArrowheads="1"/>
          </p:cNvSpPr>
          <p:nvPr/>
        </p:nvSpPr>
        <p:spPr bwMode="auto">
          <a:xfrm>
            <a:off x="323850" y="2492375"/>
            <a:ext cx="6757988" cy="585788"/>
          </a:xfrm>
          <a:prstGeom prst="rect">
            <a:avLst/>
          </a:prstGeom>
          <a:noFill/>
          <a:ln w="9525">
            <a:noFill/>
            <a:miter lim="800000"/>
            <a:headEnd/>
            <a:tailEnd/>
          </a:ln>
        </p:spPr>
        <p:txBody>
          <a:bodyPr wrap="none">
            <a:spAutoFit/>
          </a:bodyPr>
          <a:lstStyle/>
          <a:p>
            <a:r>
              <a:rPr lang="zh-CN" altLang="en-US" sz="3200" b="1"/>
              <a:t>最佳快招：</a:t>
            </a:r>
            <a:r>
              <a:rPr lang="zh-CN" altLang="zh-CN" sz="3200"/>
              <a:t>课堂讲授法</a:t>
            </a:r>
            <a:r>
              <a:rPr lang="zh-CN" altLang="en-US" sz="3200"/>
              <a:t>、</a:t>
            </a:r>
            <a:r>
              <a:rPr lang="zh-CN" altLang="zh-CN" sz="3200"/>
              <a:t>现场演示法</a:t>
            </a:r>
            <a:endParaRPr lang="zh-CN" altLang="en-US" sz="3200"/>
          </a:p>
        </p:txBody>
      </p:sp>
      <p:sp>
        <p:nvSpPr>
          <p:cNvPr id="153605" name="Rectangle 5"/>
          <p:cNvSpPr>
            <a:spLocks noChangeArrowheads="1"/>
          </p:cNvSpPr>
          <p:nvPr/>
        </p:nvSpPr>
        <p:spPr bwMode="auto">
          <a:xfrm>
            <a:off x="400050" y="3201988"/>
            <a:ext cx="8323263" cy="585787"/>
          </a:xfrm>
          <a:prstGeom prst="rect">
            <a:avLst/>
          </a:prstGeom>
          <a:noFill/>
          <a:ln w="9525">
            <a:noFill/>
            <a:miter lim="800000"/>
            <a:headEnd/>
            <a:tailEnd/>
          </a:ln>
        </p:spPr>
        <p:txBody>
          <a:bodyPr>
            <a:spAutoFit/>
          </a:bodyPr>
          <a:lstStyle/>
          <a:p>
            <a:r>
              <a:rPr lang="zh-CN" altLang="en-US" sz="3200" b="1"/>
              <a:t>最佳攻招：</a:t>
            </a:r>
            <a:r>
              <a:rPr lang="zh-CN" altLang="zh-CN" sz="3200"/>
              <a:t>课堂研讨法</a:t>
            </a:r>
            <a:r>
              <a:rPr lang="zh-CN" altLang="en-US" sz="3200"/>
              <a:t>、</a:t>
            </a:r>
            <a:r>
              <a:rPr lang="zh-CN" altLang="zh-CN" sz="3200"/>
              <a:t>角色扮演法</a:t>
            </a:r>
          </a:p>
        </p:txBody>
      </p:sp>
      <p:sp>
        <p:nvSpPr>
          <p:cNvPr id="153606" name="Rectangle 3"/>
          <p:cNvSpPr txBox="1">
            <a:spLocks noChangeArrowheads="1"/>
          </p:cNvSpPr>
          <p:nvPr/>
        </p:nvSpPr>
        <p:spPr bwMode="auto">
          <a:xfrm>
            <a:off x="244475" y="4221163"/>
            <a:ext cx="8478838" cy="795337"/>
          </a:xfrm>
          <a:prstGeom prst="rect">
            <a:avLst/>
          </a:prstGeom>
          <a:noFill/>
          <a:ln w="9525">
            <a:noFill/>
            <a:miter lim="800000"/>
            <a:headEnd/>
            <a:tailEnd/>
          </a:ln>
        </p:spPr>
        <p:txBody>
          <a:bodyPr/>
          <a:lstStyle/>
          <a:p>
            <a:pPr eaLnBrk="0" hangingPunct="0">
              <a:spcBef>
                <a:spcPct val="20000"/>
              </a:spcBef>
              <a:buFont typeface="Arial" charset="0"/>
              <a:buNone/>
            </a:pPr>
            <a:r>
              <a:rPr lang="zh-CN" altLang="en-US" sz="3200" b="1"/>
              <a:t>最佳守招：</a:t>
            </a:r>
            <a:r>
              <a:rPr lang="zh-CN" altLang="zh-CN" sz="3200"/>
              <a:t>游戏带动法</a:t>
            </a:r>
            <a:r>
              <a:rPr lang="zh-CN" altLang="en-US" sz="3200"/>
              <a:t>、</a:t>
            </a:r>
            <a:r>
              <a:rPr lang="zh-CN" altLang="zh-CN" sz="3200"/>
              <a:t>提问反击法</a:t>
            </a:r>
            <a:endParaRPr lang="zh-CN" altLang="en-US" sz="3200"/>
          </a:p>
          <a:p>
            <a:pPr eaLnBrk="0" hangingPunct="0">
              <a:lnSpc>
                <a:spcPct val="80000"/>
              </a:lnSpc>
              <a:spcBef>
                <a:spcPct val="20000"/>
              </a:spcBef>
              <a:buFont typeface="Arial" charset="0"/>
              <a:buNone/>
            </a:pPr>
            <a:endParaRPr lang="zh-CN" altLang="en-US" sz="3200" b="1">
              <a:ea typeface="隶书"/>
              <a:cs typeface="隶书"/>
            </a:endParaRPr>
          </a:p>
        </p:txBody>
      </p:sp>
      <p:sp>
        <p:nvSpPr>
          <p:cNvPr id="153607" name="Rectangle 4"/>
          <p:cNvSpPr>
            <a:spLocks noChangeArrowheads="1"/>
          </p:cNvSpPr>
          <p:nvPr/>
        </p:nvSpPr>
        <p:spPr bwMode="auto">
          <a:xfrm>
            <a:off x="220663" y="5016500"/>
            <a:ext cx="8478837" cy="1077913"/>
          </a:xfrm>
          <a:prstGeom prst="rect">
            <a:avLst/>
          </a:prstGeom>
          <a:noFill/>
          <a:ln w="9525">
            <a:noFill/>
            <a:miter lim="800000"/>
            <a:headEnd/>
            <a:tailEnd/>
          </a:ln>
        </p:spPr>
        <p:txBody>
          <a:bodyPr>
            <a:spAutoFit/>
          </a:bodyPr>
          <a:lstStyle/>
          <a:p>
            <a:r>
              <a:rPr lang="zh-CN" altLang="en-US" sz="3200" b="1"/>
              <a:t>最佳慢招：</a:t>
            </a:r>
            <a:r>
              <a:rPr lang="zh-CN" altLang="zh-CN" sz="3200"/>
              <a:t>案例分析法</a:t>
            </a:r>
            <a:r>
              <a:rPr lang="zh-CN" altLang="en-US" sz="3200"/>
              <a:t>、</a:t>
            </a:r>
            <a:r>
              <a:rPr lang="zh-CN" altLang="zh-CN" sz="3200"/>
              <a:t>工具实操法</a:t>
            </a:r>
          </a:p>
          <a:p>
            <a:r>
              <a:rPr lang="zh-CN" altLang="zh-CN" sz="3200"/>
              <a:t>视频引导法</a:t>
            </a:r>
          </a:p>
        </p:txBody>
      </p:sp>
    </p:spTree>
  </p:cSld>
  <p:clrMapOvr>
    <a:masterClrMapping/>
  </p:clrMapOvr>
  <p:transition spd="slow">
    <p:pull/>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标题 2"/>
          <p:cNvSpPr>
            <a:spLocks noGrp="1"/>
          </p:cNvSpPr>
          <p:nvPr>
            <p:ph type="title"/>
          </p:nvPr>
        </p:nvSpPr>
        <p:spPr>
          <a:xfrm>
            <a:off x="107950" y="260350"/>
            <a:ext cx="7272338" cy="1143000"/>
          </a:xfrm>
        </p:spPr>
        <p:txBody>
          <a:bodyPr/>
          <a:lstStyle/>
          <a:p>
            <a:r>
              <a:rPr lang="zh-CN" altLang="zh-CN" smtClean="0"/>
              <a:t>魅力培养</a:t>
            </a:r>
            <a:r>
              <a:rPr lang="zh-CN" altLang="en-US" smtClean="0"/>
              <a:t>：</a:t>
            </a:r>
            <a:r>
              <a:rPr lang="zh-CN" altLang="zh-CN" smtClean="0"/>
              <a:t>做个快乐的培训师</a:t>
            </a:r>
            <a:endParaRPr lang="zh-CN" altLang="en-US" smtClean="0"/>
          </a:p>
        </p:txBody>
      </p:sp>
      <p:sp>
        <p:nvSpPr>
          <p:cNvPr id="4" name="灯片编号占位符 3"/>
          <p:cNvSpPr>
            <a:spLocks noGrp="1"/>
          </p:cNvSpPr>
          <p:nvPr>
            <p:ph type="sldNum" sz="quarter" idx="10"/>
          </p:nvPr>
        </p:nvSpPr>
        <p:spPr/>
        <p:txBody>
          <a:bodyPr/>
          <a:lstStyle/>
          <a:p>
            <a:pPr>
              <a:defRPr/>
            </a:pPr>
            <a:fld id="{428D1D60-50EE-4F51-9ECB-4EE19D3CC023}" type="slidenum">
              <a:rPr lang="zh-CN" altLang="en-US" smtClean="0"/>
              <a:pPr>
                <a:defRPr/>
              </a:pPr>
              <a:t>86</a:t>
            </a:fld>
            <a:endParaRPr lang="zh-CN" altLang="en-US"/>
          </a:p>
        </p:txBody>
      </p:sp>
      <p:sp>
        <p:nvSpPr>
          <p:cNvPr id="6" name="矩形 5"/>
          <p:cNvSpPr/>
          <p:nvPr/>
        </p:nvSpPr>
        <p:spPr>
          <a:xfrm>
            <a:off x="323528" y="1628800"/>
            <a:ext cx="4958168" cy="156966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defRPr/>
            </a:pPr>
            <a:r>
              <a:rPr lang="zh-CN" altLang="zh-CN" sz="3200" b="1" dirty="0">
                <a:latin typeface="宋体" pitchFamily="2" charset="-122"/>
                <a:ea typeface="宋体" pitchFamily="2" charset="-122"/>
              </a:rPr>
              <a:t>知者不惑</a:t>
            </a:r>
            <a:r>
              <a:rPr lang="zh-CN" altLang="en-US" sz="3200" b="1" dirty="0">
                <a:latin typeface="宋体" pitchFamily="2" charset="-122"/>
                <a:ea typeface="宋体" pitchFamily="2" charset="-122"/>
              </a:rPr>
              <a:t>，</a:t>
            </a:r>
            <a:endParaRPr lang="en-US" altLang="zh-CN" sz="3200" b="1" dirty="0">
              <a:latin typeface="宋体" pitchFamily="2" charset="-122"/>
              <a:ea typeface="宋体" pitchFamily="2" charset="-122"/>
            </a:endParaRPr>
          </a:p>
          <a:p>
            <a:pPr>
              <a:defRPr/>
            </a:pPr>
            <a:r>
              <a:rPr lang="zh-CN" altLang="zh-CN" sz="3200" b="1" dirty="0">
                <a:latin typeface="宋体" pitchFamily="2" charset="-122"/>
                <a:ea typeface="宋体" pitchFamily="2" charset="-122"/>
              </a:rPr>
              <a:t>仁者不忧</a:t>
            </a:r>
            <a:r>
              <a:rPr lang="zh-CN" altLang="en-US" sz="3200" b="1" dirty="0">
                <a:latin typeface="宋体" pitchFamily="2" charset="-122"/>
                <a:ea typeface="宋体" pitchFamily="2" charset="-122"/>
              </a:rPr>
              <a:t>，</a:t>
            </a:r>
            <a:endParaRPr lang="en-US" altLang="zh-CN" sz="3200" b="1" dirty="0">
              <a:latin typeface="宋体" pitchFamily="2" charset="-122"/>
              <a:ea typeface="宋体" pitchFamily="2" charset="-122"/>
            </a:endParaRPr>
          </a:p>
          <a:p>
            <a:pPr>
              <a:defRPr/>
            </a:pPr>
            <a:r>
              <a:rPr lang="zh-CN" altLang="zh-CN" sz="3200" b="1" dirty="0">
                <a:latin typeface="宋体" pitchFamily="2" charset="-122"/>
                <a:ea typeface="宋体" pitchFamily="2" charset="-122"/>
              </a:rPr>
              <a:t>勇者不惧</a:t>
            </a:r>
            <a:r>
              <a:rPr lang="zh-CN" altLang="en-US" sz="3200" b="1" dirty="0">
                <a:latin typeface="宋体" pitchFamily="2" charset="-122"/>
                <a:ea typeface="宋体" pitchFamily="2" charset="-122"/>
              </a:rPr>
              <a:t>。</a:t>
            </a:r>
            <a:endParaRPr lang="en-US" altLang="zh-CN" sz="3200" b="1" dirty="0">
              <a:latin typeface="宋体" pitchFamily="2" charset="-122"/>
              <a:ea typeface="宋体" pitchFamily="2" charset="-122"/>
            </a:endParaRPr>
          </a:p>
        </p:txBody>
      </p:sp>
      <p:sp>
        <p:nvSpPr>
          <p:cNvPr id="154628" name="内容占位符 1"/>
          <p:cNvSpPr>
            <a:spLocks noGrp="1"/>
          </p:cNvSpPr>
          <p:nvPr>
            <p:ph idx="1"/>
          </p:nvPr>
        </p:nvSpPr>
        <p:spPr>
          <a:xfrm>
            <a:off x="290513" y="4076700"/>
            <a:ext cx="5289550" cy="1828800"/>
          </a:xfrm>
        </p:spPr>
        <p:txBody>
          <a:bodyPr/>
          <a:lstStyle/>
          <a:p>
            <a:r>
              <a:rPr lang="zh-CN" altLang="zh-CN" smtClean="0"/>
              <a:t>愉快，最具防卫力的武器。</a:t>
            </a:r>
          </a:p>
          <a:p>
            <a:r>
              <a:rPr lang="zh-CN" altLang="zh-CN" smtClean="0"/>
              <a:t>微笑，最具攻击性的武器。</a:t>
            </a:r>
          </a:p>
          <a:p>
            <a:r>
              <a:rPr lang="zh-CN" altLang="zh-CN" smtClean="0"/>
              <a:t>交流，最具瓦解性的武器。</a:t>
            </a:r>
          </a:p>
        </p:txBody>
      </p:sp>
      <p:sp>
        <p:nvSpPr>
          <p:cNvPr id="154629" name="矩形 6"/>
          <p:cNvSpPr>
            <a:spLocks noChangeArrowheads="1"/>
          </p:cNvSpPr>
          <p:nvPr/>
        </p:nvSpPr>
        <p:spPr bwMode="auto">
          <a:xfrm>
            <a:off x="6443663" y="5013325"/>
            <a:ext cx="1570037" cy="923925"/>
          </a:xfrm>
          <a:prstGeom prst="rect">
            <a:avLst/>
          </a:prstGeom>
          <a:noFill/>
          <a:ln w="9525">
            <a:noFill/>
            <a:miter lim="800000"/>
            <a:headEnd/>
            <a:tailEnd/>
          </a:ln>
        </p:spPr>
        <p:txBody>
          <a:bodyPr wrap="none">
            <a:spAutoFit/>
          </a:bodyPr>
          <a:lstStyle/>
          <a:p>
            <a:r>
              <a:rPr lang="zh-CN" altLang="en-US" sz="5400"/>
              <a:t>致谢</a:t>
            </a:r>
          </a:p>
        </p:txBody>
      </p:sp>
    </p:spTree>
  </p:cSld>
  <p:clrMapOvr>
    <a:masterClrMapping/>
  </p:clrMapOvr>
  <p:transition spd="slow">
    <p:pull/>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0"/>
          </p:nvPr>
        </p:nvSpPr>
        <p:spPr/>
        <p:txBody>
          <a:bodyPr/>
          <a:lstStyle/>
          <a:p>
            <a:pPr>
              <a:defRPr/>
            </a:pPr>
            <a:fld id="{587386CA-065D-41A4-9B97-CF615B919730}" type="slidenum">
              <a:rPr lang="en-US" altLang="zh-CN"/>
              <a:pPr>
                <a:defRPr/>
              </a:pPr>
              <a:t>87</a:t>
            </a:fld>
            <a:endParaRPr lang="en-US" altLang="zh-CN"/>
          </a:p>
        </p:txBody>
      </p:sp>
      <p:sp>
        <p:nvSpPr>
          <p:cNvPr id="156674" name="Rectangle 2"/>
          <p:cNvSpPr>
            <a:spLocks noGrp="1" noChangeArrowheads="1"/>
          </p:cNvSpPr>
          <p:nvPr>
            <p:ph type="title"/>
          </p:nvPr>
        </p:nvSpPr>
        <p:spPr>
          <a:xfrm>
            <a:off x="107950" y="260350"/>
            <a:ext cx="6696075" cy="1143000"/>
          </a:xfrm>
        </p:spPr>
        <p:txBody>
          <a:bodyPr/>
          <a:lstStyle/>
          <a:p>
            <a:pPr algn="ctr"/>
            <a:r>
              <a:rPr lang="en-US" altLang="zh-CN" smtClean="0"/>
              <a:t> </a:t>
            </a:r>
            <a:r>
              <a:rPr lang="zh-CN" altLang="en-US" smtClean="0"/>
              <a:t>测试（限时三分钟） </a:t>
            </a:r>
          </a:p>
        </p:txBody>
      </p:sp>
      <p:sp>
        <p:nvSpPr>
          <p:cNvPr id="156675" name="Rectangle 3"/>
          <p:cNvSpPr>
            <a:spLocks noGrp="1" noChangeArrowheads="1"/>
          </p:cNvSpPr>
          <p:nvPr>
            <p:ph type="body" idx="1"/>
          </p:nvPr>
        </p:nvSpPr>
        <p:spPr/>
        <p:txBody>
          <a:bodyPr/>
          <a:lstStyle/>
          <a:p>
            <a:pPr marL="609600" indent="-609600">
              <a:lnSpc>
                <a:spcPct val="80000"/>
              </a:lnSpc>
            </a:pPr>
            <a:r>
              <a:rPr lang="en-US" altLang="zh-CN" sz="2800" smtClean="0"/>
              <a:t>1</a:t>
            </a:r>
            <a:r>
              <a:rPr lang="zh-CN" altLang="en-US" sz="2800" smtClean="0"/>
              <a:t>、请先阅读完所有题目</a:t>
            </a:r>
          </a:p>
          <a:p>
            <a:pPr marL="609600" indent="-609600">
              <a:lnSpc>
                <a:spcPct val="80000"/>
              </a:lnSpc>
            </a:pPr>
            <a:r>
              <a:rPr lang="en-US" altLang="zh-CN" sz="2800" smtClean="0"/>
              <a:t>2</a:t>
            </a:r>
            <a:r>
              <a:rPr lang="zh-CN" altLang="en-US" sz="2800" smtClean="0"/>
              <a:t>、在这张纸的右上角写下你的大名</a:t>
            </a:r>
          </a:p>
          <a:p>
            <a:pPr marL="609600" indent="-609600">
              <a:lnSpc>
                <a:spcPct val="80000"/>
              </a:lnSpc>
            </a:pPr>
            <a:r>
              <a:rPr lang="en-US" altLang="zh-CN" sz="2800" smtClean="0"/>
              <a:t>3</a:t>
            </a:r>
            <a:r>
              <a:rPr lang="zh-CN" altLang="en-US" sz="2800" smtClean="0"/>
              <a:t>、将第二句中的“大名”两个字圈起来</a:t>
            </a:r>
          </a:p>
          <a:p>
            <a:pPr marL="609600" indent="-609600">
              <a:lnSpc>
                <a:spcPct val="80000"/>
              </a:lnSpc>
            </a:pPr>
            <a:r>
              <a:rPr lang="en-US" altLang="zh-CN" sz="2800" smtClean="0"/>
              <a:t>4</a:t>
            </a:r>
            <a:r>
              <a:rPr lang="zh-CN" altLang="en-US" sz="2800" smtClean="0"/>
              <a:t>、在这张纸的左上角画五个正方形</a:t>
            </a:r>
          </a:p>
          <a:p>
            <a:pPr marL="609600" indent="-609600">
              <a:lnSpc>
                <a:spcPct val="80000"/>
              </a:lnSpc>
            </a:pPr>
            <a:r>
              <a:rPr lang="en-US" altLang="zh-CN" sz="2800" smtClean="0"/>
              <a:t>5</a:t>
            </a:r>
            <a:r>
              <a:rPr lang="zh-CN" altLang="en-US" sz="2800" smtClean="0"/>
              <a:t>、在刚才所划的正方形中画一个十字</a:t>
            </a:r>
          </a:p>
          <a:p>
            <a:pPr marL="609600" indent="-609600">
              <a:lnSpc>
                <a:spcPct val="80000"/>
              </a:lnSpc>
            </a:pPr>
            <a:r>
              <a:rPr lang="en-US" altLang="zh-CN" sz="2800" smtClean="0"/>
              <a:t>6</a:t>
            </a:r>
            <a:r>
              <a:rPr lang="zh-CN" altLang="en-US" sz="2800" smtClean="0"/>
              <a:t>、在正方形的四周画一个圆圈</a:t>
            </a:r>
          </a:p>
          <a:p>
            <a:pPr marL="609600" indent="-609600">
              <a:lnSpc>
                <a:spcPct val="80000"/>
              </a:lnSpc>
            </a:pPr>
            <a:r>
              <a:rPr lang="en-US" altLang="zh-CN" sz="2800" smtClean="0"/>
              <a:t>7</a:t>
            </a:r>
            <a:r>
              <a:rPr lang="zh-CN" altLang="en-US" sz="2800" smtClean="0"/>
              <a:t>、在这页纸的右下角签上你的名字</a:t>
            </a:r>
          </a:p>
          <a:p>
            <a:pPr marL="609600" indent="-609600">
              <a:lnSpc>
                <a:spcPct val="80000"/>
              </a:lnSpc>
            </a:pPr>
            <a:r>
              <a:rPr lang="en-US" altLang="zh-CN" sz="2800" smtClean="0"/>
              <a:t>8</a:t>
            </a:r>
            <a:r>
              <a:rPr lang="zh-CN" altLang="en-US" sz="2800" smtClean="0"/>
              <a:t>、在签名下写三个“好”字</a:t>
            </a:r>
          </a:p>
          <a:p>
            <a:pPr marL="609600" indent="-609600">
              <a:lnSpc>
                <a:spcPct val="80000"/>
              </a:lnSpc>
            </a:pPr>
            <a:r>
              <a:rPr lang="en-US" altLang="zh-CN" sz="2800" smtClean="0"/>
              <a:t>9</a:t>
            </a:r>
            <a:r>
              <a:rPr lang="zh-CN" altLang="en-US" sz="2800" smtClean="0"/>
              <a:t>、在右上角的签名下划一道线</a:t>
            </a:r>
          </a:p>
          <a:p>
            <a:pPr marL="609600" indent="-609600">
              <a:lnSpc>
                <a:spcPct val="80000"/>
              </a:lnSpc>
            </a:pPr>
            <a:r>
              <a:rPr lang="en-US" altLang="zh-CN" sz="2800" smtClean="0"/>
              <a:t>10</a:t>
            </a:r>
            <a:r>
              <a:rPr lang="zh-CN" altLang="en-US" sz="2800" smtClean="0"/>
              <a:t>、在这页纸的左下角画一个十字</a:t>
            </a:r>
          </a:p>
        </p:txBody>
      </p:sp>
    </p:spTree>
  </p:cSld>
  <p:clrMapOvr>
    <a:masterClrMapping/>
  </p:clrMapOvr>
  <p:transition spd="slow">
    <p:pull/>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3"/>
          <p:cNvSpPr>
            <a:spLocks noGrp="1"/>
          </p:cNvSpPr>
          <p:nvPr>
            <p:ph type="sldNum" sz="quarter" idx="10"/>
          </p:nvPr>
        </p:nvSpPr>
        <p:spPr/>
        <p:txBody>
          <a:bodyPr/>
          <a:lstStyle/>
          <a:p>
            <a:pPr>
              <a:defRPr/>
            </a:pPr>
            <a:fld id="{8DAE751F-C236-482E-86CB-19E9412AA567}" type="slidenum">
              <a:rPr lang="en-US" altLang="zh-CN"/>
              <a:pPr>
                <a:defRPr/>
              </a:pPr>
              <a:t>88</a:t>
            </a:fld>
            <a:endParaRPr lang="en-US" altLang="zh-CN"/>
          </a:p>
        </p:txBody>
      </p:sp>
      <p:sp>
        <p:nvSpPr>
          <p:cNvPr id="157698" name="Rectangle 2"/>
          <p:cNvSpPr>
            <a:spLocks noGrp="1" noChangeArrowheads="1"/>
          </p:cNvSpPr>
          <p:nvPr>
            <p:ph type="body" idx="1"/>
          </p:nvPr>
        </p:nvSpPr>
        <p:spPr>
          <a:xfrm>
            <a:off x="323850" y="560388"/>
            <a:ext cx="8640763" cy="5821362"/>
          </a:xfrm>
        </p:spPr>
        <p:txBody>
          <a:bodyPr/>
          <a:lstStyle/>
          <a:p>
            <a:pPr marL="609600" indent="-609600">
              <a:lnSpc>
                <a:spcPct val="90000"/>
              </a:lnSpc>
            </a:pPr>
            <a:r>
              <a:rPr lang="en-US" altLang="zh-CN" sz="2600" smtClean="0"/>
              <a:t>11</a:t>
            </a:r>
            <a:r>
              <a:rPr lang="zh-CN" altLang="en-US" sz="2600" smtClean="0"/>
              <a:t>、把刚才所画的十字周围加画一个三角形</a:t>
            </a:r>
          </a:p>
          <a:p>
            <a:pPr marL="609600" indent="-609600">
              <a:lnSpc>
                <a:spcPct val="90000"/>
              </a:lnSpc>
            </a:pPr>
            <a:r>
              <a:rPr lang="en-US" altLang="zh-CN" sz="2600" smtClean="0"/>
              <a:t>12</a:t>
            </a:r>
            <a:r>
              <a:rPr lang="zh-CN" altLang="en-US" sz="2600" smtClean="0"/>
              <a:t>、在这张纸上计算一下二十五乘十三的答案</a:t>
            </a:r>
          </a:p>
          <a:p>
            <a:pPr marL="609600" indent="-609600">
              <a:lnSpc>
                <a:spcPct val="90000"/>
              </a:lnSpc>
            </a:pPr>
            <a:r>
              <a:rPr lang="en-US" altLang="zh-CN" sz="2600" smtClean="0"/>
              <a:t>13</a:t>
            </a:r>
            <a:r>
              <a:rPr lang="zh-CN" altLang="en-US" sz="2600" smtClean="0"/>
              <a:t>、在第八句的好字画一个圆圈</a:t>
            </a:r>
          </a:p>
          <a:p>
            <a:pPr marL="609600" indent="-609600">
              <a:lnSpc>
                <a:spcPct val="90000"/>
              </a:lnSpc>
            </a:pPr>
            <a:r>
              <a:rPr lang="en-US" altLang="zh-CN" sz="2600" smtClean="0"/>
              <a:t>14</a:t>
            </a:r>
            <a:r>
              <a:rPr lang="zh-CN" altLang="en-US" sz="2600" smtClean="0"/>
              <a:t>、在你做到这里时，请大喊一声“我最快！”</a:t>
            </a:r>
          </a:p>
          <a:p>
            <a:pPr marL="609600" indent="-609600">
              <a:lnSpc>
                <a:spcPct val="90000"/>
              </a:lnSpc>
            </a:pPr>
            <a:r>
              <a:rPr lang="en-US" altLang="zh-CN" sz="2600" smtClean="0"/>
              <a:t>15</a:t>
            </a:r>
            <a:r>
              <a:rPr lang="zh-CN" altLang="en-US" sz="2600" smtClean="0"/>
              <a:t>、如果你完全遵守规定，请大声说“我最好！“</a:t>
            </a:r>
          </a:p>
          <a:p>
            <a:pPr marL="609600" indent="-609600">
              <a:lnSpc>
                <a:spcPct val="90000"/>
              </a:lnSpc>
            </a:pPr>
            <a:r>
              <a:rPr lang="en-US" altLang="zh-CN" sz="2600" smtClean="0"/>
              <a:t>16</a:t>
            </a:r>
            <a:r>
              <a:rPr lang="zh-CN" altLang="en-US" sz="2600" smtClean="0"/>
              <a:t>、在这页纸的任何地方计算二十三加三十二的和</a:t>
            </a:r>
          </a:p>
          <a:p>
            <a:pPr marL="609600" indent="-609600">
              <a:lnSpc>
                <a:spcPct val="90000"/>
              </a:lnSpc>
            </a:pPr>
            <a:r>
              <a:rPr lang="en-US" altLang="zh-CN" sz="2600" smtClean="0"/>
              <a:t>17</a:t>
            </a:r>
            <a:r>
              <a:rPr lang="zh-CN" altLang="en-US" sz="2600" smtClean="0"/>
              <a:t>、将刚刚的答案减去二十三。再减去十三等于多少？</a:t>
            </a:r>
          </a:p>
          <a:p>
            <a:pPr marL="609600" indent="-609600">
              <a:lnSpc>
                <a:spcPct val="90000"/>
              </a:lnSpc>
            </a:pPr>
            <a:r>
              <a:rPr lang="en-US" altLang="zh-CN" sz="2600" smtClean="0"/>
              <a:t>18</a:t>
            </a:r>
            <a:r>
              <a:rPr lang="zh-CN" altLang="en-US" sz="2600" smtClean="0"/>
              <a:t>、在以上所有双数题的题号上画圈</a:t>
            </a:r>
          </a:p>
          <a:p>
            <a:pPr marL="609600" indent="-609600">
              <a:lnSpc>
                <a:spcPct val="90000"/>
              </a:lnSpc>
            </a:pPr>
            <a:r>
              <a:rPr lang="en-US" altLang="zh-CN" sz="2600" smtClean="0"/>
              <a:t>19</a:t>
            </a:r>
            <a:r>
              <a:rPr lang="zh-CN" altLang="en-US" sz="2600" smtClean="0"/>
              <a:t>、假如你做到这里，请拍一下桌子，并大声说“遵从指示，我第一！“</a:t>
            </a:r>
          </a:p>
          <a:p>
            <a:pPr marL="609600" indent="-609600">
              <a:lnSpc>
                <a:spcPct val="90000"/>
              </a:lnSpc>
            </a:pPr>
            <a:r>
              <a:rPr lang="en-US" altLang="zh-CN" sz="2600" smtClean="0"/>
              <a:t>20</a:t>
            </a:r>
            <a:r>
              <a:rPr lang="zh-CN" altLang="en-US" sz="2600" smtClean="0"/>
              <a:t>、现在你已全部读完，本测试只要做第一及第二题即可。</a:t>
            </a:r>
          </a:p>
          <a:p>
            <a:pPr marL="609600" indent="-609600">
              <a:lnSpc>
                <a:spcPct val="90000"/>
              </a:lnSpc>
            </a:pPr>
            <a:r>
              <a:rPr lang="en-US" altLang="zh-CN" sz="2600" smtClean="0"/>
              <a:t>21</a:t>
            </a:r>
            <a:r>
              <a:rPr lang="zh-CN" altLang="en-US" sz="2600" smtClean="0"/>
              <a:t>、已做完者，请勿出声，也不要举手！敬后测试时间到。</a:t>
            </a:r>
          </a:p>
        </p:txBody>
      </p:sp>
    </p:spTree>
  </p:cSld>
  <p:clrMapOvr>
    <a:masterClrMapping/>
  </p:clrMapOvr>
  <p:transition spd="slow">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ChangeArrowheads="1"/>
          </p:cNvSpPr>
          <p:nvPr>
            <p:ph type="title"/>
          </p:nvPr>
        </p:nvSpPr>
        <p:spPr>
          <a:xfrm>
            <a:off x="107950" y="260350"/>
            <a:ext cx="6696075" cy="1143000"/>
          </a:xfrm>
        </p:spPr>
        <p:txBody>
          <a:bodyPr/>
          <a:lstStyle/>
          <a:p>
            <a:r>
              <a:rPr lang="zh-CN" altLang="en-US" smtClean="0"/>
              <a:t>关键因素模式</a:t>
            </a:r>
          </a:p>
        </p:txBody>
      </p:sp>
      <p:sp>
        <p:nvSpPr>
          <p:cNvPr id="43010" name="Rectangle 3"/>
          <p:cNvSpPr>
            <a:spLocks noGrp="1" noChangeArrowheads="1"/>
          </p:cNvSpPr>
          <p:nvPr>
            <p:ph type="body" idx="1"/>
          </p:nvPr>
        </p:nvSpPr>
        <p:spPr/>
        <p:txBody>
          <a:bodyPr/>
          <a:lstStyle/>
          <a:p>
            <a:r>
              <a:rPr lang="zh-CN" altLang="en-US" sz="2800" smtClean="0"/>
              <a:t>第一步：摸清组织需求</a:t>
            </a:r>
          </a:p>
          <a:p>
            <a:pPr>
              <a:buClr>
                <a:schemeClr val="tx1"/>
              </a:buClr>
              <a:buFont typeface="Wingdings" pitchFamily="2" charset="2"/>
              <a:buChar char="Ø"/>
            </a:pPr>
            <a:r>
              <a:rPr lang="zh-CN" altLang="en-US" sz="2800" smtClean="0"/>
              <a:t>确定企业哪些需求与人力资源发展有关</a:t>
            </a:r>
          </a:p>
          <a:p>
            <a:pPr>
              <a:buClr>
                <a:schemeClr val="tx1"/>
              </a:buClr>
              <a:buFont typeface="Wingdings" pitchFamily="2" charset="2"/>
              <a:buChar char="Ø"/>
            </a:pPr>
            <a:r>
              <a:rPr lang="zh-CN" altLang="en-US" sz="2800" smtClean="0"/>
              <a:t>明确培训不是解决企业人力资源问题的万能药</a:t>
            </a:r>
          </a:p>
          <a:p>
            <a:pPr>
              <a:buClr>
                <a:schemeClr val="tx1"/>
              </a:buClr>
              <a:buFont typeface="Wingdings" pitchFamily="2" charset="2"/>
              <a:buChar char="Ø"/>
            </a:pPr>
            <a:r>
              <a:rPr lang="zh-CN" altLang="en-US" sz="2800" smtClean="0"/>
              <a:t>确定是否有培训以外更好的解决办法，如：</a:t>
            </a:r>
          </a:p>
          <a:p>
            <a:pPr>
              <a:buClr>
                <a:schemeClr val="tx1"/>
              </a:buClr>
              <a:buFont typeface="Wingdings" pitchFamily="2" charset="2"/>
              <a:buNone/>
            </a:pPr>
            <a:r>
              <a:rPr lang="zh-CN" altLang="en-US" sz="2800" smtClean="0"/>
              <a:t>           </a:t>
            </a:r>
            <a:r>
              <a:rPr lang="en-US" altLang="zh-CN" sz="2800" smtClean="0"/>
              <a:t>A </a:t>
            </a:r>
            <a:r>
              <a:rPr lang="zh-CN" altLang="en-US" sz="2800" smtClean="0"/>
              <a:t>招聘或辞退</a:t>
            </a:r>
          </a:p>
          <a:p>
            <a:pPr>
              <a:buClr>
                <a:schemeClr val="tx1"/>
              </a:buClr>
              <a:buFont typeface="Wingdings" pitchFamily="2" charset="2"/>
              <a:buNone/>
            </a:pPr>
            <a:r>
              <a:rPr lang="zh-CN" altLang="en-US" sz="2800" smtClean="0"/>
              <a:t>           </a:t>
            </a:r>
            <a:r>
              <a:rPr lang="en-US" altLang="zh-CN" sz="2800" smtClean="0"/>
              <a:t>B </a:t>
            </a:r>
            <a:r>
              <a:rPr lang="zh-CN" altLang="en-US" sz="2800" smtClean="0"/>
              <a:t>重新设计职位</a:t>
            </a:r>
          </a:p>
          <a:p>
            <a:pPr>
              <a:buClr>
                <a:schemeClr val="tx1"/>
              </a:buClr>
              <a:buFont typeface="Wingdings" pitchFamily="2" charset="2"/>
              <a:buNone/>
            </a:pPr>
            <a:r>
              <a:rPr lang="zh-CN" altLang="en-US" sz="2800" smtClean="0"/>
              <a:t>           </a:t>
            </a:r>
            <a:r>
              <a:rPr lang="en-US" altLang="zh-CN" sz="2800" smtClean="0"/>
              <a:t>C </a:t>
            </a:r>
            <a:r>
              <a:rPr lang="zh-CN" altLang="en-US" sz="2800" smtClean="0"/>
              <a:t>更换设备或规程</a:t>
            </a:r>
          </a:p>
          <a:p>
            <a:pPr>
              <a:buClr>
                <a:schemeClr val="tx1"/>
              </a:buClr>
              <a:buFont typeface="Wingdings" pitchFamily="2" charset="2"/>
              <a:buNone/>
            </a:pPr>
            <a:r>
              <a:rPr lang="zh-CN" altLang="en-US" sz="2800" smtClean="0"/>
              <a:t>           </a:t>
            </a:r>
            <a:r>
              <a:rPr lang="en-US" altLang="zh-CN" sz="2800" smtClean="0"/>
              <a:t>D </a:t>
            </a:r>
            <a:r>
              <a:rPr lang="zh-CN" altLang="en-US" sz="2800" smtClean="0"/>
              <a:t>组织变革</a:t>
            </a:r>
          </a:p>
        </p:txBody>
      </p:sp>
    </p:spTree>
  </p:cSld>
  <p:clrMapOvr>
    <a:masterClrMapping/>
  </p:clrMapOvr>
  <p:transition spd="slow">
    <p:pull/>
  </p:transition>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C7EDCC"/>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lue Diagonal_3">
  <a:themeElements>
    <a:clrScheme name="Blue Diagonal_3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Blue Diagonal_3">
      <a:majorFont>
        <a:latin typeface="Times New Roman"/>
        <a:ea typeface="宋体"/>
        <a:cs typeface=""/>
      </a:majorFont>
      <a:minorFont>
        <a:latin typeface="Times New Roman"/>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MS Outlook" pitchFamily="2" charset="2"/>
            <a:ea typeface="黑体" pitchFamily="49"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MS Outlook" pitchFamily="2" charset="2"/>
            <a:ea typeface="黑体" pitchFamily="49" charset="-122"/>
          </a:defRPr>
        </a:defPPr>
      </a:lstStyle>
    </a:lnDef>
  </a:objectDefaults>
  <a:extraClrSchemeLst>
    <a:extraClrScheme>
      <a:clrScheme name="Blue Diagonal_3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Blue Diagonal_3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Blue Diagonal_3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Blue Diagonal_3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a:dk1>
        <a:sysClr val="windowText" lastClr="000000"/>
      </a:dk1>
      <a:lt1>
        <a:sysClr val="window" lastClr="C7EDCC"/>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5146</TotalTime>
  <Words>5130</Words>
  <Application>Microsoft Office PowerPoint</Application>
  <PresentationFormat>全屏显示(4:3)</PresentationFormat>
  <Paragraphs>552</Paragraphs>
  <Slides>88</Slides>
  <Notes>39</Notes>
  <HiddenSlides>0</HiddenSlides>
  <MMClips>0</MMClips>
  <ScaleCrop>false</ScaleCrop>
  <HeadingPairs>
    <vt:vector size="6" baseType="variant">
      <vt:variant>
        <vt:lpstr>已用的字体</vt:lpstr>
      </vt:variant>
      <vt:variant>
        <vt:i4>9</vt:i4>
      </vt:variant>
      <vt:variant>
        <vt:lpstr>演示文稿设计模板</vt:lpstr>
      </vt:variant>
      <vt:variant>
        <vt:i4>4</vt:i4>
      </vt:variant>
      <vt:variant>
        <vt:lpstr>幻灯片标题</vt:lpstr>
      </vt:variant>
      <vt:variant>
        <vt:i4>88</vt:i4>
      </vt:variant>
    </vt:vector>
  </HeadingPairs>
  <TitlesOfParts>
    <vt:vector size="101" baseType="lpstr">
      <vt:lpstr>Calibri</vt:lpstr>
      <vt:lpstr>宋体</vt:lpstr>
      <vt:lpstr>Arial</vt:lpstr>
      <vt:lpstr>Times New Roman</vt:lpstr>
      <vt:lpstr>Wingdings</vt:lpstr>
      <vt:lpstr>华文行楷</vt:lpstr>
      <vt:lpstr>Dotum</vt:lpstr>
      <vt:lpstr>Times</vt:lpstr>
      <vt:lpstr>隶书</vt:lpstr>
      <vt:lpstr>Office 主题​​</vt:lpstr>
      <vt:lpstr>Blue Diagonal_3</vt:lpstr>
      <vt:lpstr>Office 主题​​</vt:lpstr>
      <vt:lpstr>Office 主题​​</vt:lpstr>
      <vt:lpstr>幻灯片 1</vt:lpstr>
      <vt:lpstr>培训</vt:lpstr>
      <vt:lpstr>组织绩效：企业管理</vt:lpstr>
      <vt:lpstr>培训，为你做了什么？ 你，为培训做了什么？  培训师的心理定位</vt:lpstr>
      <vt:lpstr>“培训”这件事的分解</vt:lpstr>
      <vt:lpstr>“培训”这件事的分解</vt:lpstr>
      <vt:lpstr>培训课程的设计思路和方法</vt:lpstr>
      <vt:lpstr>培训课程的设计方法</vt:lpstr>
      <vt:lpstr>关键因素模式</vt:lpstr>
      <vt:lpstr>关键因素模式</vt:lpstr>
      <vt:lpstr>关键因素模式</vt:lpstr>
      <vt:lpstr>关键因素模式</vt:lpstr>
      <vt:lpstr>关键因素模式</vt:lpstr>
      <vt:lpstr>关键因素模式</vt:lpstr>
      <vt:lpstr>关键因素模式</vt:lpstr>
      <vt:lpstr>“培训”这个人的集合</vt:lpstr>
      <vt:lpstr>角色与能力的平衡</vt:lpstr>
      <vt:lpstr>培训师加强学习</vt:lpstr>
      <vt:lpstr>TTT 企业内训师的发展之路</vt:lpstr>
      <vt:lpstr>你适合成为什么样的培训师？</vt:lpstr>
      <vt:lpstr>幻灯片 21</vt:lpstr>
      <vt:lpstr>幻灯片 22</vt:lpstr>
      <vt:lpstr>幻灯片 23</vt:lpstr>
      <vt:lpstr>幻灯片 24</vt:lpstr>
      <vt:lpstr>结果</vt:lpstr>
      <vt:lpstr>成人的特点</vt:lpstr>
      <vt:lpstr>成人学习的特点</vt:lpstr>
      <vt:lpstr>成人学习的方法</vt:lpstr>
      <vt:lpstr>培训结束后，我们干什么？</vt:lpstr>
      <vt:lpstr>培训师的职业素养</vt:lpstr>
      <vt:lpstr>如何才能具备这些素养？</vt:lpstr>
      <vt:lpstr>幻灯片 32</vt:lpstr>
      <vt:lpstr>培训师的内功修炼</vt:lpstr>
      <vt:lpstr>教育与培训的区别</vt:lpstr>
      <vt:lpstr>培训师三大忌讳</vt:lpstr>
      <vt:lpstr>培训师的内心思维训练</vt:lpstr>
      <vt:lpstr>心智模式</vt:lpstr>
      <vt:lpstr>内心思维训练：怯场</vt:lpstr>
      <vt:lpstr>来来来</vt:lpstr>
      <vt:lpstr>去去去</vt:lpstr>
      <vt:lpstr>建立你的实力</vt:lpstr>
      <vt:lpstr>培养自信</vt:lpstr>
      <vt:lpstr>内训师的外在技巧训练</vt:lpstr>
      <vt:lpstr>一、培训师形象及台风设计</vt:lpstr>
      <vt:lpstr>标准职业着装（男士）（女士）</vt:lpstr>
      <vt:lpstr>男士，像松树一样站着</vt:lpstr>
      <vt:lpstr>男士，像钟一样坐好</vt:lpstr>
      <vt:lpstr>似风一样的行走</vt:lpstr>
      <vt:lpstr>创造有效的开场白</vt:lpstr>
      <vt:lpstr>开场白的8种常见方法</vt:lpstr>
      <vt:lpstr>失败的开场白</vt:lpstr>
      <vt:lpstr>三、善用表情、手势</vt:lpstr>
      <vt:lpstr>专业手势演绎</vt:lpstr>
      <vt:lpstr>专业手势演绎：方向</vt:lpstr>
      <vt:lpstr>专业手势演绎：区域</vt:lpstr>
      <vt:lpstr>专业手势演绎：动作形状</vt:lpstr>
      <vt:lpstr>专业手势演绎</vt:lpstr>
      <vt:lpstr>专业手势演绎</vt:lpstr>
      <vt:lpstr>课堂练习：</vt:lpstr>
      <vt:lpstr>四、高调终场</vt:lpstr>
      <vt:lpstr>常见不当的结尾</vt:lpstr>
      <vt:lpstr>内训师的外在技能训练</vt:lpstr>
      <vt:lpstr>一、调控气息，发声练习</vt:lpstr>
      <vt:lpstr>声乃音之将也</vt:lpstr>
      <vt:lpstr>声乃音之将也</vt:lpstr>
      <vt:lpstr>2、韵母绕口令:</vt:lpstr>
      <vt:lpstr>3、声调绕口令</vt:lpstr>
      <vt:lpstr>声乃音之将也</vt:lpstr>
      <vt:lpstr>二、语调训练，讲课声情并茂</vt:lpstr>
      <vt:lpstr>至尊宝的感情练习</vt:lpstr>
      <vt:lpstr>琼阿姨的语调练习</vt:lpstr>
      <vt:lpstr>语调：一个人的语音身份证</vt:lpstr>
      <vt:lpstr>停顿训练</vt:lpstr>
      <vt:lpstr>重音训练</vt:lpstr>
      <vt:lpstr>三、收放自如，掌控全场</vt:lpstr>
      <vt:lpstr>各种提问方式的作用</vt:lpstr>
      <vt:lpstr>各种提问方式</vt:lpstr>
      <vt:lpstr>各种提问方式的作用</vt:lpstr>
      <vt:lpstr>临场应变</vt:lpstr>
      <vt:lpstr>处理异议技巧</vt:lpstr>
      <vt:lpstr>处理异议技巧</vt:lpstr>
      <vt:lpstr>PPT基础</vt:lpstr>
      <vt:lpstr>课堂，你的战场</vt:lpstr>
      <vt:lpstr>现场检查</vt:lpstr>
      <vt:lpstr>课堂，一场征战</vt:lpstr>
      <vt:lpstr>魅力培养：做个快乐的培训师</vt:lpstr>
      <vt:lpstr> 测试（限时三分钟） </vt:lpstr>
      <vt:lpstr>幻灯片 88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samueld</dc:creator>
  <cp:lastModifiedBy>微软用户</cp:lastModifiedBy>
  <cp:revision>398</cp:revision>
  <dcterms:created xsi:type="dcterms:W3CDTF">2012-05-17T05:34:07Z</dcterms:created>
  <dcterms:modified xsi:type="dcterms:W3CDTF">2014-06-06T02:26:46Z</dcterms:modified>
</cp:coreProperties>
</file>