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2"/>
  </p:notes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434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435" r:id="rId31"/>
    <p:sldId id="357" r:id="rId32"/>
    <p:sldId id="359" r:id="rId33"/>
    <p:sldId id="360" r:id="rId34"/>
    <p:sldId id="361" r:id="rId35"/>
    <p:sldId id="362" r:id="rId36"/>
    <p:sldId id="429" r:id="rId37"/>
    <p:sldId id="364" r:id="rId38"/>
    <p:sldId id="365" r:id="rId39"/>
    <p:sldId id="366" r:id="rId40"/>
    <p:sldId id="367" r:id="rId41"/>
    <p:sldId id="370" r:id="rId42"/>
    <p:sldId id="371" r:id="rId43"/>
    <p:sldId id="431" r:id="rId44"/>
    <p:sldId id="373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43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433" r:id="rId74"/>
    <p:sldId id="402" r:id="rId75"/>
    <p:sldId id="403" r:id="rId76"/>
    <p:sldId id="404" r:id="rId77"/>
    <p:sldId id="405" r:id="rId78"/>
    <p:sldId id="406" r:id="rId79"/>
    <p:sldId id="407" r:id="rId80"/>
    <p:sldId id="408" r:id="rId81"/>
    <p:sldId id="409" r:id="rId82"/>
    <p:sldId id="410" r:id="rId83"/>
    <p:sldId id="411" r:id="rId84"/>
    <p:sldId id="412" r:id="rId85"/>
    <p:sldId id="413" r:id="rId86"/>
    <p:sldId id="414" r:id="rId87"/>
    <p:sldId id="415" r:id="rId88"/>
    <p:sldId id="416" r:id="rId89"/>
    <p:sldId id="417" r:id="rId90"/>
    <p:sldId id="418" r:id="rId91"/>
    <p:sldId id="419" r:id="rId92"/>
    <p:sldId id="420" r:id="rId93"/>
    <p:sldId id="421" r:id="rId94"/>
    <p:sldId id="422" r:id="rId95"/>
    <p:sldId id="423" r:id="rId96"/>
    <p:sldId id="424" r:id="rId97"/>
    <p:sldId id="425" r:id="rId98"/>
    <p:sldId id="426" r:id="rId99"/>
    <p:sldId id="427" r:id="rId100"/>
    <p:sldId id="428" r:id="rId10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-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233DA-843B-4910-904E-A63B32A2B455}" type="doc">
      <dgm:prSet loTypeId="urn:microsoft.com/office/officeart/2005/8/layout/orgChart1" loCatId="hierarchy" qsTypeId="urn:microsoft.com/office/officeart/2005/8/quickstyle/simple1#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A48203ED-52EF-46E1-8E63-9AD8612A7630}">
      <dgm:prSet phldrT="[文本]" phldr="1"/>
      <dgm:spPr/>
      <dgm:t>
        <a:bodyPr/>
        <a:lstStyle/>
        <a:p>
          <a:endParaRPr lang="zh-CN" altLang="en-US" dirty="0"/>
        </a:p>
      </dgm:t>
    </dgm:pt>
    <dgm:pt modelId="{3C994630-8446-4EC7-BE78-9E8146E96E78}" type="parTrans" cxnId="{B66DBFE8-32D2-4108-9B9F-79934E2F30E3}">
      <dgm:prSet/>
      <dgm:spPr/>
      <dgm:t>
        <a:bodyPr/>
        <a:lstStyle/>
        <a:p>
          <a:endParaRPr lang="zh-CN" altLang="en-US"/>
        </a:p>
      </dgm:t>
    </dgm:pt>
    <dgm:pt modelId="{EEF877E6-A61B-47B2-A0C8-BB70D240DC16}" type="sibTrans" cxnId="{B66DBFE8-32D2-4108-9B9F-79934E2F30E3}">
      <dgm:prSet/>
      <dgm:spPr/>
      <dgm:t>
        <a:bodyPr/>
        <a:lstStyle/>
        <a:p>
          <a:endParaRPr lang="zh-CN" altLang="en-US"/>
        </a:p>
      </dgm:t>
    </dgm:pt>
    <dgm:pt modelId="{C098E519-C38C-4E66-B713-E66EE04E85C1}">
      <dgm:prSet phldrT="[文本]" custT="1"/>
      <dgm:spPr/>
      <dgm:t>
        <a:bodyPr/>
        <a:lstStyle/>
        <a:p>
          <a:r>
            <a:rPr lang="zh-CN" altLang="en-US" sz="1200" dirty="0" smtClean="0"/>
            <a:t>培训需求</a:t>
          </a:r>
          <a:endParaRPr lang="zh-CN" altLang="en-US" sz="1200" dirty="0"/>
        </a:p>
      </dgm:t>
    </dgm:pt>
    <dgm:pt modelId="{82A26A67-A408-490F-A3E7-FBBC6A4BFB51}" type="parTrans" cxnId="{A071B582-8E54-43C7-ADA5-467B7F72CEAC}">
      <dgm:prSet/>
      <dgm:spPr/>
      <dgm:t>
        <a:bodyPr/>
        <a:lstStyle/>
        <a:p>
          <a:endParaRPr lang="zh-CN" altLang="en-US"/>
        </a:p>
      </dgm:t>
    </dgm:pt>
    <dgm:pt modelId="{7375A558-D707-4992-BF0B-BCC3B7347093}" type="sibTrans" cxnId="{A071B582-8E54-43C7-ADA5-467B7F72CEAC}">
      <dgm:prSet/>
      <dgm:spPr/>
      <dgm:t>
        <a:bodyPr/>
        <a:lstStyle/>
        <a:p>
          <a:endParaRPr lang="zh-CN" altLang="en-US"/>
        </a:p>
      </dgm:t>
    </dgm:pt>
    <dgm:pt modelId="{4DDDE72F-371A-4FC5-8C47-ED616BDB9696}">
      <dgm:prSet phldrT="[文本]" custT="1"/>
      <dgm:spPr/>
      <dgm:t>
        <a:bodyPr/>
        <a:lstStyle/>
        <a:p>
          <a:r>
            <a:rPr lang="zh-CN" altLang="en-US" sz="1200" dirty="0" smtClean="0"/>
            <a:t>培训计划与预算</a:t>
          </a:r>
          <a:endParaRPr lang="en-US" altLang="zh-CN" sz="1200" dirty="0" smtClean="0"/>
        </a:p>
      </dgm:t>
    </dgm:pt>
    <dgm:pt modelId="{77C219FE-E463-4FE8-BC9A-36EB98285EBD}" type="parTrans" cxnId="{2FA3696C-1F31-49A0-A2EA-2032E0AE8059}">
      <dgm:prSet/>
      <dgm:spPr/>
      <dgm:t>
        <a:bodyPr/>
        <a:lstStyle/>
        <a:p>
          <a:endParaRPr lang="zh-CN" altLang="en-US"/>
        </a:p>
      </dgm:t>
    </dgm:pt>
    <dgm:pt modelId="{EA96A21F-2CF5-40CD-8902-B1B3D504FDE1}" type="sibTrans" cxnId="{2FA3696C-1F31-49A0-A2EA-2032E0AE8059}">
      <dgm:prSet/>
      <dgm:spPr/>
      <dgm:t>
        <a:bodyPr/>
        <a:lstStyle/>
        <a:p>
          <a:endParaRPr lang="zh-CN" altLang="en-US"/>
        </a:p>
      </dgm:t>
    </dgm:pt>
    <dgm:pt modelId="{5457C4B3-618A-4A33-A996-583353598324}">
      <dgm:prSet phldrT="[文本]" custT="1"/>
      <dgm:spPr/>
      <dgm:t>
        <a:bodyPr/>
        <a:lstStyle/>
        <a:p>
          <a:r>
            <a:rPr lang="zh-CN" altLang="en-US" sz="1200" dirty="0" smtClean="0"/>
            <a:t>培训组织与实施</a:t>
          </a:r>
          <a:endParaRPr lang="zh-CN" altLang="en-US" sz="1200" dirty="0"/>
        </a:p>
      </dgm:t>
    </dgm:pt>
    <dgm:pt modelId="{E9090B11-5002-48ED-AAD6-401821EB5CCC}" type="parTrans" cxnId="{0EF5F517-BC7F-4BCC-BFD9-FEAD185A24FD}">
      <dgm:prSet/>
      <dgm:spPr/>
      <dgm:t>
        <a:bodyPr/>
        <a:lstStyle/>
        <a:p>
          <a:endParaRPr lang="zh-CN" altLang="en-US"/>
        </a:p>
      </dgm:t>
    </dgm:pt>
    <dgm:pt modelId="{2FCA13BD-3BD1-43BB-9432-1885828C2E32}" type="sibTrans" cxnId="{0EF5F517-BC7F-4BCC-BFD9-FEAD185A24FD}">
      <dgm:prSet/>
      <dgm:spPr/>
      <dgm:t>
        <a:bodyPr/>
        <a:lstStyle/>
        <a:p>
          <a:endParaRPr lang="zh-CN" altLang="en-US"/>
        </a:p>
      </dgm:t>
    </dgm:pt>
    <dgm:pt modelId="{6415B8CD-072D-47B1-884A-EFC5C13B9416}">
      <dgm:prSet custT="1"/>
      <dgm:spPr/>
      <dgm:t>
        <a:bodyPr/>
        <a:lstStyle/>
        <a:p>
          <a:r>
            <a:rPr lang="zh-CN" altLang="en-US" sz="1200" dirty="0" smtClean="0"/>
            <a:t>培训考核与评估</a:t>
          </a:r>
          <a:endParaRPr lang="zh-CN" altLang="en-US" sz="1200" dirty="0"/>
        </a:p>
      </dgm:t>
    </dgm:pt>
    <dgm:pt modelId="{58BD730E-99AF-473D-96CA-F25A1D0BF348}" type="parTrans" cxnId="{6519459B-4E5D-42EA-8FD6-1676253047C6}">
      <dgm:prSet/>
      <dgm:spPr/>
      <dgm:t>
        <a:bodyPr/>
        <a:lstStyle/>
        <a:p>
          <a:endParaRPr lang="zh-CN" altLang="en-US"/>
        </a:p>
      </dgm:t>
    </dgm:pt>
    <dgm:pt modelId="{650B6B3D-6CF3-4C17-962F-B9F728F3F7E8}" type="sibTrans" cxnId="{6519459B-4E5D-42EA-8FD6-1676253047C6}">
      <dgm:prSet/>
      <dgm:spPr/>
      <dgm:t>
        <a:bodyPr/>
        <a:lstStyle/>
        <a:p>
          <a:endParaRPr lang="zh-CN" altLang="en-US"/>
        </a:p>
      </dgm:t>
    </dgm:pt>
    <dgm:pt modelId="{74CC1809-47AB-4930-A390-236EB6EE4B31}" type="pres">
      <dgm:prSet presAssocID="{8D0233DA-843B-4910-904E-A63B32A2B4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D87AB3A-BB80-4AE1-9D0C-C05AC7A1D5F0}" type="pres">
      <dgm:prSet presAssocID="{A48203ED-52EF-46E1-8E63-9AD8612A7630}" presName="hierRoot1" presStyleCnt="0">
        <dgm:presLayoutVars>
          <dgm:hierBranch val="init"/>
        </dgm:presLayoutVars>
      </dgm:prSet>
      <dgm:spPr/>
    </dgm:pt>
    <dgm:pt modelId="{E24860F6-2B4A-4F8C-967B-61F46BC3DE8F}" type="pres">
      <dgm:prSet presAssocID="{A48203ED-52EF-46E1-8E63-9AD8612A7630}" presName="rootComposite1" presStyleCnt="0"/>
      <dgm:spPr/>
    </dgm:pt>
    <dgm:pt modelId="{8E00C074-0B4C-4DD2-81A6-5899AB631D1D}" type="pres">
      <dgm:prSet presAssocID="{A48203ED-52EF-46E1-8E63-9AD8612A763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4E60EF4-2BF5-41FE-9982-ACDF66035B44}" type="pres">
      <dgm:prSet presAssocID="{A48203ED-52EF-46E1-8E63-9AD8612A7630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14FE705C-CC59-4C68-BAAB-26B7C9A990C5}" type="pres">
      <dgm:prSet presAssocID="{A48203ED-52EF-46E1-8E63-9AD8612A7630}" presName="hierChild2" presStyleCnt="0"/>
      <dgm:spPr/>
    </dgm:pt>
    <dgm:pt modelId="{2BC4C937-C15C-4E24-9064-BC88877DA7CA}" type="pres">
      <dgm:prSet presAssocID="{82A26A67-A408-490F-A3E7-FBBC6A4BFB51}" presName="Name37" presStyleLbl="parChTrans1D2" presStyleIdx="0" presStyleCnt="4"/>
      <dgm:spPr/>
      <dgm:t>
        <a:bodyPr/>
        <a:lstStyle/>
        <a:p>
          <a:endParaRPr lang="zh-CN" altLang="en-US"/>
        </a:p>
      </dgm:t>
    </dgm:pt>
    <dgm:pt modelId="{A39DFC59-7717-4410-B45E-3AE72447D7B7}" type="pres">
      <dgm:prSet presAssocID="{C098E519-C38C-4E66-B713-E66EE04E85C1}" presName="hierRoot2" presStyleCnt="0">
        <dgm:presLayoutVars>
          <dgm:hierBranch val="init"/>
        </dgm:presLayoutVars>
      </dgm:prSet>
      <dgm:spPr/>
    </dgm:pt>
    <dgm:pt modelId="{2CEC6318-AB7B-4487-89CA-A0903F1CD082}" type="pres">
      <dgm:prSet presAssocID="{C098E519-C38C-4E66-B713-E66EE04E85C1}" presName="rootComposite" presStyleCnt="0"/>
      <dgm:spPr/>
    </dgm:pt>
    <dgm:pt modelId="{6757ED69-F9BD-4B8F-8A63-4A9708C87616}" type="pres">
      <dgm:prSet presAssocID="{C098E519-C38C-4E66-B713-E66EE04E85C1}" presName="rootText" presStyleLbl="node2" presStyleIdx="0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4B309A-951C-44BA-BBEF-2951D3A2F968}" type="pres">
      <dgm:prSet presAssocID="{C098E519-C38C-4E66-B713-E66EE04E85C1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6000967F-B322-4700-B582-8A31E4ABD20F}" type="pres">
      <dgm:prSet presAssocID="{C098E519-C38C-4E66-B713-E66EE04E85C1}" presName="hierChild4" presStyleCnt="0"/>
      <dgm:spPr/>
    </dgm:pt>
    <dgm:pt modelId="{7DD0F49C-EAE3-4D02-9BCF-7FE966688051}" type="pres">
      <dgm:prSet presAssocID="{C098E519-C38C-4E66-B713-E66EE04E85C1}" presName="hierChild5" presStyleCnt="0"/>
      <dgm:spPr/>
    </dgm:pt>
    <dgm:pt modelId="{61B4EC1B-313C-48AC-829F-73DA777A9500}" type="pres">
      <dgm:prSet presAssocID="{77C219FE-E463-4FE8-BC9A-36EB98285EBD}" presName="Name37" presStyleLbl="parChTrans1D2" presStyleIdx="1" presStyleCnt="4"/>
      <dgm:spPr/>
      <dgm:t>
        <a:bodyPr/>
        <a:lstStyle/>
        <a:p>
          <a:endParaRPr lang="zh-CN" altLang="en-US"/>
        </a:p>
      </dgm:t>
    </dgm:pt>
    <dgm:pt modelId="{D9EEFF74-5B6C-4A7C-BB15-432AEC41065D}" type="pres">
      <dgm:prSet presAssocID="{4DDDE72F-371A-4FC5-8C47-ED616BDB9696}" presName="hierRoot2" presStyleCnt="0">
        <dgm:presLayoutVars>
          <dgm:hierBranch val="init"/>
        </dgm:presLayoutVars>
      </dgm:prSet>
      <dgm:spPr/>
    </dgm:pt>
    <dgm:pt modelId="{3DD09DB9-3906-4262-889F-50A80B46E802}" type="pres">
      <dgm:prSet presAssocID="{4DDDE72F-371A-4FC5-8C47-ED616BDB9696}" presName="rootComposite" presStyleCnt="0"/>
      <dgm:spPr/>
    </dgm:pt>
    <dgm:pt modelId="{FC574E42-BAAB-46FC-99C8-0C7C277B3D20}" type="pres">
      <dgm:prSet presAssocID="{4DDDE72F-371A-4FC5-8C47-ED616BDB9696}" presName="rootText" presStyleLbl="node2" presStyleIdx="1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F6591A-47EA-48F2-9A79-ACC8A2B0D0CF}" type="pres">
      <dgm:prSet presAssocID="{4DDDE72F-371A-4FC5-8C47-ED616BDB9696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AA7F0140-FC35-4A01-B2FA-9302C343711D}" type="pres">
      <dgm:prSet presAssocID="{4DDDE72F-371A-4FC5-8C47-ED616BDB9696}" presName="hierChild4" presStyleCnt="0"/>
      <dgm:spPr/>
    </dgm:pt>
    <dgm:pt modelId="{CAC6B67F-33E3-4C3D-8783-8FF48E92F1A5}" type="pres">
      <dgm:prSet presAssocID="{4DDDE72F-371A-4FC5-8C47-ED616BDB9696}" presName="hierChild5" presStyleCnt="0"/>
      <dgm:spPr/>
    </dgm:pt>
    <dgm:pt modelId="{FDF405B1-DF53-49BC-9EB7-05394D209323}" type="pres">
      <dgm:prSet presAssocID="{E9090B11-5002-48ED-AAD6-401821EB5CCC}" presName="Name37" presStyleLbl="parChTrans1D2" presStyleIdx="2" presStyleCnt="4"/>
      <dgm:spPr/>
      <dgm:t>
        <a:bodyPr/>
        <a:lstStyle/>
        <a:p>
          <a:endParaRPr lang="zh-CN" altLang="en-US"/>
        </a:p>
      </dgm:t>
    </dgm:pt>
    <dgm:pt modelId="{7026CAAE-9E3E-4B80-B0F4-5785A52B351E}" type="pres">
      <dgm:prSet presAssocID="{5457C4B3-618A-4A33-A996-583353598324}" presName="hierRoot2" presStyleCnt="0">
        <dgm:presLayoutVars>
          <dgm:hierBranch val="init"/>
        </dgm:presLayoutVars>
      </dgm:prSet>
      <dgm:spPr/>
    </dgm:pt>
    <dgm:pt modelId="{91776A83-7312-4D0A-AC91-6F3CF6C2B670}" type="pres">
      <dgm:prSet presAssocID="{5457C4B3-618A-4A33-A996-583353598324}" presName="rootComposite" presStyleCnt="0"/>
      <dgm:spPr/>
    </dgm:pt>
    <dgm:pt modelId="{7BEEBA2E-EDBE-435F-95C7-BC564D0668A7}" type="pres">
      <dgm:prSet presAssocID="{5457C4B3-618A-4A33-A996-583353598324}" presName="rootText" presStyleLbl="node2" presStyleIdx="2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96A530C-4D26-4677-9DE5-A6F2BB5E2B2A}" type="pres">
      <dgm:prSet presAssocID="{5457C4B3-618A-4A33-A996-583353598324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E75BA618-9630-4E90-A7B3-8CB59AC95A0C}" type="pres">
      <dgm:prSet presAssocID="{5457C4B3-618A-4A33-A996-583353598324}" presName="hierChild4" presStyleCnt="0"/>
      <dgm:spPr/>
    </dgm:pt>
    <dgm:pt modelId="{B0271CD3-4D1C-4910-A24A-EE9C41856056}" type="pres">
      <dgm:prSet presAssocID="{5457C4B3-618A-4A33-A996-583353598324}" presName="hierChild5" presStyleCnt="0"/>
      <dgm:spPr/>
    </dgm:pt>
    <dgm:pt modelId="{7D830B30-7023-48F7-80A6-054EACCFC840}" type="pres">
      <dgm:prSet presAssocID="{58BD730E-99AF-473D-96CA-F25A1D0BF348}" presName="Name37" presStyleLbl="parChTrans1D2" presStyleIdx="3" presStyleCnt="4"/>
      <dgm:spPr/>
      <dgm:t>
        <a:bodyPr/>
        <a:lstStyle/>
        <a:p>
          <a:endParaRPr lang="zh-CN" altLang="en-US"/>
        </a:p>
      </dgm:t>
    </dgm:pt>
    <dgm:pt modelId="{D64EFCDB-251D-4D8F-BFDE-FF92DC41FDF3}" type="pres">
      <dgm:prSet presAssocID="{6415B8CD-072D-47B1-884A-EFC5C13B9416}" presName="hierRoot2" presStyleCnt="0">
        <dgm:presLayoutVars>
          <dgm:hierBranch val="init"/>
        </dgm:presLayoutVars>
      </dgm:prSet>
      <dgm:spPr/>
    </dgm:pt>
    <dgm:pt modelId="{22FB16DF-8A0E-4B7F-9D3E-9ABA596FE940}" type="pres">
      <dgm:prSet presAssocID="{6415B8CD-072D-47B1-884A-EFC5C13B9416}" presName="rootComposite" presStyleCnt="0"/>
      <dgm:spPr/>
    </dgm:pt>
    <dgm:pt modelId="{48A33102-B6F8-497E-9FBC-2DA703B99073}" type="pres">
      <dgm:prSet presAssocID="{6415B8CD-072D-47B1-884A-EFC5C13B9416}" presName="rootText" presStyleLbl="node2" presStyleIdx="3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41A9ED-A8AA-4D54-A16A-19D274F230FE}" type="pres">
      <dgm:prSet presAssocID="{6415B8CD-072D-47B1-884A-EFC5C13B9416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04BB6822-9548-4FAA-9F5E-550E754F510D}" type="pres">
      <dgm:prSet presAssocID="{6415B8CD-072D-47B1-884A-EFC5C13B9416}" presName="hierChild4" presStyleCnt="0"/>
      <dgm:spPr/>
    </dgm:pt>
    <dgm:pt modelId="{BBDE48E1-1335-42BC-BE78-B08FB0865337}" type="pres">
      <dgm:prSet presAssocID="{6415B8CD-072D-47B1-884A-EFC5C13B9416}" presName="hierChild5" presStyleCnt="0"/>
      <dgm:spPr/>
    </dgm:pt>
    <dgm:pt modelId="{603F807D-CCA2-4F5F-B2B9-ADC26C8CB959}" type="pres">
      <dgm:prSet presAssocID="{A48203ED-52EF-46E1-8E63-9AD8612A7630}" presName="hierChild3" presStyleCnt="0"/>
      <dgm:spPr/>
    </dgm:pt>
  </dgm:ptLst>
  <dgm:cxnLst>
    <dgm:cxn modelId="{5BD8B7A5-9406-4D99-B4B8-04C5F3F8EB01}" type="presOf" srcId="{8D0233DA-843B-4910-904E-A63B32A2B455}" destId="{74CC1809-47AB-4930-A390-236EB6EE4B31}" srcOrd="0" destOrd="0" presId="urn:microsoft.com/office/officeart/2005/8/layout/orgChart1"/>
    <dgm:cxn modelId="{75AD455B-8EB4-4D9E-963F-6D7C81162EC9}" type="presOf" srcId="{A48203ED-52EF-46E1-8E63-9AD8612A7630}" destId="{8E00C074-0B4C-4DD2-81A6-5899AB631D1D}" srcOrd="0" destOrd="0" presId="urn:microsoft.com/office/officeart/2005/8/layout/orgChart1"/>
    <dgm:cxn modelId="{B4CD1558-DCFE-4B0E-BBA4-2AE16EF01C8D}" type="presOf" srcId="{4DDDE72F-371A-4FC5-8C47-ED616BDB9696}" destId="{FC574E42-BAAB-46FC-99C8-0C7C277B3D20}" srcOrd="0" destOrd="0" presId="urn:microsoft.com/office/officeart/2005/8/layout/orgChart1"/>
    <dgm:cxn modelId="{9A1B6FC0-89F2-4151-88E8-DE3125C0E8CD}" type="presOf" srcId="{6415B8CD-072D-47B1-884A-EFC5C13B9416}" destId="{48A33102-B6F8-497E-9FBC-2DA703B99073}" srcOrd="0" destOrd="0" presId="urn:microsoft.com/office/officeart/2005/8/layout/orgChart1"/>
    <dgm:cxn modelId="{20EB4CC4-5946-43CB-ADB5-B3D2D66A1E95}" type="presOf" srcId="{77C219FE-E463-4FE8-BC9A-36EB98285EBD}" destId="{61B4EC1B-313C-48AC-829F-73DA777A9500}" srcOrd="0" destOrd="0" presId="urn:microsoft.com/office/officeart/2005/8/layout/orgChart1"/>
    <dgm:cxn modelId="{1014D153-0D23-460A-92D3-8D816F6ACAA1}" type="presOf" srcId="{5457C4B3-618A-4A33-A996-583353598324}" destId="{7BEEBA2E-EDBE-435F-95C7-BC564D0668A7}" srcOrd="0" destOrd="0" presId="urn:microsoft.com/office/officeart/2005/8/layout/orgChart1"/>
    <dgm:cxn modelId="{76D96A0E-731D-449D-9B95-804ADF5AB7D0}" type="presOf" srcId="{E9090B11-5002-48ED-AAD6-401821EB5CCC}" destId="{FDF405B1-DF53-49BC-9EB7-05394D209323}" srcOrd="0" destOrd="0" presId="urn:microsoft.com/office/officeart/2005/8/layout/orgChart1"/>
    <dgm:cxn modelId="{2FA3696C-1F31-49A0-A2EA-2032E0AE8059}" srcId="{A48203ED-52EF-46E1-8E63-9AD8612A7630}" destId="{4DDDE72F-371A-4FC5-8C47-ED616BDB9696}" srcOrd="1" destOrd="0" parTransId="{77C219FE-E463-4FE8-BC9A-36EB98285EBD}" sibTransId="{EA96A21F-2CF5-40CD-8902-B1B3D504FDE1}"/>
    <dgm:cxn modelId="{F88ED602-05AB-4977-B45E-24B82171AAF5}" type="presOf" srcId="{C098E519-C38C-4E66-B713-E66EE04E85C1}" destId="{6757ED69-F9BD-4B8F-8A63-4A9708C87616}" srcOrd="0" destOrd="0" presId="urn:microsoft.com/office/officeart/2005/8/layout/orgChart1"/>
    <dgm:cxn modelId="{CA38ABE9-BA54-4176-8718-2F7D1150F3F8}" type="presOf" srcId="{5457C4B3-618A-4A33-A996-583353598324}" destId="{596A530C-4D26-4677-9DE5-A6F2BB5E2B2A}" srcOrd="1" destOrd="0" presId="urn:microsoft.com/office/officeart/2005/8/layout/orgChart1"/>
    <dgm:cxn modelId="{6519459B-4E5D-42EA-8FD6-1676253047C6}" srcId="{A48203ED-52EF-46E1-8E63-9AD8612A7630}" destId="{6415B8CD-072D-47B1-884A-EFC5C13B9416}" srcOrd="3" destOrd="0" parTransId="{58BD730E-99AF-473D-96CA-F25A1D0BF348}" sibTransId="{650B6B3D-6CF3-4C17-962F-B9F728F3F7E8}"/>
    <dgm:cxn modelId="{5C0B16E3-2865-40D7-9A8F-C81F0B8FBD42}" type="presOf" srcId="{A48203ED-52EF-46E1-8E63-9AD8612A7630}" destId="{94E60EF4-2BF5-41FE-9982-ACDF66035B44}" srcOrd="1" destOrd="0" presId="urn:microsoft.com/office/officeart/2005/8/layout/orgChart1"/>
    <dgm:cxn modelId="{2928967D-0A00-48AA-B52D-638D10C8FD7E}" type="presOf" srcId="{C098E519-C38C-4E66-B713-E66EE04E85C1}" destId="{864B309A-951C-44BA-BBEF-2951D3A2F968}" srcOrd="1" destOrd="0" presId="urn:microsoft.com/office/officeart/2005/8/layout/orgChart1"/>
    <dgm:cxn modelId="{8C03C851-364C-4177-9698-AA59AF28F7F2}" type="presOf" srcId="{82A26A67-A408-490F-A3E7-FBBC6A4BFB51}" destId="{2BC4C937-C15C-4E24-9064-BC88877DA7CA}" srcOrd="0" destOrd="0" presId="urn:microsoft.com/office/officeart/2005/8/layout/orgChart1"/>
    <dgm:cxn modelId="{A071B582-8E54-43C7-ADA5-467B7F72CEAC}" srcId="{A48203ED-52EF-46E1-8E63-9AD8612A7630}" destId="{C098E519-C38C-4E66-B713-E66EE04E85C1}" srcOrd="0" destOrd="0" parTransId="{82A26A67-A408-490F-A3E7-FBBC6A4BFB51}" sibTransId="{7375A558-D707-4992-BF0B-BCC3B7347093}"/>
    <dgm:cxn modelId="{8D93DFDE-D154-409C-9619-8778496BF3D9}" type="presOf" srcId="{4DDDE72F-371A-4FC5-8C47-ED616BDB9696}" destId="{0BF6591A-47EA-48F2-9A79-ACC8A2B0D0CF}" srcOrd="1" destOrd="0" presId="urn:microsoft.com/office/officeart/2005/8/layout/orgChart1"/>
    <dgm:cxn modelId="{B66DBFE8-32D2-4108-9B9F-79934E2F30E3}" srcId="{8D0233DA-843B-4910-904E-A63B32A2B455}" destId="{A48203ED-52EF-46E1-8E63-9AD8612A7630}" srcOrd="0" destOrd="0" parTransId="{3C994630-8446-4EC7-BE78-9E8146E96E78}" sibTransId="{EEF877E6-A61B-47B2-A0C8-BB70D240DC16}"/>
    <dgm:cxn modelId="{FF633E0C-8F17-4D03-850E-D747DB9167A9}" type="presOf" srcId="{6415B8CD-072D-47B1-884A-EFC5C13B9416}" destId="{D141A9ED-A8AA-4D54-A16A-19D274F230FE}" srcOrd="1" destOrd="0" presId="urn:microsoft.com/office/officeart/2005/8/layout/orgChart1"/>
    <dgm:cxn modelId="{0EF5F517-BC7F-4BCC-BFD9-FEAD185A24FD}" srcId="{A48203ED-52EF-46E1-8E63-9AD8612A7630}" destId="{5457C4B3-618A-4A33-A996-583353598324}" srcOrd="2" destOrd="0" parTransId="{E9090B11-5002-48ED-AAD6-401821EB5CCC}" sibTransId="{2FCA13BD-3BD1-43BB-9432-1885828C2E32}"/>
    <dgm:cxn modelId="{406EF4C7-9B14-440C-BD78-DC53D4607BBC}" type="presOf" srcId="{58BD730E-99AF-473D-96CA-F25A1D0BF348}" destId="{7D830B30-7023-48F7-80A6-054EACCFC840}" srcOrd="0" destOrd="0" presId="urn:microsoft.com/office/officeart/2005/8/layout/orgChart1"/>
    <dgm:cxn modelId="{EBDDE71F-A7AA-4362-95B9-46C54BA6E405}" type="presParOf" srcId="{74CC1809-47AB-4930-A390-236EB6EE4B31}" destId="{3D87AB3A-BB80-4AE1-9D0C-C05AC7A1D5F0}" srcOrd="0" destOrd="0" presId="urn:microsoft.com/office/officeart/2005/8/layout/orgChart1"/>
    <dgm:cxn modelId="{3EDA0255-CE49-4AD4-B710-E3043A497F4F}" type="presParOf" srcId="{3D87AB3A-BB80-4AE1-9D0C-C05AC7A1D5F0}" destId="{E24860F6-2B4A-4F8C-967B-61F46BC3DE8F}" srcOrd="0" destOrd="0" presId="urn:microsoft.com/office/officeart/2005/8/layout/orgChart1"/>
    <dgm:cxn modelId="{8F4F8A0A-2226-4236-85B8-B137F7F89C43}" type="presParOf" srcId="{E24860F6-2B4A-4F8C-967B-61F46BC3DE8F}" destId="{8E00C074-0B4C-4DD2-81A6-5899AB631D1D}" srcOrd="0" destOrd="0" presId="urn:microsoft.com/office/officeart/2005/8/layout/orgChart1"/>
    <dgm:cxn modelId="{7115597C-EF03-42DD-A4E7-F2F49123DE53}" type="presParOf" srcId="{E24860F6-2B4A-4F8C-967B-61F46BC3DE8F}" destId="{94E60EF4-2BF5-41FE-9982-ACDF66035B44}" srcOrd="1" destOrd="0" presId="urn:microsoft.com/office/officeart/2005/8/layout/orgChart1"/>
    <dgm:cxn modelId="{743086D2-F9C3-4F8D-BFB3-F9CA35DEABBB}" type="presParOf" srcId="{3D87AB3A-BB80-4AE1-9D0C-C05AC7A1D5F0}" destId="{14FE705C-CC59-4C68-BAAB-26B7C9A990C5}" srcOrd="1" destOrd="0" presId="urn:microsoft.com/office/officeart/2005/8/layout/orgChart1"/>
    <dgm:cxn modelId="{AA52E7DC-6226-4057-AF05-D1B0DC96011A}" type="presParOf" srcId="{14FE705C-CC59-4C68-BAAB-26B7C9A990C5}" destId="{2BC4C937-C15C-4E24-9064-BC88877DA7CA}" srcOrd="0" destOrd="0" presId="urn:microsoft.com/office/officeart/2005/8/layout/orgChart1"/>
    <dgm:cxn modelId="{8993F273-6995-4498-97F1-81A343637E76}" type="presParOf" srcId="{14FE705C-CC59-4C68-BAAB-26B7C9A990C5}" destId="{A39DFC59-7717-4410-B45E-3AE72447D7B7}" srcOrd="1" destOrd="0" presId="urn:microsoft.com/office/officeart/2005/8/layout/orgChart1"/>
    <dgm:cxn modelId="{423C1B43-129A-41FD-A8EF-2B84FC030A57}" type="presParOf" srcId="{A39DFC59-7717-4410-B45E-3AE72447D7B7}" destId="{2CEC6318-AB7B-4487-89CA-A0903F1CD082}" srcOrd="0" destOrd="0" presId="urn:microsoft.com/office/officeart/2005/8/layout/orgChart1"/>
    <dgm:cxn modelId="{1709053A-4C3D-42D9-BDB8-7AB1C0F673E7}" type="presParOf" srcId="{2CEC6318-AB7B-4487-89CA-A0903F1CD082}" destId="{6757ED69-F9BD-4B8F-8A63-4A9708C87616}" srcOrd="0" destOrd="0" presId="urn:microsoft.com/office/officeart/2005/8/layout/orgChart1"/>
    <dgm:cxn modelId="{59FCB6D6-6BBE-4746-86DE-9AADFBD72246}" type="presParOf" srcId="{2CEC6318-AB7B-4487-89CA-A0903F1CD082}" destId="{864B309A-951C-44BA-BBEF-2951D3A2F968}" srcOrd="1" destOrd="0" presId="urn:microsoft.com/office/officeart/2005/8/layout/orgChart1"/>
    <dgm:cxn modelId="{0731DD6E-114B-4A04-95CF-8984A2529FC8}" type="presParOf" srcId="{A39DFC59-7717-4410-B45E-3AE72447D7B7}" destId="{6000967F-B322-4700-B582-8A31E4ABD20F}" srcOrd="1" destOrd="0" presId="urn:microsoft.com/office/officeart/2005/8/layout/orgChart1"/>
    <dgm:cxn modelId="{0FB29E0D-E207-479E-97F6-DA2F3D664F08}" type="presParOf" srcId="{A39DFC59-7717-4410-B45E-3AE72447D7B7}" destId="{7DD0F49C-EAE3-4D02-9BCF-7FE966688051}" srcOrd="2" destOrd="0" presId="urn:microsoft.com/office/officeart/2005/8/layout/orgChart1"/>
    <dgm:cxn modelId="{5B8AFE2F-B788-4389-B90A-9928BEF2DACC}" type="presParOf" srcId="{14FE705C-CC59-4C68-BAAB-26B7C9A990C5}" destId="{61B4EC1B-313C-48AC-829F-73DA777A9500}" srcOrd="2" destOrd="0" presId="urn:microsoft.com/office/officeart/2005/8/layout/orgChart1"/>
    <dgm:cxn modelId="{E41BF43A-B4AF-472E-87A6-91F0CC15B453}" type="presParOf" srcId="{14FE705C-CC59-4C68-BAAB-26B7C9A990C5}" destId="{D9EEFF74-5B6C-4A7C-BB15-432AEC41065D}" srcOrd="3" destOrd="0" presId="urn:microsoft.com/office/officeart/2005/8/layout/orgChart1"/>
    <dgm:cxn modelId="{E7CA6BF6-F067-44B4-B465-8F8ABBC57910}" type="presParOf" srcId="{D9EEFF74-5B6C-4A7C-BB15-432AEC41065D}" destId="{3DD09DB9-3906-4262-889F-50A80B46E802}" srcOrd="0" destOrd="0" presId="urn:microsoft.com/office/officeart/2005/8/layout/orgChart1"/>
    <dgm:cxn modelId="{7E004EB6-C098-44A0-A8F4-81862522BAF3}" type="presParOf" srcId="{3DD09DB9-3906-4262-889F-50A80B46E802}" destId="{FC574E42-BAAB-46FC-99C8-0C7C277B3D20}" srcOrd="0" destOrd="0" presId="urn:microsoft.com/office/officeart/2005/8/layout/orgChart1"/>
    <dgm:cxn modelId="{EFA99BBA-85F4-48E9-A6CC-D8B319F0C064}" type="presParOf" srcId="{3DD09DB9-3906-4262-889F-50A80B46E802}" destId="{0BF6591A-47EA-48F2-9A79-ACC8A2B0D0CF}" srcOrd="1" destOrd="0" presId="urn:microsoft.com/office/officeart/2005/8/layout/orgChart1"/>
    <dgm:cxn modelId="{4BC31D60-921A-4A4A-8A05-A858EEA9998B}" type="presParOf" srcId="{D9EEFF74-5B6C-4A7C-BB15-432AEC41065D}" destId="{AA7F0140-FC35-4A01-B2FA-9302C343711D}" srcOrd="1" destOrd="0" presId="urn:microsoft.com/office/officeart/2005/8/layout/orgChart1"/>
    <dgm:cxn modelId="{1723178B-C0B1-4AB7-82CF-71F72E7C7D6A}" type="presParOf" srcId="{D9EEFF74-5B6C-4A7C-BB15-432AEC41065D}" destId="{CAC6B67F-33E3-4C3D-8783-8FF48E92F1A5}" srcOrd="2" destOrd="0" presId="urn:microsoft.com/office/officeart/2005/8/layout/orgChart1"/>
    <dgm:cxn modelId="{4604C36A-A6E8-46AD-B633-B1D9671708A7}" type="presParOf" srcId="{14FE705C-CC59-4C68-BAAB-26B7C9A990C5}" destId="{FDF405B1-DF53-49BC-9EB7-05394D209323}" srcOrd="4" destOrd="0" presId="urn:microsoft.com/office/officeart/2005/8/layout/orgChart1"/>
    <dgm:cxn modelId="{D2DF9A7A-E865-4040-BF9D-3792DB00F234}" type="presParOf" srcId="{14FE705C-CC59-4C68-BAAB-26B7C9A990C5}" destId="{7026CAAE-9E3E-4B80-B0F4-5785A52B351E}" srcOrd="5" destOrd="0" presId="urn:microsoft.com/office/officeart/2005/8/layout/orgChart1"/>
    <dgm:cxn modelId="{B464C153-E47F-4C65-9EDF-A5EAEDD88423}" type="presParOf" srcId="{7026CAAE-9E3E-4B80-B0F4-5785A52B351E}" destId="{91776A83-7312-4D0A-AC91-6F3CF6C2B670}" srcOrd="0" destOrd="0" presId="urn:microsoft.com/office/officeart/2005/8/layout/orgChart1"/>
    <dgm:cxn modelId="{9E772682-40BE-4D8A-9B51-224E8FD3424F}" type="presParOf" srcId="{91776A83-7312-4D0A-AC91-6F3CF6C2B670}" destId="{7BEEBA2E-EDBE-435F-95C7-BC564D0668A7}" srcOrd="0" destOrd="0" presId="urn:microsoft.com/office/officeart/2005/8/layout/orgChart1"/>
    <dgm:cxn modelId="{78B12ED2-031A-403E-AF53-39A911517410}" type="presParOf" srcId="{91776A83-7312-4D0A-AC91-6F3CF6C2B670}" destId="{596A530C-4D26-4677-9DE5-A6F2BB5E2B2A}" srcOrd="1" destOrd="0" presId="urn:microsoft.com/office/officeart/2005/8/layout/orgChart1"/>
    <dgm:cxn modelId="{E43E556A-011C-4E47-89C6-005C74DC1AAA}" type="presParOf" srcId="{7026CAAE-9E3E-4B80-B0F4-5785A52B351E}" destId="{E75BA618-9630-4E90-A7B3-8CB59AC95A0C}" srcOrd="1" destOrd="0" presId="urn:microsoft.com/office/officeart/2005/8/layout/orgChart1"/>
    <dgm:cxn modelId="{0966B96D-991A-453B-97B3-BF7A2B35F28B}" type="presParOf" srcId="{7026CAAE-9E3E-4B80-B0F4-5785A52B351E}" destId="{B0271CD3-4D1C-4910-A24A-EE9C41856056}" srcOrd="2" destOrd="0" presId="urn:microsoft.com/office/officeart/2005/8/layout/orgChart1"/>
    <dgm:cxn modelId="{CD960A2B-D47F-4C0A-9EDA-FE7719929C29}" type="presParOf" srcId="{14FE705C-CC59-4C68-BAAB-26B7C9A990C5}" destId="{7D830B30-7023-48F7-80A6-054EACCFC840}" srcOrd="6" destOrd="0" presId="urn:microsoft.com/office/officeart/2005/8/layout/orgChart1"/>
    <dgm:cxn modelId="{101F02B4-CA9D-4073-902E-F968EE66CC42}" type="presParOf" srcId="{14FE705C-CC59-4C68-BAAB-26B7C9A990C5}" destId="{D64EFCDB-251D-4D8F-BFDE-FF92DC41FDF3}" srcOrd="7" destOrd="0" presId="urn:microsoft.com/office/officeart/2005/8/layout/orgChart1"/>
    <dgm:cxn modelId="{C570E803-C899-477A-B13A-47A429EA7AE9}" type="presParOf" srcId="{D64EFCDB-251D-4D8F-BFDE-FF92DC41FDF3}" destId="{22FB16DF-8A0E-4B7F-9D3E-9ABA596FE940}" srcOrd="0" destOrd="0" presId="urn:microsoft.com/office/officeart/2005/8/layout/orgChart1"/>
    <dgm:cxn modelId="{DE162B9F-219C-491F-A20A-5C6595202A63}" type="presParOf" srcId="{22FB16DF-8A0E-4B7F-9D3E-9ABA596FE940}" destId="{48A33102-B6F8-497E-9FBC-2DA703B99073}" srcOrd="0" destOrd="0" presId="urn:microsoft.com/office/officeart/2005/8/layout/orgChart1"/>
    <dgm:cxn modelId="{61C42C39-3349-4683-AD77-565F05984C43}" type="presParOf" srcId="{22FB16DF-8A0E-4B7F-9D3E-9ABA596FE940}" destId="{D141A9ED-A8AA-4D54-A16A-19D274F230FE}" srcOrd="1" destOrd="0" presId="urn:microsoft.com/office/officeart/2005/8/layout/orgChart1"/>
    <dgm:cxn modelId="{8B5EB2F2-B214-42F2-9EF3-97B3BD63B6E6}" type="presParOf" srcId="{D64EFCDB-251D-4D8F-BFDE-FF92DC41FDF3}" destId="{04BB6822-9548-4FAA-9F5E-550E754F510D}" srcOrd="1" destOrd="0" presId="urn:microsoft.com/office/officeart/2005/8/layout/orgChart1"/>
    <dgm:cxn modelId="{65C85769-276C-4DC9-A9CA-1C5ACEEF8C0A}" type="presParOf" srcId="{D64EFCDB-251D-4D8F-BFDE-FF92DC41FDF3}" destId="{BBDE48E1-1335-42BC-BE78-B08FB0865337}" srcOrd="2" destOrd="0" presId="urn:microsoft.com/office/officeart/2005/8/layout/orgChart1"/>
    <dgm:cxn modelId="{D3EF85B0-CE3D-444E-9E8B-2B383F2B802C}" type="presParOf" srcId="{3D87AB3A-BB80-4AE1-9D0C-C05AC7A1D5F0}" destId="{603F807D-CCA2-4F5F-B2B9-ADC26C8CB959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233DA-843B-4910-904E-A63B32A2B455}" type="doc">
      <dgm:prSet loTypeId="urn:microsoft.com/office/officeart/2005/8/layout/orgChart1" loCatId="hierarchy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A48203ED-52EF-46E1-8E63-9AD8612A7630}">
      <dgm:prSet phldrT="[文本]" phldr="1"/>
      <dgm:spPr/>
      <dgm:t>
        <a:bodyPr/>
        <a:lstStyle/>
        <a:p>
          <a:endParaRPr lang="zh-CN" altLang="en-US"/>
        </a:p>
      </dgm:t>
    </dgm:pt>
    <dgm:pt modelId="{3C994630-8446-4EC7-BE78-9E8146E96E78}" type="parTrans" cxnId="{B66DBFE8-32D2-4108-9B9F-79934E2F30E3}">
      <dgm:prSet/>
      <dgm:spPr/>
      <dgm:t>
        <a:bodyPr/>
        <a:lstStyle/>
        <a:p>
          <a:endParaRPr lang="zh-CN" altLang="en-US"/>
        </a:p>
      </dgm:t>
    </dgm:pt>
    <dgm:pt modelId="{EEF877E6-A61B-47B2-A0C8-BB70D240DC16}" type="sibTrans" cxnId="{B66DBFE8-32D2-4108-9B9F-79934E2F30E3}">
      <dgm:prSet/>
      <dgm:spPr/>
      <dgm:t>
        <a:bodyPr/>
        <a:lstStyle/>
        <a:p>
          <a:endParaRPr lang="zh-CN" altLang="en-US"/>
        </a:p>
      </dgm:t>
    </dgm:pt>
    <dgm:pt modelId="{C098E519-C38C-4E66-B713-E66EE04E85C1}">
      <dgm:prSet phldrT="[文本]" custT="1"/>
      <dgm:spPr/>
      <dgm:t>
        <a:bodyPr/>
        <a:lstStyle/>
        <a:p>
          <a:r>
            <a:rPr lang="zh-CN" altLang="en-US" sz="1100" dirty="0" smtClean="0"/>
            <a:t>内部讲师队伍</a:t>
          </a:r>
          <a:endParaRPr lang="zh-CN" altLang="en-US" sz="1100" dirty="0"/>
        </a:p>
      </dgm:t>
    </dgm:pt>
    <dgm:pt modelId="{82A26A67-A408-490F-A3E7-FBBC6A4BFB51}" type="parTrans" cxnId="{A071B582-8E54-43C7-ADA5-467B7F72CEAC}">
      <dgm:prSet/>
      <dgm:spPr/>
      <dgm:t>
        <a:bodyPr/>
        <a:lstStyle/>
        <a:p>
          <a:endParaRPr lang="zh-CN" altLang="en-US"/>
        </a:p>
      </dgm:t>
    </dgm:pt>
    <dgm:pt modelId="{7375A558-D707-4992-BF0B-BCC3B7347093}" type="sibTrans" cxnId="{A071B582-8E54-43C7-ADA5-467B7F72CEAC}">
      <dgm:prSet/>
      <dgm:spPr/>
      <dgm:t>
        <a:bodyPr/>
        <a:lstStyle/>
        <a:p>
          <a:endParaRPr lang="zh-CN" altLang="en-US"/>
        </a:p>
      </dgm:t>
    </dgm:pt>
    <dgm:pt modelId="{4DDDE72F-371A-4FC5-8C47-ED616BDB9696}">
      <dgm:prSet phldrT="[文本]" custT="1"/>
      <dgm:spPr/>
      <dgm:t>
        <a:bodyPr/>
        <a:lstStyle/>
        <a:p>
          <a:r>
            <a:rPr lang="zh-CN" altLang="en-US" sz="1100" dirty="0" smtClean="0"/>
            <a:t>培训课程体系</a:t>
          </a:r>
          <a:endParaRPr lang="zh-CN" altLang="en-US" sz="1100" dirty="0"/>
        </a:p>
      </dgm:t>
    </dgm:pt>
    <dgm:pt modelId="{77C219FE-E463-4FE8-BC9A-36EB98285EBD}" type="parTrans" cxnId="{2FA3696C-1F31-49A0-A2EA-2032E0AE8059}">
      <dgm:prSet/>
      <dgm:spPr/>
      <dgm:t>
        <a:bodyPr/>
        <a:lstStyle/>
        <a:p>
          <a:endParaRPr lang="zh-CN" altLang="en-US"/>
        </a:p>
      </dgm:t>
    </dgm:pt>
    <dgm:pt modelId="{EA96A21F-2CF5-40CD-8902-B1B3D504FDE1}" type="sibTrans" cxnId="{2FA3696C-1F31-49A0-A2EA-2032E0AE8059}">
      <dgm:prSet/>
      <dgm:spPr/>
      <dgm:t>
        <a:bodyPr/>
        <a:lstStyle/>
        <a:p>
          <a:endParaRPr lang="zh-CN" altLang="en-US"/>
        </a:p>
      </dgm:t>
    </dgm:pt>
    <dgm:pt modelId="{5457C4B3-618A-4A33-A996-583353598324}">
      <dgm:prSet phldrT="[文本]" custT="1"/>
      <dgm:spPr/>
      <dgm:t>
        <a:bodyPr/>
        <a:lstStyle/>
        <a:p>
          <a:r>
            <a:rPr lang="zh-CN" altLang="en-US" sz="1100" dirty="0" smtClean="0"/>
            <a:t>培训资料库</a:t>
          </a:r>
          <a:endParaRPr lang="zh-CN" altLang="en-US" sz="1100" dirty="0"/>
        </a:p>
      </dgm:t>
    </dgm:pt>
    <dgm:pt modelId="{E9090B11-5002-48ED-AAD6-401821EB5CCC}" type="parTrans" cxnId="{0EF5F517-BC7F-4BCC-BFD9-FEAD185A24FD}">
      <dgm:prSet/>
      <dgm:spPr/>
      <dgm:t>
        <a:bodyPr/>
        <a:lstStyle/>
        <a:p>
          <a:endParaRPr lang="zh-CN" altLang="en-US"/>
        </a:p>
      </dgm:t>
    </dgm:pt>
    <dgm:pt modelId="{2FCA13BD-3BD1-43BB-9432-1885828C2E32}" type="sibTrans" cxnId="{0EF5F517-BC7F-4BCC-BFD9-FEAD185A24FD}">
      <dgm:prSet/>
      <dgm:spPr/>
      <dgm:t>
        <a:bodyPr/>
        <a:lstStyle/>
        <a:p>
          <a:endParaRPr lang="zh-CN" altLang="en-US"/>
        </a:p>
      </dgm:t>
    </dgm:pt>
    <dgm:pt modelId="{6415B8CD-072D-47B1-884A-EFC5C13B9416}">
      <dgm:prSet custT="1"/>
      <dgm:spPr/>
      <dgm:t>
        <a:bodyPr/>
        <a:lstStyle/>
        <a:p>
          <a:r>
            <a:rPr lang="zh-CN" altLang="en-US" sz="1100" dirty="0" smtClean="0"/>
            <a:t>员工培训档案</a:t>
          </a:r>
          <a:endParaRPr lang="zh-CN" altLang="en-US" sz="1100" dirty="0"/>
        </a:p>
      </dgm:t>
    </dgm:pt>
    <dgm:pt modelId="{58BD730E-99AF-473D-96CA-F25A1D0BF348}" type="parTrans" cxnId="{6519459B-4E5D-42EA-8FD6-1676253047C6}">
      <dgm:prSet/>
      <dgm:spPr/>
      <dgm:t>
        <a:bodyPr/>
        <a:lstStyle/>
        <a:p>
          <a:endParaRPr lang="zh-CN" altLang="en-US"/>
        </a:p>
      </dgm:t>
    </dgm:pt>
    <dgm:pt modelId="{650B6B3D-6CF3-4C17-962F-B9F728F3F7E8}" type="sibTrans" cxnId="{6519459B-4E5D-42EA-8FD6-1676253047C6}">
      <dgm:prSet/>
      <dgm:spPr/>
      <dgm:t>
        <a:bodyPr/>
        <a:lstStyle/>
        <a:p>
          <a:endParaRPr lang="zh-CN" altLang="en-US"/>
        </a:p>
      </dgm:t>
    </dgm:pt>
    <dgm:pt modelId="{74CC1809-47AB-4930-A390-236EB6EE4B31}" type="pres">
      <dgm:prSet presAssocID="{8D0233DA-843B-4910-904E-A63B32A2B4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D87AB3A-BB80-4AE1-9D0C-C05AC7A1D5F0}" type="pres">
      <dgm:prSet presAssocID="{A48203ED-52EF-46E1-8E63-9AD8612A7630}" presName="hierRoot1" presStyleCnt="0">
        <dgm:presLayoutVars>
          <dgm:hierBranch val="init"/>
        </dgm:presLayoutVars>
      </dgm:prSet>
      <dgm:spPr/>
    </dgm:pt>
    <dgm:pt modelId="{E24860F6-2B4A-4F8C-967B-61F46BC3DE8F}" type="pres">
      <dgm:prSet presAssocID="{A48203ED-52EF-46E1-8E63-9AD8612A7630}" presName="rootComposite1" presStyleCnt="0"/>
      <dgm:spPr/>
    </dgm:pt>
    <dgm:pt modelId="{8E00C074-0B4C-4DD2-81A6-5899AB631D1D}" type="pres">
      <dgm:prSet presAssocID="{A48203ED-52EF-46E1-8E63-9AD8612A763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4E60EF4-2BF5-41FE-9982-ACDF66035B44}" type="pres">
      <dgm:prSet presAssocID="{A48203ED-52EF-46E1-8E63-9AD8612A7630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14FE705C-CC59-4C68-BAAB-26B7C9A990C5}" type="pres">
      <dgm:prSet presAssocID="{A48203ED-52EF-46E1-8E63-9AD8612A7630}" presName="hierChild2" presStyleCnt="0"/>
      <dgm:spPr/>
    </dgm:pt>
    <dgm:pt modelId="{2BC4C937-C15C-4E24-9064-BC88877DA7CA}" type="pres">
      <dgm:prSet presAssocID="{82A26A67-A408-490F-A3E7-FBBC6A4BFB51}" presName="Name37" presStyleLbl="parChTrans1D2" presStyleIdx="0" presStyleCnt="4"/>
      <dgm:spPr/>
      <dgm:t>
        <a:bodyPr/>
        <a:lstStyle/>
        <a:p>
          <a:endParaRPr lang="zh-CN" altLang="en-US"/>
        </a:p>
      </dgm:t>
    </dgm:pt>
    <dgm:pt modelId="{A39DFC59-7717-4410-B45E-3AE72447D7B7}" type="pres">
      <dgm:prSet presAssocID="{C098E519-C38C-4E66-B713-E66EE04E85C1}" presName="hierRoot2" presStyleCnt="0">
        <dgm:presLayoutVars>
          <dgm:hierBranch val="init"/>
        </dgm:presLayoutVars>
      </dgm:prSet>
      <dgm:spPr/>
    </dgm:pt>
    <dgm:pt modelId="{2CEC6318-AB7B-4487-89CA-A0903F1CD082}" type="pres">
      <dgm:prSet presAssocID="{C098E519-C38C-4E66-B713-E66EE04E85C1}" presName="rootComposite" presStyleCnt="0"/>
      <dgm:spPr/>
    </dgm:pt>
    <dgm:pt modelId="{6757ED69-F9BD-4B8F-8A63-4A9708C87616}" type="pres">
      <dgm:prSet presAssocID="{C098E519-C38C-4E66-B713-E66EE04E85C1}" presName="rootText" presStyleLbl="node2" presStyleIdx="0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4B309A-951C-44BA-BBEF-2951D3A2F968}" type="pres">
      <dgm:prSet presAssocID="{C098E519-C38C-4E66-B713-E66EE04E85C1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6000967F-B322-4700-B582-8A31E4ABD20F}" type="pres">
      <dgm:prSet presAssocID="{C098E519-C38C-4E66-B713-E66EE04E85C1}" presName="hierChild4" presStyleCnt="0"/>
      <dgm:spPr/>
    </dgm:pt>
    <dgm:pt modelId="{7DD0F49C-EAE3-4D02-9BCF-7FE966688051}" type="pres">
      <dgm:prSet presAssocID="{C098E519-C38C-4E66-B713-E66EE04E85C1}" presName="hierChild5" presStyleCnt="0"/>
      <dgm:spPr/>
    </dgm:pt>
    <dgm:pt modelId="{61B4EC1B-313C-48AC-829F-73DA777A9500}" type="pres">
      <dgm:prSet presAssocID="{77C219FE-E463-4FE8-BC9A-36EB98285EBD}" presName="Name37" presStyleLbl="parChTrans1D2" presStyleIdx="1" presStyleCnt="4"/>
      <dgm:spPr/>
      <dgm:t>
        <a:bodyPr/>
        <a:lstStyle/>
        <a:p>
          <a:endParaRPr lang="zh-CN" altLang="en-US"/>
        </a:p>
      </dgm:t>
    </dgm:pt>
    <dgm:pt modelId="{D9EEFF74-5B6C-4A7C-BB15-432AEC41065D}" type="pres">
      <dgm:prSet presAssocID="{4DDDE72F-371A-4FC5-8C47-ED616BDB9696}" presName="hierRoot2" presStyleCnt="0">
        <dgm:presLayoutVars>
          <dgm:hierBranch val="init"/>
        </dgm:presLayoutVars>
      </dgm:prSet>
      <dgm:spPr/>
    </dgm:pt>
    <dgm:pt modelId="{3DD09DB9-3906-4262-889F-50A80B46E802}" type="pres">
      <dgm:prSet presAssocID="{4DDDE72F-371A-4FC5-8C47-ED616BDB9696}" presName="rootComposite" presStyleCnt="0"/>
      <dgm:spPr/>
    </dgm:pt>
    <dgm:pt modelId="{FC574E42-BAAB-46FC-99C8-0C7C277B3D20}" type="pres">
      <dgm:prSet presAssocID="{4DDDE72F-371A-4FC5-8C47-ED616BDB9696}" presName="rootText" presStyleLbl="node2" presStyleIdx="1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F6591A-47EA-48F2-9A79-ACC8A2B0D0CF}" type="pres">
      <dgm:prSet presAssocID="{4DDDE72F-371A-4FC5-8C47-ED616BDB9696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AA7F0140-FC35-4A01-B2FA-9302C343711D}" type="pres">
      <dgm:prSet presAssocID="{4DDDE72F-371A-4FC5-8C47-ED616BDB9696}" presName="hierChild4" presStyleCnt="0"/>
      <dgm:spPr/>
    </dgm:pt>
    <dgm:pt modelId="{CAC6B67F-33E3-4C3D-8783-8FF48E92F1A5}" type="pres">
      <dgm:prSet presAssocID="{4DDDE72F-371A-4FC5-8C47-ED616BDB9696}" presName="hierChild5" presStyleCnt="0"/>
      <dgm:spPr/>
    </dgm:pt>
    <dgm:pt modelId="{FDF405B1-DF53-49BC-9EB7-05394D209323}" type="pres">
      <dgm:prSet presAssocID="{E9090B11-5002-48ED-AAD6-401821EB5CCC}" presName="Name37" presStyleLbl="parChTrans1D2" presStyleIdx="2" presStyleCnt="4"/>
      <dgm:spPr/>
      <dgm:t>
        <a:bodyPr/>
        <a:lstStyle/>
        <a:p>
          <a:endParaRPr lang="zh-CN" altLang="en-US"/>
        </a:p>
      </dgm:t>
    </dgm:pt>
    <dgm:pt modelId="{7026CAAE-9E3E-4B80-B0F4-5785A52B351E}" type="pres">
      <dgm:prSet presAssocID="{5457C4B3-618A-4A33-A996-583353598324}" presName="hierRoot2" presStyleCnt="0">
        <dgm:presLayoutVars>
          <dgm:hierBranch val="init"/>
        </dgm:presLayoutVars>
      </dgm:prSet>
      <dgm:spPr/>
    </dgm:pt>
    <dgm:pt modelId="{91776A83-7312-4D0A-AC91-6F3CF6C2B670}" type="pres">
      <dgm:prSet presAssocID="{5457C4B3-618A-4A33-A996-583353598324}" presName="rootComposite" presStyleCnt="0"/>
      <dgm:spPr/>
    </dgm:pt>
    <dgm:pt modelId="{7BEEBA2E-EDBE-435F-95C7-BC564D0668A7}" type="pres">
      <dgm:prSet presAssocID="{5457C4B3-618A-4A33-A996-583353598324}" presName="rootText" presStyleLbl="node2" presStyleIdx="2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96A530C-4D26-4677-9DE5-A6F2BB5E2B2A}" type="pres">
      <dgm:prSet presAssocID="{5457C4B3-618A-4A33-A996-583353598324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E75BA618-9630-4E90-A7B3-8CB59AC95A0C}" type="pres">
      <dgm:prSet presAssocID="{5457C4B3-618A-4A33-A996-583353598324}" presName="hierChild4" presStyleCnt="0"/>
      <dgm:spPr/>
    </dgm:pt>
    <dgm:pt modelId="{B0271CD3-4D1C-4910-A24A-EE9C41856056}" type="pres">
      <dgm:prSet presAssocID="{5457C4B3-618A-4A33-A996-583353598324}" presName="hierChild5" presStyleCnt="0"/>
      <dgm:spPr/>
    </dgm:pt>
    <dgm:pt modelId="{7D830B30-7023-48F7-80A6-054EACCFC840}" type="pres">
      <dgm:prSet presAssocID="{58BD730E-99AF-473D-96CA-F25A1D0BF348}" presName="Name37" presStyleLbl="parChTrans1D2" presStyleIdx="3" presStyleCnt="4"/>
      <dgm:spPr/>
      <dgm:t>
        <a:bodyPr/>
        <a:lstStyle/>
        <a:p>
          <a:endParaRPr lang="zh-CN" altLang="en-US"/>
        </a:p>
      </dgm:t>
    </dgm:pt>
    <dgm:pt modelId="{D64EFCDB-251D-4D8F-BFDE-FF92DC41FDF3}" type="pres">
      <dgm:prSet presAssocID="{6415B8CD-072D-47B1-884A-EFC5C13B9416}" presName="hierRoot2" presStyleCnt="0">
        <dgm:presLayoutVars>
          <dgm:hierBranch val="init"/>
        </dgm:presLayoutVars>
      </dgm:prSet>
      <dgm:spPr/>
    </dgm:pt>
    <dgm:pt modelId="{22FB16DF-8A0E-4B7F-9D3E-9ABA596FE940}" type="pres">
      <dgm:prSet presAssocID="{6415B8CD-072D-47B1-884A-EFC5C13B9416}" presName="rootComposite" presStyleCnt="0"/>
      <dgm:spPr/>
    </dgm:pt>
    <dgm:pt modelId="{48A33102-B6F8-497E-9FBC-2DA703B99073}" type="pres">
      <dgm:prSet presAssocID="{6415B8CD-072D-47B1-884A-EFC5C13B9416}" presName="rootText" presStyleLbl="node2" presStyleIdx="3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41A9ED-A8AA-4D54-A16A-19D274F230FE}" type="pres">
      <dgm:prSet presAssocID="{6415B8CD-072D-47B1-884A-EFC5C13B9416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04BB6822-9548-4FAA-9F5E-550E754F510D}" type="pres">
      <dgm:prSet presAssocID="{6415B8CD-072D-47B1-884A-EFC5C13B9416}" presName="hierChild4" presStyleCnt="0"/>
      <dgm:spPr/>
    </dgm:pt>
    <dgm:pt modelId="{BBDE48E1-1335-42BC-BE78-B08FB0865337}" type="pres">
      <dgm:prSet presAssocID="{6415B8CD-072D-47B1-884A-EFC5C13B9416}" presName="hierChild5" presStyleCnt="0"/>
      <dgm:spPr/>
    </dgm:pt>
    <dgm:pt modelId="{603F807D-CCA2-4F5F-B2B9-ADC26C8CB959}" type="pres">
      <dgm:prSet presAssocID="{A48203ED-52EF-46E1-8E63-9AD8612A7630}" presName="hierChild3" presStyleCnt="0"/>
      <dgm:spPr/>
    </dgm:pt>
  </dgm:ptLst>
  <dgm:cxnLst>
    <dgm:cxn modelId="{DA369331-33E8-4FAB-9DEA-F89709D8F229}" type="presOf" srcId="{4DDDE72F-371A-4FC5-8C47-ED616BDB9696}" destId="{0BF6591A-47EA-48F2-9A79-ACC8A2B0D0CF}" srcOrd="1" destOrd="0" presId="urn:microsoft.com/office/officeart/2005/8/layout/orgChart1"/>
    <dgm:cxn modelId="{9C065193-DD09-4E8C-8E93-419E3F89D3B2}" type="presOf" srcId="{5457C4B3-618A-4A33-A996-583353598324}" destId="{596A530C-4D26-4677-9DE5-A6F2BB5E2B2A}" srcOrd="1" destOrd="0" presId="urn:microsoft.com/office/officeart/2005/8/layout/orgChart1"/>
    <dgm:cxn modelId="{C25D4A9D-324B-4AEA-9EBE-BC4C8AB438E2}" type="presOf" srcId="{82A26A67-A408-490F-A3E7-FBBC6A4BFB51}" destId="{2BC4C937-C15C-4E24-9064-BC88877DA7CA}" srcOrd="0" destOrd="0" presId="urn:microsoft.com/office/officeart/2005/8/layout/orgChart1"/>
    <dgm:cxn modelId="{6805CDC2-E489-4471-988A-4AE1BBFFE5CA}" type="presOf" srcId="{C098E519-C38C-4E66-B713-E66EE04E85C1}" destId="{6757ED69-F9BD-4B8F-8A63-4A9708C87616}" srcOrd="0" destOrd="0" presId="urn:microsoft.com/office/officeart/2005/8/layout/orgChart1"/>
    <dgm:cxn modelId="{2FA3696C-1F31-49A0-A2EA-2032E0AE8059}" srcId="{A48203ED-52EF-46E1-8E63-9AD8612A7630}" destId="{4DDDE72F-371A-4FC5-8C47-ED616BDB9696}" srcOrd="1" destOrd="0" parTransId="{77C219FE-E463-4FE8-BC9A-36EB98285EBD}" sibTransId="{EA96A21F-2CF5-40CD-8902-B1B3D504FDE1}"/>
    <dgm:cxn modelId="{FF838EE3-6472-4DB3-B98E-4D6080F3395E}" type="presOf" srcId="{A48203ED-52EF-46E1-8E63-9AD8612A7630}" destId="{8E00C074-0B4C-4DD2-81A6-5899AB631D1D}" srcOrd="0" destOrd="0" presId="urn:microsoft.com/office/officeart/2005/8/layout/orgChart1"/>
    <dgm:cxn modelId="{6519459B-4E5D-42EA-8FD6-1676253047C6}" srcId="{A48203ED-52EF-46E1-8E63-9AD8612A7630}" destId="{6415B8CD-072D-47B1-884A-EFC5C13B9416}" srcOrd="3" destOrd="0" parTransId="{58BD730E-99AF-473D-96CA-F25A1D0BF348}" sibTransId="{650B6B3D-6CF3-4C17-962F-B9F728F3F7E8}"/>
    <dgm:cxn modelId="{27CB925C-71A7-4BE3-9256-132043B778AE}" type="presOf" srcId="{C098E519-C38C-4E66-B713-E66EE04E85C1}" destId="{864B309A-951C-44BA-BBEF-2951D3A2F968}" srcOrd="1" destOrd="0" presId="urn:microsoft.com/office/officeart/2005/8/layout/orgChart1"/>
    <dgm:cxn modelId="{705EE0E1-B370-4901-B98E-9ED30968D595}" type="presOf" srcId="{A48203ED-52EF-46E1-8E63-9AD8612A7630}" destId="{94E60EF4-2BF5-41FE-9982-ACDF66035B44}" srcOrd="1" destOrd="0" presId="urn:microsoft.com/office/officeart/2005/8/layout/orgChart1"/>
    <dgm:cxn modelId="{A071B582-8E54-43C7-ADA5-467B7F72CEAC}" srcId="{A48203ED-52EF-46E1-8E63-9AD8612A7630}" destId="{C098E519-C38C-4E66-B713-E66EE04E85C1}" srcOrd="0" destOrd="0" parTransId="{82A26A67-A408-490F-A3E7-FBBC6A4BFB51}" sibTransId="{7375A558-D707-4992-BF0B-BCC3B7347093}"/>
    <dgm:cxn modelId="{D8265501-53AE-49A0-8492-5BDC34C26875}" type="presOf" srcId="{8D0233DA-843B-4910-904E-A63B32A2B455}" destId="{74CC1809-47AB-4930-A390-236EB6EE4B31}" srcOrd="0" destOrd="0" presId="urn:microsoft.com/office/officeart/2005/8/layout/orgChart1"/>
    <dgm:cxn modelId="{4060C23D-6ECB-4913-936F-493361896856}" type="presOf" srcId="{77C219FE-E463-4FE8-BC9A-36EB98285EBD}" destId="{61B4EC1B-313C-48AC-829F-73DA777A9500}" srcOrd="0" destOrd="0" presId="urn:microsoft.com/office/officeart/2005/8/layout/orgChart1"/>
    <dgm:cxn modelId="{B66DBFE8-32D2-4108-9B9F-79934E2F30E3}" srcId="{8D0233DA-843B-4910-904E-A63B32A2B455}" destId="{A48203ED-52EF-46E1-8E63-9AD8612A7630}" srcOrd="0" destOrd="0" parTransId="{3C994630-8446-4EC7-BE78-9E8146E96E78}" sibTransId="{EEF877E6-A61B-47B2-A0C8-BB70D240DC16}"/>
    <dgm:cxn modelId="{7FACB5E3-BBC0-4DF2-A20F-9C4EC555349C}" type="presOf" srcId="{4DDDE72F-371A-4FC5-8C47-ED616BDB9696}" destId="{FC574E42-BAAB-46FC-99C8-0C7C277B3D20}" srcOrd="0" destOrd="0" presId="urn:microsoft.com/office/officeart/2005/8/layout/orgChart1"/>
    <dgm:cxn modelId="{4A9F23AD-B44E-4FA1-9CC8-59C2BBB394FA}" type="presOf" srcId="{6415B8CD-072D-47B1-884A-EFC5C13B9416}" destId="{D141A9ED-A8AA-4D54-A16A-19D274F230FE}" srcOrd="1" destOrd="0" presId="urn:microsoft.com/office/officeart/2005/8/layout/orgChart1"/>
    <dgm:cxn modelId="{65B485C6-A91F-4D75-8CD4-45BB7CDBEFE6}" type="presOf" srcId="{5457C4B3-618A-4A33-A996-583353598324}" destId="{7BEEBA2E-EDBE-435F-95C7-BC564D0668A7}" srcOrd="0" destOrd="0" presId="urn:microsoft.com/office/officeart/2005/8/layout/orgChart1"/>
    <dgm:cxn modelId="{7FD77752-A152-43F8-A0E6-F332D7A54A4E}" type="presOf" srcId="{E9090B11-5002-48ED-AAD6-401821EB5CCC}" destId="{FDF405B1-DF53-49BC-9EB7-05394D209323}" srcOrd="0" destOrd="0" presId="urn:microsoft.com/office/officeart/2005/8/layout/orgChart1"/>
    <dgm:cxn modelId="{0EF5F517-BC7F-4BCC-BFD9-FEAD185A24FD}" srcId="{A48203ED-52EF-46E1-8E63-9AD8612A7630}" destId="{5457C4B3-618A-4A33-A996-583353598324}" srcOrd="2" destOrd="0" parTransId="{E9090B11-5002-48ED-AAD6-401821EB5CCC}" sibTransId="{2FCA13BD-3BD1-43BB-9432-1885828C2E32}"/>
    <dgm:cxn modelId="{3316C014-9C0C-42B5-B5F3-E830B34826E1}" type="presOf" srcId="{6415B8CD-072D-47B1-884A-EFC5C13B9416}" destId="{48A33102-B6F8-497E-9FBC-2DA703B99073}" srcOrd="0" destOrd="0" presId="urn:microsoft.com/office/officeart/2005/8/layout/orgChart1"/>
    <dgm:cxn modelId="{0890374D-CAB1-45A7-B560-494002D98508}" type="presOf" srcId="{58BD730E-99AF-473D-96CA-F25A1D0BF348}" destId="{7D830B30-7023-48F7-80A6-054EACCFC840}" srcOrd="0" destOrd="0" presId="urn:microsoft.com/office/officeart/2005/8/layout/orgChart1"/>
    <dgm:cxn modelId="{34E596A7-5201-4E16-8C69-9BB4DB9D8FCD}" type="presParOf" srcId="{74CC1809-47AB-4930-A390-236EB6EE4B31}" destId="{3D87AB3A-BB80-4AE1-9D0C-C05AC7A1D5F0}" srcOrd="0" destOrd="0" presId="urn:microsoft.com/office/officeart/2005/8/layout/orgChart1"/>
    <dgm:cxn modelId="{5BAF1BB5-9B35-4A6A-8A7D-ED360C4CE9A2}" type="presParOf" srcId="{3D87AB3A-BB80-4AE1-9D0C-C05AC7A1D5F0}" destId="{E24860F6-2B4A-4F8C-967B-61F46BC3DE8F}" srcOrd="0" destOrd="0" presId="urn:microsoft.com/office/officeart/2005/8/layout/orgChart1"/>
    <dgm:cxn modelId="{8713F5C1-F312-4962-9EEB-4429D3F7AA4E}" type="presParOf" srcId="{E24860F6-2B4A-4F8C-967B-61F46BC3DE8F}" destId="{8E00C074-0B4C-4DD2-81A6-5899AB631D1D}" srcOrd="0" destOrd="0" presId="urn:microsoft.com/office/officeart/2005/8/layout/orgChart1"/>
    <dgm:cxn modelId="{126D6A2B-DBFA-4834-AB33-F559FA3EA152}" type="presParOf" srcId="{E24860F6-2B4A-4F8C-967B-61F46BC3DE8F}" destId="{94E60EF4-2BF5-41FE-9982-ACDF66035B44}" srcOrd="1" destOrd="0" presId="urn:microsoft.com/office/officeart/2005/8/layout/orgChart1"/>
    <dgm:cxn modelId="{D26BDD5A-A3ED-4863-9AF4-B8B4251DE116}" type="presParOf" srcId="{3D87AB3A-BB80-4AE1-9D0C-C05AC7A1D5F0}" destId="{14FE705C-CC59-4C68-BAAB-26B7C9A990C5}" srcOrd="1" destOrd="0" presId="urn:microsoft.com/office/officeart/2005/8/layout/orgChart1"/>
    <dgm:cxn modelId="{8A4E7E52-FAEF-4F35-857A-1D6EABD808CB}" type="presParOf" srcId="{14FE705C-CC59-4C68-BAAB-26B7C9A990C5}" destId="{2BC4C937-C15C-4E24-9064-BC88877DA7CA}" srcOrd="0" destOrd="0" presId="urn:microsoft.com/office/officeart/2005/8/layout/orgChart1"/>
    <dgm:cxn modelId="{73BCE65E-A8C3-4AED-954C-C5E8A532E984}" type="presParOf" srcId="{14FE705C-CC59-4C68-BAAB-26B7C9A990C5}" destId="{A39DFC59-7717-4410-B45E-3AE72447D7B7}" srcOrd="1" destOrd="0" presId="urn:microsoft.com/office/officeart/2005/8/layout/orgChart1"/>
    <dgm:cxn modelId="{7AC0BFC3-DD5E-43E6-B3AF-BEDD745769F1}" type="presParOf" srcId="{A39DFC59-7717-4410-B45E-3AE72447D7B7}" destId="{2CEC6318-AB7B-4487-89CA-A0903F1CD082}" srcOrd="0" destOrd="0" presId="urn:microsoft.com/office/officeart/2005/8/layout/orgChart1"/>
    <dgm:cxn modelId="{F1216F23-95A2-4E58-A2B6-561375689FD2}" type="presParOf" srcId="{2CEC6318-AB7B-4487-89CA-A0903F1CD082}" destId="{6757ED69-F9BD-4B8F-8A63-4A9708C87616}" srcOrd="0" destOrd="0" presId="urn:microsoft.com/office/officeart/2005/8/layout/orgChart1"/>
    <dgm:cxn modelId="{23625CFD-F5FC-49D2-BF82-D2525079DEE2}" type="presParOf" srcId="{2CEC6318-AB7B-4487-89CA-A0903F1CD082}" destId="{864B309A-951C-44BA-BBEF-2951D3A2F968}" srcOrd="1" destOrd="0" presId="urn:microsoft.com/office/officeart/2005/8/layout/orgChart1"/>
    <dgm:cxn modelId="{67E244ED-344D-444C-AA38-60B32730EDA7}" type="presParOf" srcId="{A39DFC59-7717-4410-B45E-3AE72447D7B7}" destId="{6000967F-B322-4700-B582-8A31E4ABD20F}" srcOrd="1" destOrd="0" presId="urn:microsoft.com/office/officeart/2005/8/layout/orgChart1"/>
    <dgm:cxn modelId="{493003FE-3939-4C9E-ADD4-9587DF543584}" type="presParOf" srcId="{A39DFC59-7717-4410-B45E-3AE72447D7B7}" destId="{7DD0F49C-EAE3-4D02-9BCF-7FE966688051}" srcOrd="2" destOrd="0" presId="urn:microsoft.com/office/officeart/2005/8/layout/orgChart1"/>
    <dgm:cxn modelId="{DD1E99D1-B590-4F0E-A905-F470AE4EF7F0}" type="presParOf" srcId="{14FE705C-CC59-4C68-BAAB-26B7C9A990C5}" destId="{61B4EC1B-313C-48AC-829F-73DA777A9500}" srcOrd="2" destOrd="0" presId="urn:microsoft.com/office/officeart/2005/8/layout/orgChart1"/>
    <dgm:cxn modelId="{52AF4CF2-963F-4D36-81AA-F6A93F50C4FA}" type="presParOf" srcId="{14FE705C-CC59-4C68-BAAB-26B7C9A990C5}" destId="{D9EEFF74-5B6C-4A7C-BB15-432AEC41065D}" srcOrd="3" destOrd="0" presId="urn:microsoft.com/office/officeart/2005/8/layout/orgChart1"/>
    <dgm:cxn modelId="{0B9DA9F3-508C-476C-9266-DF341079B41F}" type="presParOf" srcId="{D9EEFF74-5B6C-4A7C-BB15-432AEC41065D}" destId="{3DD09DB9-3906-4262-889F-50A80B46E802}" srcOrd="0" destOrd="0" presId="urn:microsoft.com/office/officeart/2005/8/layout/orgChart1"/>
    <dgm:cxn modelId="{A4145CB4-8521-45D6-9108-CEB5C7FE5E48}" type="presParOf" srcId="{3DD09DB9-3906-4262-889F-50A80B46E802}" destId="{FC574E42-BAAB-46FC-99C8-0C7C277B3D20}" srcOrd="0" destOrd="0" presId="urn:microsoft.com/office/officeart/2005/8/layout/orgChart1"/>
    <dgm:cxn modelId="{986105E1-EC77-409E-9CBD-E3C097F2662C}" type="presParOf" srcId="{3DD09DB9-3906-4262-889F-50A80B46E802}" destId="{0BF6591A-47EA-48F2-9A79-ACC8A2B0D0CF}" srcOrd="1" destOrd="0" presId="urn:microsoft.com/office/officeart/2005/8/layout/orgChart1"/>
    <dgm:cxn modelId="{88C17390-8305-48B4-9F77-5AB4D258EF81}" type="presParOf" srcId="{D9EEFF74-5B6C-4A7C-BB15-432AEC41065D}" destId="{AA7F0140-FC35-4A01-B2FA-9302C343711D}" srcOrd="1" destOrd="0" presId="urn:microsoft.com/office/officeart/2005/8/layout/orgChart1"/>
    <dgm:cxn modelId="{83C71CEB-8815-4D3C-8612-366C97E57117}" type="presParOf" srcId="{D9EEFF74-5B6C-4A7C-BB15-432AEC41065D}" destId="{CAC6B67F-33E3-4C3D-8783-8FF48E92F1A5}" srcOrd="2" destOrd="0" presId="urn:microsoft.com/office/officeart/2005/8/layout/orgChart1"/>
    <dgm:cxn modelId="{C86FFAFE-6A03-47A3-9D2E-B6E79D6E3B83}" type="presParOf" srcId="{14FE705C-CC59-4C68-BAAB-26B7C9A990C5}" destId="{FDF405B1-DF53-49BC-9EB7-05394D209323}" srcOrd="4" destOrd="0" presId="urn:microsoft.com/office/officeart/2005/8/layout/orgChart1"/>
    <dgm:cxn modelId="{E651B0EC-C831-4332-9BCA-5A848CB68627}" type="presParOf" srcId="{14FE705C-CC59-4C68-BAAB-26B7C9A990C5}" destId="{7026CAAE-9E3E-4B80-B0F4-5785A52B351E}" srcOrd="5" destOrd="0" presId="urn:microsoft.com/office/officeart/2005/8/layout/orgChart1"/>
    <dgm:cxn modelId="{93F44B08-BA2A-4AE5-B635-BBB1A9EF8DFF}" type="presParOf" srcId="{7026CAAE-9E3E-4B80-B0F4-5785A52B351E}" destId="{91776A83-7312-4D0A-AC91-6F3CF6C2B670}" srcOrd="0" destOrd="0" presId="urn:microsoft.com/office/officeart/2005/8/layout/orgChart1"/>
    <dgm:cxn modelId="{D2F3D0B8-CECB-489C-9BE1-7DDF7F8F6B7E}" type="presParOf" srcId="{91776A83-7312-4D0A-AC91-6F3CF6C2B670}" destId="{7BEEBA2E-EDBE-435F-95C7-BC564D0668A7}" srcOrd="0" destOrd="0" presId="urn:microsoft.com/office/officeart/2005/8/layout/orgChart1"/>
    <dgm:cxn modelId="{AD21C427-8CEA-4C17-A01C-33468AAC7E7F}" type="presParOf" srcId="{91776A83-7312-4D0A-AC91-6F3CF6C2B670}" destId="{596A530C-4D26-4677-9DE5-A6F2BB5E2B2A}" srcOrd="1" destOrd="0" presId="urn:microsoft.com/office/officeart/2005/8/layout/orgChart1"/>
    <dgm:cxn modelId="{8C0B2BA0-4CF7-49F3-9F1F-2EF93C3E4458}" type="presParOf" srcId="{7026CAAE-9E3E-4B80-B0F4-5785A52B351E}" destId="{E75BA618-9630-4E90-A7B3-8CB59AC95A0C}" srcOrd="1" destOrd="0" presId="urn:microsoft.com/office/officeart/2005/8/layout/orgChart1"/>
    <dgm:cxn modelId="{7CAE2001-BE1E-4144-8BF6-BB4B3AF50617}" type="presParOf" srcId="{7026CAAE-9E3E-4B80-B0F4-5785A52B351E}" destId="{B0271CD3-4D1C-4910-A24A-EE9C41856056}" srcOrd="2" destOrd="0" presId="urn:microsoft.com/office/officeart/2005/8/layout/orgChart1"/>
    <dgm:cxn modelId="{03EC9407-44F3-4B91-8F98-453EB07FCDCE}" type="presParOf" srcId="{14FE705C-CC59-4C68-BAAB-26B7C9A990C5}" destId="{7D830B30-7023-48F7-80A6-054EACCFC840}" srcOrd="6" destOrd="0" presId="urn:microsoft.com/office/officeart/2005/8/layout/orgChart1"/>
    <dgm:cxn modelId="{9A3257DF-74E0-4EBB-A734-772A44DEC288}" type="presParOf" srcId="{14FE705C-CC59-4C68-BAAB-26B7C9A990C5}" destId="{D64EFCDB-251D-4D8F-BFDE-FF92DC41FDF3}" srcOrd="7" destOrd="0" presId="urn:microsoft.com/office/officeart/2005/8/layout/orgChart1"/>
    <dgm:cxn modelId="{C9DB5307-843D-43E5-BDE8-684D98FFDAEE}" type="presParOf" srcId="{D64EFCDB-251D-4D8F-BFDE-FF92DC41FDF3}" destId="{22FB16DF-8A0E-4B7F-9D3E-9ABA596FE940}" srcOrd="0" destOrd="0" presId="urn:microsoft.com/office/officeart/2005/8/layout/orgChart1"/>
    <dgm:cxn modelId="{DFB68B8E-DAF9-4335-94BC-890EC02D547B}" type="presParOf" srcId="{22FB16DF-8A0E-4B7F-9D3E-9ABA596FE940}" destId="{48A33102-B6F8-497E-9FBC-2DA703B99073}" srcOrd="0" destOrd="0" presId="urn:microsoft.com/office/officeart/2005/8/layout/orgChart1"/>
    <dgm:cxn modelId="{1F1C7DC1-2735-4631-83FF-01350FBE6A4A}" type="presParOf" srcId="{22FB16DF-8A0E-4B7F-9D3E-9ABA596FE940}" destId="{D141A9ED-A8AA-4D54-A16A-19D274F230FE}" srcOrd="1" destOrd="0" presId="urn:microsoft.com/office/officeart/2005/8/layout/orgChart1"/>
    <dgm:cxn modelId="{715C8D68-3D34-4023-985A-CB139D5F6EFE}" type="presParOf" srcId="{D64EFCDB-251D-4D8F-BFDE-FF92DC41FDF3}" destId="{04BB6822-9548-4FAA-9F5E-550E754F510D}" srcOrd="1" destOrd="0" presId="urn:microsoft.com/office/officeart/2005/8/layout/orgChart1"/>
    <dgm:cxn modelId="{8E29C669-DBEE-4969-9C31-62DB15740977}" type="presParOf" srcId="{D64EFCDB-251D-4D8F-BFDE-FF92DC41FDF3}" destId="{BBDE48E1-1335-42BC-BE78-B08FB0865337}" srcOrd="2" destOrd="0" presId="urn:microsoft.com/office/officeart/2005/8/layout/orgChart1"/>
    <dgm:cxn modelId="{8E737130-2589-4AE3-A347-4FC1D1FF83C6}" type="presParOf" srcId="{3D87AB3A-BB80-4AE1-9D0C-C05AC7A1D5F0}" destId="{603F807D-CCA2-4F5F-B2B9-ADC26C8CB959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2C0C9-533F-4770-9F02-206DC5D91A37}" type="doc">
      <dgm:prSet loTypeId="urn:microsoft.com/office/officeart/2005/8/layout/hierarchy6" loCatId="hierarchy" qsTypeId="urn:microsoft.com/office/officeart/2005/8/quickstyle/simple1#3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631D676C-EC2A-4E8C-9B24-0CFCD281F8D5}">
      <dgm:prSet phldrT="[文本]" custT="1"/>
      <dgm:spPr/>
      <dgm:t>
        <a:bodyPr/>
        <a:lstStyle/>
        <a:p>
          <a:r>
            <a:rPr lang="zh-CN" altLang="en-US" sz="1200" dirty="0" smtClean="0"/>
            <a:t>制度层面</a:t>
          </a:r>
          <a:endParaRPr lang="zh-CN" altLang="en-US" sz="1200" dirty="0"/>
        </a:p>
      </dgm:t>
    </dgm:pt>
    <dgm:pt modelId="{5A03DFC2-A2B8-492A-ABC8-4DA837AFD31A}" type="parTrans" cxnId="{CF6474CD-7601-47F1-9A3D-1D426BF275EC}">
      <dgm:prSet/>
      <dgm:spPr/>
      <dgm:t>
        <a:bodyPr/>
        <a:lstStyle/>
        <a:p>
          <a:endParaRPr lang="zh-CN" altLang="en-US" sz="700"/>
        </a:p>
      </dgm:t>
    </dgm:pt>
    <dgm:pt modelId="{A3426CA2-AEFC-4697-B542-309BCE6A848D}" type="sibTrans" cxnId="{CF6474CD-7601-47F1-9A3D-1D426BF275EC}">
      <dgm:prSet/>
      <dgm:spPr/>
      <dgm:t>
        <a:bodyPr/>
        <a:lstStyle/>
        <a:p>
          <a:endParaRPr lang="zh-CN" altLang="en-US" sz="700"/>
        </a:p>
      </dgm:t>
    </dgm:pt>
    <dgm:pt modelId="{2A414BB7-8695-453E-8CA0-2618F0355729}">
      <dgm:prSet phldrT="[文本]" custT="1"/>
      <dgm:spPr/>
      <dgm:t>
        <a:bodyPr/>
        <a:lstStyle/>
        <a:p>
          <a:r>
            <a:rPr lang="zh-CN" altLang="en-US" sz="1200" dirty="0" smtClean="0"/>
            <a:t>培训管理系统</a:t>
          </a:r>
          <a:endParaRPr lang="zh-CN" altLang="en-US" sz="1200" dirty="0"/>
        </a:p>
      </dgm:t>
    </dgm:pt>
    <dgm:pt modelId="{10B1D319-A3C0-495C-8867-967E78ABE0E7}" type="parTrans" cxnId="{859C1F49-260C-4E2F-AC78-3864D462A338}">
      <dgm:prSet/>
      <dgm:spPr/>
      <dgm:t>
        <a:bodyPr/>
        <a:lstStyle/>
        <a:p>
          <a:endParaRPr lang="zh-CN" altLang="en-US" sz="700"/>
        </a:p>
      </dgm:t>
    </dgm:pt>
    <dgm:pt modelId="{02F53B97-3529-4505-9110-A141ED5B1505}" type="sibTrans" cxnId="{859C1F49-260C-4E2F-AC78-3864D462A338}">
      <dgm:prSet/>
      <dgm:spPr/>
      <dgm:t>
        <a:bodyPr/>
        <a:lstStyle/>
        <a:p>
          <a:endParaRPr lang="zh-CN" altLang="en-US" sz="700"/>
        </a:p>
      </dgm:t>
    </dgm:pt>
    <dgm:pt modelId="{D540513B-7D15-4FF5-AD19-1545F4CBB87E}">
      <dgm:prSet phldrT="[文本]" custT="1"/>
      <dgm:spPr/>
      <dgm:t>
        <a:bodyPr/>
        <a:lstStyle/>
        <a:p>
          <a:r>
            <a:rPr lang="zh-CN" altLang="en-US" sz="1200" dirty="0" smtClean="0"/>
            <a:t>培训的制度与流程</a:t>
          </a:r>
          <a:endParaRPr lang="zh-CN" altLang="en-US" sz="1200" dirty="0"/>
        </a:p>
      </dgm:t>
    </dgm:pt>
    <dgm:pt modelId="{2B609F0C-4ED8-449B-A021-218C5B5CE43B}" type="parTrans" cxnId="{0FB043D0-834E-4284-9289-DCD7058B6421}">
      <dgm:prSet/>
      <dgm:spPr/>
      <dgm:t>
        <a:bodyPr/>
        <a:lstStyle/>
        <a:p>
          <a:endParaRPr lang="zh-CN" altLang="en-US" sz="700"/>
        </a:p>
      </dgm:t>
    </dgm:pt>
    <dgm:pt modelId="{FCD04575-4F6B-4A1E-B2C5-D1C5D6895173}" type="sibTrans" cxnId="{0FB043D0-834E-4284-9289-DCD7058B6421}">
      <dgm:prSet/>
      <dgm:spPr/>
      <dgm:t>
        <a:bodyPr/>
        <a:lstStyle/>
        <a:p>
          <a:endParaRPr lang="zh-CN" altLang="en-US" sz="700"/>
        </a:p>
      </dgm:t>
    </dgm:pt>
    <dgm:pt modelId="{BB079BF0-F4BE-465B-A8ED-0394D3FF614B}" type="pres">
      <dgm:prSet presAssocID="{7822C0C9-533F-4770-9F02-206DC5D91A3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6B71685-F578-4137-9503-92A86FE25FCA}" type="pres">
      <dgm:prSet presAssocID="{7822C0C9-533F-4770-9F02-206DC5D91A37}" presName="hierFlow" presStyleCnt="0"/>
      <dgm:spPr/>
    </dgm:pt>
    <dgm:pt modelId="{256BE3F4-2CC3-4042-A5B0-902F62B71A59}" type="pres">
      <dgm:prSet presAssocID="{7822C0C9-533F-4770-9F02-206DC5D91A3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4DC72CB-2C55-4A46-B41D-559370848D70}" type="pres">
      <dgm:prSet presAssocID="{631D676C-EC2A-4E8C-9B24-0CFCD281F8D5}" presName="Name14" presStyleCnt="0"/>
      <dgm:spPr/>
    </dgm:pt>
    <dgm:pt modelId="{11CB3959-DF81-45A7-912D-AE428872749D}" type="pres">
      <dgm:prSet presAssocID="{631D676C-EC2A-4E8C-9B24-0CFCD281F8D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D8B08A4-1261-4645-BAA4-D629F7D11C6B}" type="pres">
      <dgm:prSet presAssocID="{631D676C-EC2A-4E8C-9B24-0CFCD281F8D5}" presName="hierChild2" presStyleCnt="0"/>
      <dgm:spPr/>
    </dgm:pt>
    <dgm:pt modelId="{E8CA5BD3-3617-4EA9-B666-255903C582E1}" type="pres">
      <dgm:prSet presAssocID="{10B1D319-A3C0-495C-8867-967E78ABE0E7}" presName="Name19" presStyleLbl="parChTrans1D2" presStyleIdx="0" presStyleCnt="2"/>
      <dgm:spPr/>
      <dgm:t>
        <a:bodyPr/>
        <a:lstStyle/>
        <a:p>
          <a:endParaRPr lang="zh-CN" altLang="en-US"/>
        </a:p>
      </dgm:t>
    </dgm:pt>
    <dgm:pt modelId="{45FCCCB2-3C13-4A81-926E-B80F141C44A8}" type="pres">
      <dgm:prSet presAssocID="{2A414BB7-8695-453E-8CA0-2618F0355729}" presName="Name21" presStyleCnt="0"/>
      <dgm:spPr/>
    </dgm:pt>
    <dgm:pt modelId="{167B2FE3-C36E-4820-9C6A-72CC9D7C5256}" type="pres">
      <dgm:prSet presAssocID="{2A414BB7-8695-453E-8CA0-2618F0355729}" presName="level2Shape" presStyleLbl="node2" presStyleIdx="0" presStyleCnt="2" custScaleX="128069"/>
      <dgm:spPr/>
      <dgm:t>
        <a:bodyPr/>
        <a:lstStyle/>
        <a:p>
          <a:endParaRPr lang="zh-CN" altLang="en-US"/>
        </a:p>
      </dgm:t>
    </dgm:pt>
    <dgm:pt modelId="{6DE7ED3B-6DC2-4FA5-90E1-476716527A5A}" type="pres">
      <dgm:prSet presAssocID="{2A414BB7-8695-453E-8CA0-2618F0355729}" presName="hierChild3" presStyleCnt="0"/>
      <dgm:spPr/>
    </dgm:pt>
    <dgm:pt modelId="{0AD95E99-5955-41AD-982E-0706BB723A59}" type="pres">
      <dgm:prSet presAssocID="{2B609F0C-4ED8-449B-A021-218C5B5CE43B}" presName="Name19" presStyleLbl="parChTrans1D2" presStyleIdx="1" presStyleCnt="2"/>
      <dgm:spPr/>
      <dgm:t>
        <a:bodyPr/>
        <a:lstStyle/>
        <a:p>
          <a:endParaRPr lang="zh-CN" altLang="en-US"/>
        </a:p>
      </dgm:t>
    </dgm:pt>
    <dgm:pt modelId="{763A3EE9-7D9A-4A61-990C-CD045EE921B6}" type="pres">
      <dgm:prSet presAssocID="{D540513B-7D15-4FF5-AD19-1545F4CBB87E}" presName="Name21" presStyleCnt="0"/>
      <dgm:spPr/>
    </dgm:pt>
    <dgm:pt modelId="{F01B0514-0888-440A-9252-4A9864819774}" type="pres">
      <dgm:prSet presAssocID="{D540513B-7D15-4FF5-AD19-1545F4CBB87E}" presName="level2Shape" presStyleLbl="node2" presStyleIdx="1" presStyleCnt="2" custScaleX="128069"/>
      <dgm:spPr/>
      <dgm:t>
        <a:bodyPr/>
        <a:lstStyle/>
        <a:p>
          <a:endParaRPr lang="zh-CN" altLang="en-US"/>
        </a:p>
      </dgm:t>
    </dgm:pt>
    <dgm:pt modelId="{8E92AA93-3849-42D9-8574-F104B25A5DA8}" type="pres">
      <dgm:prSet presAssocID="{D540513B-7D15-4FF5-AD19-1545F4CBB87E}" presName="hierChild3" presStyleCnt="0"/>
      <dgm:spPr/>
    </dgm:pt>
    <dgm:pt modelId="{2812A972-D09A-49B6-9FAB-DC8FE72E2C3A}" type="pres">
      <dgm:prSet presAssocID="{7822C0C9-533F-4770-9F02-206DC5D91A37}" presName="bgShapesFlow" presStyleCnt="0"/>
      <dgm:spPr/>
    </dgm:pt>
  </dgm:ptLst>
  <dgm:cxnLst>
    <dgm:cxn modelId="{E1A0B78B-3591-49FE-9119-D6ADE3665CCF}" type="presOf" srcId="{2A414BB7-8695-453E-8CA0-2618F0355729}" destId="{167B2FE3-C36E-4820-9C6A-72CC9D7C5256}" srcOrd="0" destOrd="0" presId="urn:microsoft.com/office/officeart/2005/8/layout/hierarchy6"/>
    <dgm:cxn modelId="{985F6F2B-87D9-49DD-8D5C-4898D344907B}" type="presOf" srcId="{7822C0C9-533F-4770-9F02-206DC5D91A37}" destId="{BB079BF0-F4BE-465B-A8ED-0394D3FF614B}" srcOrd="0" destOrd="0" presId="urn:microsoft.com/office/officeart/2005/8/layout/hierarchy6"/>
    <dgm:cxn modelId="{1783A98F-8329-413B-BE78-44B60F669C89}" type="presOf" srcId="{2B609F0C-4ED8-449B-A021-218C5B5CE43B}" destId="{0AD95E99-5955-41AD-982E-0706BB723A59}" srcOrd="0" destOrd="0" presId="urn:microsoft.com/office/officeart/2005/8/layout/hierarchy6"/>
    <dgm:cxn modelId="{5C14BBD0-EC28-490D-BA14-E339B6D2CAAE}" type="presOf" srcId="{D540513B-7D15-4FF5-AD19-1545F4CBB87E}" destId="{F01B0514-0888-440A-9252-4A9864819774}" srcOrd="0" destOrd="0" presId="urn:microsoft.com/office/officeart/2005/8/layout/hierarchy6"/>
    <dgm:cxn modelId="{7468B5B3-8E16-4EFC-AF3D-1D2D23284911}" type="presOf" srcId="{10B1D319-A3C0-495C-8867-967E78ABE0E7}" destId="{E8CA5BD3-3617-4EA9-B666-255903C582E1}" srcOrd="0" destOrd="0" presId="urn:microsoft.com/office/officeart/2005/8/layout/hierarchy6"/>
    <dgm:cxn modelId="{0FB043D0-834E-4284-9289-DCD7058B6421}" srcId="{631D676C-EC2A-4E8C-9B24-0CFCD281F8D5}" destId="{D540513B-7D15-4FF5-AD19-1545F4CBB87E}" srcOrd="1" destOrd="0" parTransId="{2B609F0C-4ED8-449B-A021-218C5B5CE43B}" sibTransId="{FCD04575-4F6B-4A1E-B2C5-D1C5D6895173}"/>
    <dgm:cxn modelId="{859C1F49-260C-4E2F-AC78-3864D462A338}" srcId="{631D676C-EC2A-4E8C-9B24-0CFCD281F8D5}" destId="{2A414BB7-8695-453E-8CA0-2618F0355729}" srcOrd="0" destOrd="0" parTransId="{10B1D319-A3C0-495C-8867-967E78ABE0E7}" sibTransId="{02F53B97-3529-4505-9110-A141ED5B1505}"/>
    <dgm:cxn modelId="{9530AB74-CE63-48E5-A502-18C31F63E31E}" type="presOf" srcId="{631D676C-EC2A-4E8C-9B24-0CFCD281F8D5}" destId="{11CB3959-DF81-45A7-912D-AE428872749D}" srcOrd="0" destOrd="0" presId="urn:microsoft.com/office/officeart/2005/8/layout/hierarchy6"/>
    <dgm:cxn modelId="{CF6474CD-7601-47F1-9A3D-1D426BF275EC}" srcId="{7822C0C9-533F-4770-9F02-206DC5D91A37}" destId="{631D676C-EC2A-4E8C-9B24-0CFCD281F8D5}" srcOrd="0" destOrd="0" parTransId="{5A03DFC2-A2B8-492A-ABC8-4DA837AFD31A}" sibTransId="{A3426CA2-AEFC-4697-B542-309BCE6A848D}"/>
    <dgm:cxn modelId="{E2DB289F-A01F-423B-A015-DB3E619743D8}" type="presParOf" srcId="{BB079BF0-F4BE-465B-A8ED-0394D3FF614B}" destId="{B6B71685-F578-4137-9503-92A86FE25FCA}" srcOrd="0" destOrd="0" presId="urn:microsoft.com/office/officeart/2005/8/layout/hierarchy6"/>
    <dgm:cxn modelId="{71F56D74-E7C8-4D52-A910-03EEF6AA9B5B}" type="presParOf" srcId="{B6B71685-F578-4137-9503-92A86FE25FCA}" destId="{256BE3F4-2CC3-4042-A5B0-902F62B71A59}" srcOrd="0" destOrd="0" presId="urn:microsoft.com/office/officeart/2005/8/layout/hierarchy6"/>
    <dgm:cxn modelId="{6834A44F-6532-4C0B-9254-5905E13CE99A}" type="presParOf" srcId="{256BE3F4-2CC3-4042-A5B0-902F62B71A59}" destId="{B4DC72CB-2C55-4A46-B41D-559370848D70}" srcOrd="0" destOrd="0" presId="urn:microsoft.com/office/officeart/2005/8/layout/hierarchy6"/>
    <dgm:cxn modelId="{F1095E0A-E1A3-4AAD-A601-2C5310958BFF}" type="presParOf" srcId="{B4DC72CB-2C55-4A46-B41D-559370848D70}" destId="{11CB3959-DF81-45A7-912D-AE428872749D}" srcOrd="0" destOrd="0" presId="urn:microsoft.com/office/officeart/2005/8/layout/hierarchy6"/>
    <dgm:cxn modelId="{1D4B317F-2F97-47CF-9F61-78E67B59262E}" type="presParOf" srcId="{B4DC72CB-2C55-4A46-B41D-559370848D70}" destId="{FD8B08A4-1261-4645-BAA4-D629F7D11C6B}" srcOrd="1" destOrd="0" presId="urn:microsoft.com/office/officeart/2005/8/layout/hierarchy6"/>
    <dgm:cxn modelId="{DBB18ED3-44BE-44C9-88C6-8481BC970DA8}" type="presParOf" srcId="{FD8B08A4-1261-4645-BAA4-D629F7D11C6B}" destId="{E8CA5BD3-3617-4EA9-B666-255903C582E1}" srcOrd="0" destOrd="0" presId="urn:microsoft.com/office/officeart/2005/8/layout/hierarchy6"/>
    <dgm:cxn modelId="{F4D97582-EDC4-452A-948C-1753E6975B43}" type="presParOf" srcId="{FD8B08A4-1261-4645-BAA4-D629F7D11C6B}" destId="{45FCCCB2-3C13-4A81-926E-B80F141C44A8}" srcOrd="1" destOrd="0" presId="urn:microsoft.com/office/officeart/2005/8/layout/hierarchy6"/>
    <dgm:cxn modelId="{BC3AED03-CE81-404B-B217-2D55EB7A9BA9}" type="presParOf" srcId="{45FCCCB2-3C13-4A81-926E-B80F141C44A8}" destId="{167B2FE3-C36E-4820-9C6A-72CC9D7C5256}" srcOrd="0" destOrd="0" presId="urn:microsoft.com/office/officeart/2005/8/layout/hierarchy6"/>
    <dgm:cxn modelId="{223C2BC4-94A4-4F95-A8F7-B3B1479B5DE3}" type="presParOf" srcId="{45FCCCB2-3C13-4A81-926E-B80F141C44A8}" destId="{6DE7ED3B-6DC2-4FA5-90E1-476716527A5A}" srcOrd="1" destOrd="0" presId="urn:microsoft.com/office/officeart/2005/8/layout/hierarchy6"/>
    <dgm:cxn modelId="{76849F0D-157C-4504-8C0E-EC9706F1996D}" type="presParOf" srcId="{FD8B08A4-1261-4645-BAA4-D629F7D11C6B}" destId="{0AD95E99-5955-41AD-982E-0706BB723A59}" srcOrd="2" destOrd="0" presId="urn:microsoft.com/office/officeart/2005/8/layout/hierarchy6"/>
    <dgm:cxn modelId="{6660E887-3E0B-43CD-ACA8-A1B4E88CC6FD}" type="presParOf" srcId="{FD8B08A4-1261-4645-BAA4-D629F7D11C6B}" destId="{763A3EE9-7D9A-4A61-990C-CD045EE921B6}" srcOrd="3" destOrd="0" presId="urn:microsoft.com/office/officeart/2005/8/layout/hierarchy6"/>
    <dgm:cxn modelId="{597AA0FC-0FC8-48DD-8664-2F9113770A19}" type="presParOf" srcId="{763A3EE9-7D9A-4A61-990C-CD045EE921B6}" destId="{F01B0514-0888-440A-9252-4A9864819774}" srcOrd="0" destOrd="0" presId="urn:microsoft.com/office/officeart/2005/8/layout/hierarchy6"/>
    <dgm:cxn modelId="{B8164605-0F45-4D2D-B871-0463857EAF5C}" type="presParOf" srcId="{763A3EE9-7D9A-4A61-990C-CD045EE921B6}" destId="{8E92AA93-3849-42D9-8574-F104B25A5DA8}" srcOrd="1" destOrd="0" presId="urn:microsoft.com/office/officeart/2005/8/layout/hierarchy6"/>
    <dgm:cxn modelId="{B3DA64A3-4071-4F15-8D97-2FFD3E53F078}" type="presParOf" srcId="{BB079BF0-F4BE-465B-A8ED-0394D3FF614B}" destId="{2812A972-D09A-49B6-9FAB-DC8FE72E2C3A}" srcOrd="1" destOrd="0" presId="urn:microsoft.com/office/officeart/2005/8/layout/hierarchy6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BB1F0D-4B07-4248-BB6C-0AEC462A4093}" type="doc">
      <dgm:prSet loTypeId="urn:microsoft.com/office/officeart/2005/8/layout/hierarchy1" loCatId="hierarchy" qsTypeId="urn:microsoft.com/office/officeart/2005/8/quickstyle/simple1#4" qsCatId="simple" csTypeId="urn:microsoft.com/office/officeart/2005/8/colors/colorful1#3" csCatId="colorful" phldr="1"/>
      <dgm:spPr/>
      <dgm:t>
        <a:bodyPr/>
        <a:lstStyle/>
        <a:p>
          <a:endParaRPr lang="zh-CN" altLang="en-US"/>
        </a:p>
      </dgm:t>
    </dgm:pt>
    <dgm:pt modelId="{324D6271-6FF3-46C1-87F1-30CF611DE386}">
      <dgm:prSet phldrT="[文本]" custT="1"/>
      <dgm:spPr/>
      <dgm:t>
        <a:bodyPr/>
        <a:lstStyle/>
        <a:p>
          <a:r>
            <a:rPr lang="zh-CN" altLang="en-US" sz="1400" dirty="0" smtClean="0"/>
            <a:t>人力资源部门</a:t>
          </a:r>
          <a:endParaRPr lang="zh-CN" altLang="en-US" sz="1400" dirty="0"/>
        </a:p>
      </dgm:t>
    </dgm:pt>
    <dgm:pt modelId="{C6E0CF26-A6CF-422F-BF87-1581AA024C59}" type="parTrans" cxnId="{03689369-B644-46EA-A86B-E6406704477F}">
      <dgm:prSet/>
      <dgm:spPr/>
      <dgm:t>
        <a:bodyPr/>
        <a:lstStyle/>
        <a:p>
          <a:endParaRPr lang="zh-CN" altLang="en-US" sz="1400"/>
        </a:p>
      </dgm:t>
    </dgm:pt>
    <dgm:pt modelId="{4CFE914C-9DDF-417D-9003-4100B34C9983}" type="sibTrans" cxnId="{03689369-B644-46EA-A86B-E6406704477F}">
      <dgm:prSet/>
      <dgm:spPr/>
      <dgm:t>
        <a:bodyPr/>
        <a:lstStyle/>
        <a:p>
          <a:endParaRPr lang="zh-CN" altLang="en-US" sz="1400"/>
        </a:p>
      </dgm:t>
    </dgm:pt>
    <dgm:pt modelId="{21C626A5-E5F6-404C-A7C8-870DB0CA2C34}">
      <dgm:prSet phldrT="[文本]" custT="1"/>
      <dgm:spPr/>
      <dgm:t>
        <a:bodyPr/>
        <a:lstStyle/>
        <a:p>
          <a:r>
            <a:rPr lang="zh-CN" altLang="en-US" sz="1400" dirty="0" smtClean="0"/>
            <a:t>培训负责人</a:t>
          </a:r>
          <a:endParaRPr lang="zh-CN" altLang="en-US" sz="1400" dirty="0"/>
        </a:p>
      </dgm:t>
    </dgm:pt>
    <dgm:pt modelId="{F5F8F3C5-C9EE-49D3-8F95-A0ACEDA5586D}" type="parTrans" cxnId="{AC61CD18-1B9F-4AEF-8A06-B3F35E9CAEC7}">
      <dgm:prSet/>
      <dgm:spPr/>
      <dgm:t>
        <a:bodyPr/>
        <a:lstStyle/>
        <a:p>
          <a:endParaRPr lang="zh-CN" altLang="en-US" sz="1400"/>
        </a:p>
      </dgm:t>
    </dgm:pt>
    <dgm:pt modelId="{09BACF69-26EE-40AC-B64C-7A692E1F6913}" type="sibTrans" cxnId="{AC61CD18-1B9F-4AEF-8A06-B3F35E9CAEC7}">
      <dgm:prSet/>
      <dgm:spPr/>
      <dgm:t>
        <a:bodyPr/>
        <a:lstStyle/>
        <a:p>
          <a:endParaRPr lang="zh-CN" altLang="en-US" sz="1400"/>
        </a:p>
      </dgm:t>
    </dgm:pt>
    <dgm:pt modelId="{0A948008-37F7-4142-8C84-45307BA114AA}">
      <dgm:prSet custT="1"/>
      <dgm:spPr/>
      <dgm:t>
        <a:bodyPr/>
        <a:lstStyle/>
        <a:p>
          <a:r>
            <a:rPr lang="zh-CN" altLang="en-US" sz="1400" dirty="0" smtClean="0"/>
            <a:t>公司领导</a:t>
          </a:r>
          <a:endParaRPr lang="zh-CN" altLang="en-US" sz="1400" dirty="0"/>
        </a:p>
      </dgm:t>
    </dgm:pt>
    <dgm:pt modelId="{829CDE25-6D63-4C0C-BA52-5FEC0988BABF}" type="parTrans" cxnId="{1FDD3B6E-1428-4986-B9AB-556212179C1C}">
      <dgm:prSet/>
      <dgm:spPr/>
      <dgm:t>
        <a:bodyPr/>
        <a:lstStyle/>
        <a:p>
          <a:endParaRPr lang="zh-CN" altLang="en-US" sz="1400"/>
        </a:p>
      </dgm:t>
    </dgm:pt>
    <dgm:pt modelId="{F53AB507-984F-4A8D-AEE1-A83364C27267}" type="sibTrans" cxnId="{1FDD3B6E-1428-4986-B9AB-556212179C1C}">
      <dgm:prSet/>
      <dgm:spPr/>
      <dgm:t>
        <a:bodyPr/>
        <a:lstStyle/>
        <a:p>
          <a:endParaRPr lang="zh-CN" altLang="en-US" sz="1400"/>
        </a:p>
      </dgm:t>
    </dgm:pt>
    <dgm:pt modelId="{E3D34087-478F-472D-890C-2E1E355D4515}">
      <dgm:prSet custT="1"/>
      <dgm:spPr/>
      <dgm:t>
        <a:bodyPr/>
        <a:lstStyle/>
        <a:p>
          <a:r>
            <a:rPr lang="zh-CN" altLang="en-US" sz="1400" dirty="0" smtClean="0"/>
            <a:t>部门培训负责人</a:t>
          </a:r>
          <a:endParaRPr lang="zh-CN" altLang="en-US" sz="1400" dirty="0"/>
        </a:p>
      </dgm:t>
    </dgm:pt>
    <dgm:pt modelId="{EAB8DD79-8945-4011-8409-B6D563D0B6A5}" type="parTrans" cxnId="{59B08410-F7C9-4B46-A755-D84AAC9C9158}">
      <dgm:prSet/>
      <dgm:spPr/>
      <dgm:t>
        <a:bodyPr/>
        <a:lstStyle/>
        <a:p>
          <a:endParaRPr lang="zh-CN" altLang="en-US" sz="1400"/>
        </a:p>
      </dgm:t>
    </dgm:pt>
    <dgm:pt modelId="{1A011051-9F41-460E-A1A7-081A3244E0A8}" type="sibTrans" cxnId="{59B08410-F7C9-4B46-A755-D84AAC9C9158}">
      <dgm:prSet/>
      <dgm:spPr/>
      <dgm:t>
        <a:bodyPr/>
        <a:lstStyle/>
        <a:p>
          <a:endParaRPr lang="zh-CN" altLang="en-US" sz="1400"/>
        </a:p>
      </dgm:t>
    </dgm:pt>
    <dgm:pt modelId="{18701310-333D-4DB9-8216-F3548CAE1C78}">
      <dgm:prSet custT="1"/>
      <dgm:spPr/>
      <dgm:t>
        <a:bodyPr/>
        <a:lstStyle/>
        <a:p>
          <a:r>
            <a:rPr lang="zh-CN" altLang="en-US" sz="1400" dirty="0" smtClean="0"/>
            <a:t>内部讲师队伍</a:t>
          </a:r>
          <a:endParaRPr lang="zh-CN" altLang="en-US" sz="1400" dirty="0"/>
        </a:p>
      </dgm:t>
    </dgm:pt>
    <dgm:pt modelId="{D8085B65-57D9-42FA-AEED-6FFBA51F9A9C}" type="parTrans" cxnId="{549A156C-E378-4278-A294-271CA005F12D}">
      <dgm:prSet/>
      <dgm:spPr/>
      <dgm:t>
        <a:bodyPr/>
        <a:lstStyle/>
        <a:p>
          <a:endParaRPr lang="zh-CN" altLang="en-US" sz="1400"/>
        </a:p>
      </dgm:t>
    </dgm:pt>
    <dgm:pt modelId="{01858D86-6106-49AC-B2F5-6889DC6B4CBD}" type="sibTrans" cxnId="{549A156C-E378-4278-A294-271CA005F12D}">
      <dgm:prSet/>
      <dgm:spPr/>
      <dgm:t>
        <a:bodyPr/>
        <a:lstStyle/>
        <a:p>
          <a:endParaRPr lang="zh-CN" altLang="en-US" sz="1400"/>
        </a:p>
      </dgm:t>
    </dgm:pt>
    <dgm:pt modelId="{F80BAEE0-4F04-4FA1-B44A-45BE41AB4DAD}" type="pres">
      <dgm:prSet presAssocID="{61BB1F0D-4B07-4248-BB6C-0AEC462A40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638A4294-B914-462E-8077-ED3D6C83162B}" type="pres">
      <dgm:prSet presAssocID="{0A948008-37F7-4142-8C84-45307BA114AA}" presName="hierRoot1" presStyleCnt="0"/>
      <dgm:spPr/>
    </dgm:pt>
    <dgm:pt modelId="{C5EB7B49-61B1-4759-9386-4A98662E7DD3}" type="pres">
      <dgm:prSet presAssocID="{0A948008-37F7-4142-8C84-45307BA114AA}" presName="composite" presStyleCnt="0"/>
      <dgm:spPr/>
    </dgm:pt>
    <dgm:pt modelId="{AB7AAE17-95F9-4762-9A3C-F5EE3AC8E9C2}" type="pres">
      <dgm:prSet presAssocID="{0A948008-37F7-4142-8C84-45307BA114AA}" presName="background" presStyleLbl="node0" presStyleIdx="0" presStyleCnt="1"/>
      <dgm:spPr/>
    </dgm:pt>
    <dgm:pt modelId="{2BB0D141-3766-45CE-997C-76BD38BB3338}" type="pres">
      <dgm:prSet presAssocID="{0A948008-37F7-4142-8C84-45307BA114AA}" presName="text" presStyleLbl="fgAcc0" presStyleIdx="0" presStyleCnt="1" custScaleX="68149" custScaleY="32855" custLinFactNeighborX="1832" custLinFactNeighborY="-275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96D146C-636B-4AD2-9EF0-EE7AA0D5B9B4}" type="pres">
      <dgm:prSet presAssocID="{0A948008-37F7-4142-8C84-45307BA114AA}" presName="hierChild2" presStyleCnt="0"/>
      <dgm:spPr/>
    </dgm:pt>
    <dgm:pt modelId="{414E1CAF-C690-4986-821C-0EFFDBE7C54A}" type="pres">
      <dgm:prSet presAssocID="{C6E0CF26-A6CF-422F-BF87-1581AA024C59}" presName="Name10" presStyleLbl="parChTrans1D2" presStyleIdx="0" presStyleCnt="1"/>
      <dgm:spPr/>
      <dgm:t>
        <a:bodyPr/>
        <a:lstStyle/>
        <a:p>
          <a:endParaRPr lang="zh-CN" altLang="en-US"/>
        </a:p>
      </dgm:t>
    </dgm:pt>
    <dgm:pt modelId="{F9318BAB-FEF4-441C-A641-8E84BE435B6C}" type="pres">
      <dgm:prSet presAssocID="{324D6271-6FF3-46C1-87F1-30CF611DE386}" presName="hierRoot2" presStyleCnt="0"/>
      <dgm:spPr/>
    </dgm:pt>
    <dgm:pt modelId="{A536F55D-4B13-4FCF-8064-718346977447}" type="pres">
      <dgm:prSet presAssocID="{324D6271-6FF3-46C1-87F1-30CF611DE386}" presName="composite2" presStyleCnt="0"/>
      <dgm:spPr/>
    </dgm:pt>
    <dgm:pt modelId="{BE0D69FE-E76C-4738-AC29-256D2D242FF9}" type="pres">
      <dgm:prSet presAssocID="{324D6271-6FF3-46C1-87F1-30CF611DE386}" presName="background2" presStyleLbl="node2" presStyleIdx="0" presStyleCnt="1"/>
      <dgm:spPr/>
    </dgm:pt>
    <dgm:pt modelId="{E0D9EC54-670A-4380-8E34-A209F4B5FA07}" type="pres">
      <dgm:prSet presAssocID="{324D6271-6FF3-46C1-87F1-30CF611DE386}" presName="text2" presStyleLbl="fgAcc2" presStyleIdx="0" presStyleCnt="1" custScaleX="66910" custScaleY="34387" custLinFactNeighborX="1783" custLinFactNeighborY="-2965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733029C-68A9-4D06-AA8C-D39A58DE1FFF}" type="pres">
      <dgm:prSet presAssocID="{324D6271-6FF3-46C1-87F1-30CF611DE386}" presName="hierChild3" presStyleCnt="0"/>
      <dgm:spPr/>
    </dgm:pt>
    <dgm:pt modelId="{337AE063-E8A5-424D-B685-49266DC001D8}" type="pres">
      <dgm:prSet presAssocID="{F5F8F3C5-C9EE-49D3-8F95-A0ACEDA5586D}" presName="Name17" presStyleLbl="parChTrans1D3" presStyleIdx="0" presStyleCnt="1"/>
      <dgm:spPr/>
      <dgm:t>
        <a:bodyPr/>
        <a:lstStyle/>
        <a:p>
          <a:endParaRPr lang="zh-CN" altLang="en-US"/>
        </a:p>
      </dgm:t>
    </dgm:pt>
    <dgm:pt modelId="{56802F31-6773-405A-9D07-C73E35E37807}" type="pres">
      <dgm:prSet presAssocID="{21C626A5-E5F6-404C-A7C8-870DB0CA2C34}" presName="hierRoot3" presStyleCnt="0"/>
      <dgm:spPr/>
    </dgm:pt>
    <dgm:pt modelId="{CF3E9119-4860-4080-9400-58F367DE6651}" type="pres">
      <dgm:prSet presAssocID="{21C626A5-E5F6-404C-A7C8-870DB0CA2C34}" presName="composite3" presStyleCnt="0"/>
      <dgm:spPr/>
    </dgm:pt>
    <dgm:pt modelId="{364784C1-8F13-4E14-A811-9532F22F2E57}" type="pres">
      <dgm:prSet presAssocID="{21C626A5-E5F6-404C-A7C8-870DB0CA2C34}" presName="background3" presStyleLbl="node3" presStyleIdx="0" presStyleCnt="1"/>
      <dgm:spPr/>
    </dgm:pt>
    <dgm:pt modelId="{544D6E5D-9D62-4DB7-A145-E94712240C4B}" type="pres">
      <dgm:prSet presAssocID="{21C626A5-E5F6-404C-A7C8-870DB0CA2C34}" presName="text3" presStyleLbl="fgAcc3" presStyleIdx="0" presStyleCnt="1" custScaleX="68024" custScaleY="28572" custLinFactNeighborX="1711" custLinFactNeighborY="-3979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708B567-41AB-438E-BF92-0B824EACDBF1}" type="pres">
      <dgm:prSet presAssocID="{21C626A5-E5F6-404C-A7C8-870DB0CA2C34}" presName="hierChild4" presStyleCnt="0"/>
      <dgm:spPr/>
    </dgm:pt>
    <dgm:pt modelId="{B78F0DCF-1964-42D1-AF29-D87AE173B719}" type="pres">
      <dgm:prSet presAssocID="{EAB8DD79-8945-4011-8409-B6D563D0B6A5}" presName="Name23" presStyleLbl="parChTrans1D4" presStyleIdx="0" presStyleCnt="2"/>
      <dgm:spPr/>
      <dgm:t>
        <a:bodyPr/>
        <a:lstStyle/>
        <a:p>
          <a:endParaRPr lang="zh-CN" altLang="en-US"/>
        </a:p>
      </dgm:t>
    </dgm:pt>
    <dgm:pt modelId="{5C4AF0A6-B54B-491E-9616-CA3FC88E598C}" type="pres">
      <dgm:prSet presAssocID="{E3D34087-478F-472D-890C-2E1E355D4515}" presName="hierRoot4" presStyleCnt="0"/>
      <dgm:spPr/>
    </dgm:pt>
    <dgm:pt modelId="{79B2A4BF-5D46-4A0E-8362-D4DD988CBC32}" type="pres">
      <dgm:prSet presAssocID="{E3D34087-478F-472D-890C-2E1E355D4515}" presName="composite4" presStyleCnt="0"/>
      <dgm:spPr/>
    </dgm:pt>
    <dgm:pt modelId="{41ADEEEB-E37E-4105-921C-E91BEE3248CB}" type="pres">
      <dgm:prSet presAssocID="{E3D34087-478F-472D-890C-2E1E355D4515}" presName="background4" presStyleLbl="node4" presStyleIdx="0" presStyleCnt="2"/>
      <dgm:spPr/>
    </dgm:pt>
    <dgm:pt modelId="{647962A9-6624-47B4-B7D3-6B1F4583F7E4}" type="pres">
      <dgm:prSet presAssocID="{E3D34087-478F-472D-890C-2E1E355D4515}" presName="text4" presStyleLbl="fgAcc4" presStyleIdx="0" presStyleCnt="2" custScaleX="65424" custScaleY="35955" custLinFactNeighborY="-3263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BF273CB-9FFC-45FE-8BE9-074CDA2B5DC3}" type="pres">
      <dgm:prSet presAssocID="{E3D34087-478F-472D-890C-2E1E355D4515}" presName="hierChild5" presStyleCnt="0"/>
      <dgm:spPr/>
    </dgm:pt>
    <dgm:pt modelId="{BC57C898-1914-46F7-99F3-0671345291CC}" type="pres">
      <dgm:prSet presAssocID="{D8085B65-57D9-42FA-AEED-6FFBA51F9A9C}" presName="Name23" presStyleLbl="parChTrans1D4" presStyleIdx="1" presStyleCnt="2"/>
      <dgm:spPr/>
      <dgm:t>
        <a:bodyPr/>
        <a:lstStyle/>
        <a:p>
          <a:endParaRPr lang="zh-CN" altLang="en-US"/>
        </a:p>
      </dgm:t>
    </dgm:pt>
    <dgm:pt modelId="{646091E7-47F3-454B-B39E-BECDE3797639}" type="pres">
      <dgm:prSet presAssocID="{18701310-333D-4DB9-8216-F3548CAE1C78}" presName="hierRoot4" presStyleCnt="0"/>
      <dgm:spPr/>
    </dgm:pt>
    <dgm:pt modelId="{953DA416-CF6E-45BC-8679-9F0F3E2CF75B}" type="pres">
      <dgm:prSet presAssocID="{18701310-333D-4DB9-8216-F3548CAE1C78}" presName="composite4" presStyleCnt="0"/>
      <dgm:spPr/>
    </dgm:pt>
    <dgm:pt modelId="{B70CDFB0-C854-4964-A08E-40BF30E1F403}" type="pres">
      <dgm:prSet presAssocID="{18701310-333D-4DB9-8216-F3548CAE1C78}" presName="background4" presStyleLbl="node4" presStyleIdx="1" presStyleCnt="2"/>
      <dgm:spPr/>
    </dgm:pt>
    <dgm:pt modelId="{9D532B13-7C0D-4452-82E1-61AC65A8B33C}" type="pres">
      <dgm:prSet presAssocID="{18701310-333D-4DB9-8216-F3548CAE1C78}" presName="text4" presStyleLbl="fgAcc4" presStyleIdx="1" presStyleCnt="2" custScaleX="70768" custScaleY="35955" custLinFactNeighborX="-4900" custLinFactNeighborY="-3262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4066EFA-0696-4D26-8DF5-3E7A334EDCD2}" type="pres">
      <dgm:prSet presAssocID="{18701310-333D-4DB9-8216-F3548CAE1C78}" presName="hierChild5" presStyleCnt="0"/>
      <dgm:spPr/>
    </dgm:pt>
  </dgm:ptLst>
  <dgm:cxnLst>
    <dgm:cxn modelId="{59B08410-F7C9-4B46-A755-D84AAC9C9158}" srcId="{21C626A5-E5F6-404C-A7C8-870DB0CA2C34}" destId="{E3D34087-478F-472D-890C-2E1E355D4515}" srcOrd="0" destOrd="0" parTransId="{EAB8DD79-8945-4011-8409-B6D563D0B6A5}" sibTransId="{1A011051-9F41-460E-A1A7-081A3244E0A8}"/>
    <dgm:cxn modelId="{4156AAA6-C2E3-4AB6-9229-77FD6F83E44C}" type="presOf" srcId="{C6E0CF26-A6CF-422F-BF87-1581AA024C59}" destId="{414E1CAF-C690-4986-821C-0EFFDBE7C54A}" srcOrd="0" destOrd="0" presId="urn:microsoft.com/office/officeart/2005/8/layout/hierarchy1"/>
    <dgm:cxn modelId="{709F813A-06A8-49BD-9AA8-586E1BEDC2A9}" type="presOf" srcId="{61BB1F0D-4B07-4248-BB6C-0AEC462A4093}" destId="{F80BAEE0-4F04-4FA1-B44A-45BE41AB4DAD}" srcOrd="0" destOrd="0" presId="urn:microsoft.com/office/officeart/2005/8/layout/hierarchy1"/>
    <dgm:cxn modelId="{F8019B64-AA3A-4577-BD6F-B82DE7544BEE}" type="presOf" srcId="{18701310-333D-4DB9-8216-F3548CAE1C78}" destId="{9D532B13-7C0D-4452-82E1-61AC65A8B33C}" srcOrd="0" destOrd="0" presId="urn:microsoft.com/office/officeart/2005/8/layout/hierarchy1"/>
    <dgm:cxn modelId="{9AA3A83E-E56E-4861-99C1-3C74C9122189}" type="presOf" srcId="{EAB8DD79-8945-4011-8409-B6D563D0B6A5}" destId="{B78F0DCF-1964-42D1-AF29-D87AE173B719}" srcOrd="0" destOrd="0" presId="urn:microsoft.com/office/officeart/2005/8/layout/hierarchy1"/>
    <dgm:cxn modelId="{03689369-B644-46EA-A86B-E6406704477F}" srcId="{0A948008-37F7-4142-8C84-45307BA114AA}" destId="{324D6271-6FF3-46C1-87F1-30CF611DE386}" srcOrd="0" destOrd="0" parTransId="{C6E0CF26-A6CF-422F-BF87-1581AA024C59}" sibTransId="{4CFE914C-9DDF-417D-9003-4100B34C9983}"/>
    <dgm:cxn modelId="{1FDD3B6E-1428-4986-B9AB-556212179C1C}" srcId="{61BB1F0D-4B07-4248-BB6C-0AEC462A4093}" destId="{0A948008-37F7-4142-8C84-45307BA114AA}" srcOrd="0" destOrd="0" parTransId="{829CDE25-6D63-4C0C-BA52-5FEC0988BABF}" sibTransId="{F53AB507-984F-4A8D-AEE1-A83364C27267}"/>
    <dgm:cxn modelId="{AC61CD18-1B9F-4AEF-8A06-B3F35E9CAEC7}" srcId="{324D6271-6FF3-46C1-87F1-30CF611DE386}" destId="{21C626A5-E5F6-404C-A7C8-870DB0CA2C34}" srcOrd="0" destOrd="0" parTransId="{F5F8F3C5-C9EE-49D3-8F95-A0ACEDA5586D}" sibTransId="{09BACF69-26EE-40AC-B64C-7A692E1F6913}"/>
    <dgm:cxn modelId="{38A2CE10-3F1D-421B-BFAE-F9968B9185C3}" type="presOf" srcId="{324D6271-6FF3-46C1-87F1-30CF611DE386}" destId="{E0D9EC54-670A-4380-8E34-A209F4B5FA07}" srcOrd="0" destOrd="0" presId="urn:microsoft.com/office/officeart/2005/8/layout/hierarchy1"/>
    <dgm:cxn modelId="{403F8E8F-1186-4E17-84A0-09902245C5ED}" type="presOf" srcId="{0A948008-37F7-4142-8C84-45307BA114AA}" destId="{2BB0D141-3766-45CE-997C-76BD38BB3338}" srcOrd="0" destOrd="0" presId="urn:microsoft.com/office/officeart/2005/8/layout/hierarchy1"/>
    <dgm:cxn modelId="{4DE04927-F43A-4D1A-9310-523FDB06B4BC}" type="presOf" srcId="{D8085B65-57D9-42FA-AEED-6FFBA51F9A9C}" destId="{BC57C898-1914-46F7-99F3-0671345291CC}" srcOrd="0" destOrd="0" presId="urn:microsoft.com/office/officeart/2005/8/layout/hierarchy1"/>
    <dgm:cxn modelId="{86E7C517-CF23-48B7-A5B6-EDE781A03D3D}" type="presOf" srcId="{E3D34087-478F-472D-890C-2E1E355D4515}" destId="{647962A9-6624-47B4-B7D3-6B1F4583F7E4}" srcOrd="0" destOrd="0" presId="urn:microsoft.com/office/officeart/2005/8/layout/hierarchy1"/>
    <dgm:cxn modelId="{CC65E0F3-AB2F-4072-B913-9BD42E1F264F}" type="presOf" srcId="{F5F8F3C5-C9EE-49D3-8F95-A0ACEDA5586D}" destId="{337AE063-E8A5-424D-B685-49266DC001D8}" srcOrd="0" destOrd="0" presId="urn:microsoft.com/office/officeart/2005/8/layout/hierarchy1"/>
    <dgm:cxn modelId="{549A156C-E378-4278-A294-271CA005F12D}" srcId="{21C626A5-E5F6-404C-A7C8-870DB0CA2C34}" destId="{18701310-333D-4DB9-8216-F3548CAE1C78}" srcOrd="1" destOrd="0" parTransId="{D8085B65-57D9-42FA-AEED-6FFBA51F9A9C}" sibTransId="{01858D86-6106-49AC-B2F5-6889DC6B4CBD}"/>
    <dgm:cxn modelId="{BA79FD20-5DA3-40A7-BF9E-F3C76CE976D0}" type="presOf" srcId="{21C626A5-E5F6-404C-A7C8-870DB0CA2C34}" destId="{544D6E5D-9D62-4DB7-A145-E94712240C4B}" srcOrd="0" destOrd="0" presId="urn:microsoft.com/office/officeart/2005/8/layout/hierarchy1"/>
    <dgm:cxn modelId="{E7D14B21-119A-41AE-8F3E-F025CA236265}" type="presParOf" srcId="{F80BAEE0-4F04-4FA1-B44A-45BE41AB4DAD}" destId="{638A4294-B914-462E-8077-ED3D6C83162B}" srcOrd="0" destOrd="0" presId="urn:microsoft.com/office/officeart/2005/8/layout/hierarchy1"/>
    <dgm:cxn modelId="{4720F344-7F63-4CD7-AD67-7D309C1514FF}" type="presParOf" srcId="{638A4294-B914-462E-8077-ED3D6C83162B}" destId="{C5EB7B49-61B1-4759-9386-4A98662E7DD3}" srcOrd="0" destOrd="0" presId="urn:microsoft.com/office/officeart/2005/8/layout/hierarchy1"/>
    <dgm:cxn modelId="{F5E79401-ABC0-4A50-8D24-A54071DBDCE1}" type="presParOf" srcId="{C5EB7B49-61B1-4759-9386-4A98662E7DD3}" destId="{AB7AAE17-95F9-4762-9A3C-F5EE3AC8E9C2}" srcOrd="0" destOrd="0" presId="urn:microsoft.com/office/officeart/2005/8/layout/hierarchy1"/>
    <dgm:cxn modelId="{18C1047A-2A04-49E5-9E08-941453FA99D2}" type="presParOf" srcId="{C5EB7B49-61B1-4759-9386-4A98662E7DD3}" destId="{2BB0D141-3766-45CE-997C-76BD38BB3338}" srcOrd="1" destOrd="0" presId="urn:microsoft.com/office/officeart/2005/8/layout/hierarchy1"/>
    <dgm:cxn modelId="{685B456D-63C2-4391-BB7C-238518C71CE0}" type="presParOf" srcId="{638A4294-B914-462E-8077-ED3D6C83162B}" destId="{996D146C-636B-4AD2-9EF0-EE7AA0D5B9B4}" srcOrd="1" destOrd="0" presId="urn:microsoft.com/office/officeart/2005/8/layout/hierarchy1"/>
    <dgm:cxn modelId="{2A369AF1-E933-4697-B290-C9E91036C582}" type="presParOf" srcId="{996D146C-636B-4AD2-9EF0-EE7AA0D5B9B4}" destId="{414E1CAF-C690-4986-821C-0EFFDBE7C54A}" srcOrd="0" destOrd="0" presId="urn:microsoft.com/office/officeart/2005/8/layout/hierarchy1"/>
    <dgm:cxn modelId="{6E272A7A-211F-443A-8EEA-CCC587AE1BB0}" type="presParOf" srcId="{996D146C-636B-4AD2-9EF0-EE7AA0D5B9B4}" destId="{F9318BAB-FEF4-441C-A641-8E84BE435B6C}" srcOrd="1" destOrd="0" presId="urn:microsoft.com/office/officeart/2005/8/layout/hierarchy1"/>
    <dgm:cxn modelId="{A59C2238-A9E4-429D-B0FD-FF4594C94E4F}" type="presParOf" srcId="{F9318BAB-FEF4-441C-A641-8E84BE435B6C}" destId="{A536F55D-4B13-4FCF-8064-718346977447}" srcOrd="0" destOrd="0" presId="urn:microsoft.com/office/officeart/2005/8/layout/hierarchy1"/>
    <dgm:cxn modelId="{6F1B214B-7CC6-4C1E-A7AB-0A173A189852}" type="presParOf" srcId="{A536F55D-4B13-4FCF-8064-718346977447}" destId="{BE0D69FE-E76C-4738-AC29-256D2D242FF9}" srcOrd="0" destOrd="0" presId="urn:microsoft.com/office/officeart/2005/8/layout/hierarchy1"/>
    <dgm:cxn modelId="{F89EBD18-2924-4F43-A0ED-B23F763670C0}" type="presParOf" srcId="{A536F55D-4B13-4FCF-8064-718346977447}" destId="{E0D9EC54-670A-4380-8E34-A209F4B5FA07}" srcOrd="1" destOrd="0" presId="urn:microsoft.com/office/officeart/2005/8/layout/hierarchy1"/>
    <dgm:cxn modelId="{5B1C7869-587B-4E9F-BAE4-BE1523526861}" type="presParOf" srcId="{F9318BAB-FEF4-441C-A641-8E84BE435B6C}" destId="{D733029C-68A9-4D06-AA8C-D39A58DE1FFF}" srcOrd="1" destOrd="0" presId="urn:microsoft.com/office/officeart/2005/8/layout/hierarchy1"/>
    <dgm:cxn modelId="{5600C880-52D1-48DB-9B67-16FFDB5D2FC2}" type="presParOf" srcId="{D733029C-68A9-4D06-AA8C-D39A58DE1FFF}" destId="{337AE063-E8A5-424D-B685-49266DC001D8}" srcOrd="0" destOrd="0" presId="urn:microsoft.com/office/officeart/2005/8/layout/hierarchy1"/>
    <dgm:cxn modelId="{BE465799-78AA-4EF5-9ACE-F0622FC0AAF6}" type="presParOf" srcId="{D733029C-68A9-4D06-AA8C-D39A58DE1FFF}" destId="{56802F31-6773-405A-9D07-C73E35E37807}" srcOrd="1" destOrd="0" presId="urn:microsoft.com/office/officeart/2005/8/layout/hierarchy1"/>
    <dgm:cxn modelId="{EA4E71BD-73A5-4F4F-A061-2A3DD873AE90}" type="presParOf" srcId="{56802F31-6773-405A-9D07-C73E35E37807}" destId="{CF3E9119-4860-4080-9400-58F367DE6651}" srcOrd="0" destOrd="0" presId="urn:microsoft.com/office/officeart/2005/8/layout/hierarchy1"/>
    <dgm:cxn modelId="{A3771A2A-63F0-49B8-9EDF-4457D703A38A}" type="presParOf" srcId="{CF3E9119-4860-4080-9400-58F367DE6651}" destId="{364784C1-8F13-4E14-A811-9532F22F2E57}" srcOrd="0" destOrd="0" presId="urn:microsoft.com/office/officeart/2005/8/layout/hierarchy1"/>
    <dgm:cxn modelId="{3999CDE5-0665-4C96-8EFD-CADCB69986AB}" type="presParOf" srcId="{CF3E9119-4860-4080-9400-58F367DE6651}" destId="{544D6E5D-9D62-4DB7-A145-E94712240C4B}" srcOrd="1" destOrd="0" presId="urn:microsoft.com/office/officeart/2005/8/layout/hierarchy1"/>
    <dgm:cxn modelId="{9FDA2922-BD3E-46B5-B5E1-34870A2E15A4}" type="presParOf" srcId="{56802F31-6773-405A-9D07-C73E35E37807}" destId="{9708B567-41AB-438E-BF92-0B824EACDBF1}" srcOrd="1" destOrd="0" presId="urn:microsoft.com/office/officeart/2005/8/layout/hierarchy1"/>
    <dgm:cxn modelId="{53B5E10B-EDBA-43A2-8AA2-A630C6A9785C}" type="presParOf" srcId="{9708B567-41AB-438E-BF92-0B824EACDBF1}" destId="{B78F0DCF-1964-42D1-AF29-D87AE173B719}" srcOrd="0" destOrd="0" presId="urn:microsoft.com/office/officeart/2005/8/layout/hierarchy1"/>
    <dgm:cxn modelId="{78AF3FD6-81CE-403E-AC77-FAC255B13514}" type="presParOf" srcId="{9708B567-41AB-438E-BF92-0B824EACDBF1}" destId="{5C4AF0A6-B54B-491E-9616-CA3FC88E598C}" srcOrd="1" destOrd="0" presId="urn:microsoft.com/office/officeart/2005/8/layout/hierarchy1"/>
    <dgm:cxn modelId="{0DABC049-EB24-4018-BF57-B1AFFE090C6F}" type="presParOf" srcId="{5C4AF0A6-B54B-491E-9616-CA3FC88E598C}" destId="{79B2A4BF-5D46-4A0E-8362-D4DD988CBC32}" srcOrd="0" destOrd="0" presId="urn:microsoft.com/office/officeart/2005/8/layout/hierarchy1"/>
    <dgm:cxn modelId="{2A019168-9909-4B20-9782-2BDB4957FA79}" type="presParOf" srcId="{79B2A4BF-5D46-4A0E-8362-D4DD988CBC32}" destId="{41ADEEEB-E37E-4105-921C-E91BEE3248CB}" srcOrd="0" destOrd="0" presId="urn:microsoft.com/office/officeart/2005/8/layout/hierarchy1"/>
    <dgm:cxn modelId="{69F0FD32-1DF9-4E8F-9F14-E70E09D37C67}" type="presParOf" srcId="{79B2A4BF-5D46-4A0E-8362-D4DD988CBC32}" destId="{647962A9-6624-47B4-B7D3-6B1F4583F7E4}" srcOrd="1" destOrd="0" presId="urn:microsoft.com/office/officeart/2005/8/layout/hierarchy1"/>
    <dgm:cxn modelId="{EB057E68-9C2C-42D2-91D6-13C5F9AE2765}" type="presParOf" srcId="{5C4AF0A6-B54B-491E-9616-CA3FC88E598C}" destId="{BBF273CB-9FFC-45FE-8BE9-074CDA2B5DC3}" srcOrd="1" destOrd="0" presId="urn:microsoft.com/office/officeart/2005/8/layout/hierarchy1"/>
    <dgm:cxn modelId="{D99E5906-8B14-4402-BF78-59AD0715B0DF}" type="presParOf" srcId="{9708B567-41AB-438E-BF92-0B824EACDBF1}" destId="{BC57C898-1914-46F7-99F3-0671345291CC}" srcOrd="2" destOrd="0" presId="urn:microsoft.com/office/officeart/2005/8/layout/hierarchy1"/>
    <dgm:cxn modelId="{9613EBE5-99C6-42CA-A003-35E8E77DEC18}" type="presParOf" srcId="{9708B567-41AB-438E-BF92-0B824EACDBF1}" destId="{646091E7-47F3-454B-B39E-BECDE3797639}" srcOrd="3" destOrd="0" presId="urn:microsoft.com/office/officeart/2005/8/layout/hierarchy1"/>
    <dgm:cxn modelId="{5D3C057D-AABF-4454-B4B6-A3A7839F77EB}" type="presParOf" srcId="{646091E7-47F3-454B-B39E-BECDE3797639}" destId="{953DA416-CF6E-45BC-8679-9F0F3E2CF75B}" srcOrd="0" destOrd="0" presId="urn:microsoft.com/office/officeart/2005/8/layout/hierarchy1"/>
    <dgm:cxn modelId="{59949FF4-0430-4DFD-B6FD-B43286EF1881}" type="presParOf" srcId="{953DA416-CF6E-45BC-8679-9F0F3E2CF75B}" destId="{B70CDFB0-C854-4964-A08E-40BF30E1F403}" srcOrd="0" destOrd="0" presId="urn:microsoft.com/office/officeart/2005/8/layout/hierarchy1"/>
    <dgm:cxn modelId="{1870E1A5-C1C7-4FD0-A798-5DE54585B96B}" type="presParOf" srcId="{953DA416-CF6E-45BC-8679-9F0F3E2CF75B}" destId="{9D532B13-7C0D-4452-82E1-61AC65A8B33C}" srcOrd="1" destOrd="0" presId="urn:microsoft.com/office/officeart/2005/8/layout/hierarchy1"/>
    <dgm:cxn modelId="{774FF107-58C2-4DA1-91BF-E65DAC469E2A}" type="presParOf" srcId="{646091E7-47F3-454B-B39E-BECDE3797639}" destId="{E4066EFA-0696-4D26-8DF5-3E7A334EDCD2}" srcOrd="1" destOrd="0" presId="urn:microsoft.com/office/officeart/2005/8/layout/hierarchy1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0233DA-843B-4910-904E-A63B32A2B455}" type="doc">
      <dgm:prSet loTypeId="urn:microsoft.com/office/officeart/2005/8/layout/orgChart1" loCatId="hierarchy" qsTypeId="urn:microsoft.com/office/officeart/2005/8/quickstyle/simple1#5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A48203ED-52EF-46E1-8E63-9AD8612A7630}">
      <dgm:prSet phldrT="[文本]" phldr="1"/>
      <dgm:spPr/>
      <dgm:t>
        <a:bodyPr/>
        <a:lstStyle/>
        <a:p>
          <a:endParaRPr lang="zh-CN" altLang="en-US"/>
        </a:p>
      </dgm:t>
    </dgm:pt>
    <dgm:pt modelId="{3C994630-8446-4EC7-BE78-9E8146E96E78}" type="parTrans" cxnId="{B66DBFE8-32D2-4108-9B9F-79934E2F30E3}">
      <dgm:prSet/>
      <dgm:spPr/>
      <dgm:t>
        <a:bodyPr/>
        <a:lstStyle/>
        <a:p>
          <a:endParaRPr lang="zh-CN" altLang="en-US"/>
        </a:p>
      </dgm:t>
    </dgm:pt>
    <dgm:pt modelId="{EEF877E6-A61B-47B2-A0C8-BB70D240DC16}" type="sibTrans" cxnId="{B66DBFE8-32D2-4108-9B9F-79934E2F30E3}">
      <dgm:prSet/>
      <dgm:spPr/>
      <dgm:t>
        <a:bodyPr/>
        <a:lstStyle/>
        <a:p>
          <a:endParaRPr lang="zh-CN" altLang="en-US"/>
        </a:p>
      </dgm:t>
    </dgm:pt>
    <dgm:pt modelId="{C098E519-C38C-4E66-B713-E66EE04E85C1}">
      <dgm:prSet phldrT="[文本]" custT="1"/>
      <dgm:spPr/>
      <dgm:t>
        <a:bodyPr/>
        <a:lstStyle/>
        <a:p>
          <a:r>
            <a:rPr lang="zh-CN" altLang="en-US" sz="1100" dirty="0" smtClean="0"/>
            <a:t>内部讲师队伍</a:t>
          </a:r>
          <a:endParaRPr lang="zh-CN" altLang="en-US" sz="1100" dirty="0"/>
        </a:p>
      </dgm:t>
    </dgm:pt>
    <dgm:pt modelId="{82A26A67-A408-490F-A3E7-FBBC6A4BFB51}" type="parTrans" cxnId="{A071B582-8E54-43C7-ADA5-467B7F72CEAC}">
      <dgm:prSet/>
      <dgm:spPr/>
      <dgm:t>
        <a:bodyPr/>
        <a:lstStyle/>
        <a:p>
          <a:endParaRPr lang="zh-CN" altLang="en-US"/>
        </a:p>
      </dgm:t>
    </dgm:pt>
    <dgm:pt modelId="{7375A558-D707-4992-BF0B-BCC3B7347093}" type="sibTrans" cxnId="{A071B582-8E54-43C7-ADA5-467B7F72CEAC}">
      <dgm:prSet/>
      <dgm:spPr/>
      <dgm:t>
        <a:bodyPr/>
        <a:lstStyle/>
        <a:p>
          <a:endParaRPr lang="zh-CN" altLang="en-US"/>
        </a:p>
      </dgm:t>
    </dgm:pt>
    <dgm:pt modelId="{4DDDE72F-371A-4FC5-8C47-ED616BDB9696}">
      <dgm:prSet phldrT="[文本]" custT="1"/>
      <dgm:spPr/>
      <dgm:t>
        <a:bodyPr/>
        <a:lstStyle/>
        <a:p>
          <a:r>
            <a:rPr lang="zh-CN" altLang="en-US" sz="1100" dirty="0" smtClean="0"/>
            <a:t>培训课程体系</a:t>
          </a:r>
          <a:endParaRPr lang="zh-CN" altLang="en-US" sz="1100" dirty="0"/>
        </a:p>
      </dgm:t>
    </dgm:pt>
    <dgm:pt modelId="{77C219FE-E463-4FE8-BC9A-36EB98285EBD}" type="parTrans" cxnId="{2FA3696C-1F31-49A0-A2EA-2032E0AE8059}">
      <dgm:prSet/>
      <dgm:spPr/>
      <dgm:t>
        <a:bodyPr/>
        <a:lstStyle/>
        <a:p>
          <a:endParaRPr lang="zh-CN" altLang="en-US"/>
        </a:p>
      </dgm:t>
    </dgm:pt>
    <dgm:pt modelId="{EA96A21F-2CF5-40CD-8902-B1B3D504FDE1}" type="sibTrans" cxnId="{2FA3696C-1F31-49A0-A2EA-2032E0AE8059}">
      <dgm:prSet/>
      <dgm:spPr/>
      <dgm:t>
        <a:bodyPr/>
        <a:lstStyle/>
        <a:p>
          <a:endParaRPr lang="zh-CN" altLang="en-US"/>
        </a:p>
      </dgm:t>
    </dgm:pt>
    <dgm:pt modelId="{5457C4B3-618A-4A33-A996-583353598324}">
      <dgm:prSet phldrT="[文本]" custT="1"/>
      <dgm:spPr/>
      <dgm:t>
        <a:bodyPr/>
        <a:lstStyle/>
        <a:p>
          <a:r>
            <a:rPr lang="zh-CN" altLang="en-US" sz="1100" dirty="0" smtClean="0"/>
            <a:t>培训资料库</a:t>
          </a:r>
          <a:endParaRPr lang="zh-CN" altLang="en-US" sz="1100" dirty="0"/>
        </a:p>
      </dgm:t>
    </dgm:pt>
    <dgm:pt modelId="{E9090B11-5002-48ED-AAD6-401821EB5CCC}" type="parTrans" cxnId="{0EF5F517-BC7F-4BCC-BFD9-FEAD185A24FD}">
      <dgm:prSet/>
      <dgm:spPr/>
      <dgm:t>
        <a:bodyPr/>
        <a:lstStyle/>
        <a:p>
          <a:endParaRPr lang="zh-CN" altLang="en-US"/>
        </a:p>
      </dgm:t>
    </dgm:pt>
    <dgm:pt modelId="{2FCA13BD-3BD1-43BB-9432-1885828C2E32}" type="sibTrans" cxnId="{0EF5F517-BC7F-4BCC-BFD9-FEAD185A24FD}">
      <dgm:prSet/>
      <dgm:spPr/>
      <dgm:t>
        <a:bodyPr/>
        <a:lstStyle/>
        <a:p>
          <a:endParaRPr lang="zh-CN" altLang="en-US"/>
        </a:p>
      </dgm:t>
    </dgm:pt>
    <dgm:pt modelId="{6415B8CD-072D-47B1-884A-EFC5C13B9416}">
      <dgm:prSet custT="1"/>
      <dgm:spPr/>
      <dgm:t>
        <a:bodyPr/>
        <a:lstStyle/>
        <a:p>
          <a:r>
            <a:rPr lang="zh-CN" altLang="en-US" sz="1100" dirty="0" smtClean="0"/>
            <a:t>员工培训档案</a:t>
          </a:r>
          <a:endParaRPr lang="zh-CN" altLang="en-US" sz="1100" dirty="0"/>
        </a:p>
      </dgm:t>
    </dgm:pt>
    <dgm:pt modelId="{58BD730E-99AF-473D-96CA-F25A1D0BF348}" type="parTrans" cxnId="{6519459B-4E5D-42EA-8FD6-1676253047C6}">
      <dgm:prSet/>
      <dgm:spPr/>
      <dgm:t>
        <a:bodyPr/>
        <a:lstStyle/>
        <a:p>
          <a:endParaRPr lang="zh-CN" altLang="en-US"/>
        </a:p>
      </dgm:t>
    </dgm:pt>
    <dgm:pt modelId="{650B6B3D-6CF3-4C17-962F-B9F728F3F7E8}" type="sibTrans" cxnId="{6519459B-4E5D-42EA-8FD6-1676253047C6}">
      <dgm:prSet/>
      <dgm:spPr/>
      <dgm:t>
        <a:bodyPr/>
        <a:lstStyle/>
        <a:p>
          <a:endParaRPr lang="zh-CN" altLang="en-US"/>
        </a:p>
      </dgm:t>
    </dgm:pt>
    <dgm:pt modelId="{74CC1809-47AB-4930-A390-236EB6EE4B31}" type="pres">
      <dgm:prSet presAssocID="{8D0233DA-843B-4910-904E-A63B32A2B4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D87AB3A-BB80-4AE1-9D0C-C05AC7A1D5F0}" type="pres">
      <dgm:prSet presAssocID="{A48203ED-52EF-46E1-8E63-9AD8612A7630}" presName="hierRoot1" presStyleCnt="0">
        <dgm:presLayoutVars>
          <dgm:hierBranch val="init"/>
        </dgm:presLayoutVars>
      </dgm:prSet>
      <dgm:spPr/>
    </dgm:pt>
    <dgm:pt modelId="{E24860F6-2B4A-4F8C-967B-61F46BC3DE8F}" type="pres">
      <dgm:prSet presAssocID="{A48203ED-52EF-46E1-8E63-9AD8612A7630}" presName="rootComposite1" presStyleCnt="0"/>
      <dgm:spPr/>
    </dgm:pt>
    <dgm:pt modelId="{8E00C074-0B4C-4DD2-81A6-5899AB631D1D}" type="pres">
      <dgm:prSet presAssocID="{A48203ED-52EF-46E1-8E63-9AD8612A763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4E60EF4-2BF5-41FE-9982-ACDF66035B44}" type="pres">
      <dgm:prSet presAssocID="{A48203ED-52EF-46E1-8E63-9AD8612A7630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14FE705C-CC59-4C68-BAAB-26B7C9A990C5}" type="pres">
      <dgm:prSet presAssocID="{A48203ED-52EF-46E1-8E63-9AD8612A7630}" presName="hierChild2" presStyleCnt="0"/>
      <dgm:spPr/>
    </dgm:pt>
    <dgm:pt modelId="{2BC4C937-C15C-4E24-9064-BC88877DA7CA}" type="pres">
      <dgm:prSet presAssocID="{82A26A67-A408-490F-A3E7-FBBC6A4BFB51}" presName="Name37" presStyleLbl="parChTrans1D2" presStyleIdx="0" presStyleCnt="4"/>
      <dgm:spPr/>
      <dgm:t>
        <a:bodyPr/>
        <a:lstStyle/>
        <a:p>
          <a:endParaRPr lang="zh-CN" altLang="en-US"/>
        </a:p>
      </dgm:t>
    </dgm:pt>
    <dgm:pt modelId="{A39DFC59-7717-4410-B45E-3AE72447D7B7}" type="pres">
      <dgm:prSet presAssocID="{C098E519-C38C-4E66-B713-E66EE04E85C1}" presName="hierRoot2" presStyleCnt="0">
        <dgm:presLayoutVars>
          <dgm:hierBranch val="init"/>
        </dgm:presLayoutVars>
      </dgm:prSet>
      <dgm:spPr/>
    </dgm:pt>
    <dgm:pt modelId="{2CEC6318-AB7B-4487-89CA-A0903F1CD082}" type="pres">
      <dgm:prSet presAssocID="{C098E519-C38C-4E66-B713-E66EE04E85C1}" presName="rootComposite" presStyleCnt="0"/>
      <dgm:spPr/>
    </dgm:pt>
    <dgm:pt modelId="{6757ED69-F9BD-4B8F-8A63-4A9708C87616}" type="pres">
      <dgm:prSet presAssocID="{C098E519-C38C-4E66-B713-E66EE04E85C1}" presName="rootText" presStyleLbl="node2" presStyleIdx="0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64B309A-951C-44BA-BBEF-2951D3A2F968}" type="pres">
      <dgm:prSet presAssocID="{C098E519-C38C-4E66-B713-E66EE04E85C1}" presName="rootConnector" presStyleLbl="node2" presStyleIdx="0" presStyleCnt="4"/>
      <dgm:spPr/>
      <dgm:t>
        <a:bodyPr/>
        <a:lstStyle/>
        <a:p>
          <a:endParaRPr lang="zh-CN" altLang="en-US"/>
        </a:p>
      </dgm:t>
    </dgm:pt>
    <dgm:pt modelId="{6000967F-B322-4700-B582-8A31E4ABD20F}" type="pres">
      <dgm:prSet presAssocID="{C098E519-C38C-4E66-B713-E66EE04E85C1}" presName="hierChild4" presStyleCnt="0"/>
      <dgm:spPr/>
    </dgm:pt>
    <dgm:pt modelId="{7DD0F49C-EAE3-4D02-9BCF-7FE966688051}" type="pres">
      <dgm:prSet presAssocID="{C098E519-C38C-4E66-B713-E66EE04E85C1}" presName="hierChild5" presStyleCnt="0"/>
      <dgm:spPr/>
    </dgm:pt>
    <dgm:pt modelId="{61B4EC1B-313C-48AC-829F-73DA777A9500}" type="pres">
      <dgm:prSet presAssocID="{77C219FE-E463-4FE8-BC9A-36EB98285EBD}" presName="Name37" presStyleLbl="parChTrans1D2" presStyleIdx="1" presStyleCnt="4"/>
      <dgm:spPr/>
      <dgm:t>
        <a:bodyPr/>
        <a:lstStyle/>
        <a:p>
          <a:endParaRPr lang="zh-CN" altLang="en-US"/>
        </a:p>
      </dgm:t>
    </dgm:pt>
    <dgm:pt modelId="{D9EEFF74-5B6C-4A7C-BB15-432AEC41065D}" type="pres">
      <dgm:prSet presAssocID="{4DDDE72F-371A-4FC5-8C47-ED616BDB9696}" presName="hierRoot2" presStyleCnt="0">
        <dgm:presLayoutVars>
          <dgm:hierBranch val="init"/>
        </dgm:presLayoutVars>
      </dgm:prSet>
      <dgm:spPr/>
    </dgm:pt>
    <dgm:pt modelId="{3DD09DB9-3906-4262-889F-50A80B46E802}" type="pres">
      <dgm:prSet presAssocID="{4DDDE72F-371A-4FC5-8C47-ED616BDB9696}" presName="rootComposite" presStyleCnt="0"/>
      <dgm:spPr/>
    </dgm:pt>
    <dgm:pt modelId="{FC574E42-BAAB-46FC-99C8-0C7C277B3D20}" type="pres">
      <dgm:prSet presAssocID="{4DDDE72F-371A-4FC5-8C47-ED616BDB9696}" presName="rootText" presStyleLbl="node2" presStyleIdx="1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BF6591A-47EA-48F2-9A79-ACC8A2B0D0CF}" type="pres">
      <dgm:prSet presAssocID="{4DDDE72F-371A-4FC5-8C47-ED616BDB9696}" presName="rootConnector" presStyleLbl="node2" presStyleIdx="1" presStyleCnt="4"/>
      <dgm:spPr/>
      <dgm:t>
        <a:bodyPr/>
        <a:lstStyle/>
        <a:p>
          <a:endParaRPr lang="zh-CN" altLang="en-US"/>
        </a:p>
      </dgm:t>
    </dgm:pt>
    <dgm:pt modelId="{AA7F0140-FC35-4A01-B2FA-9302C343711D}" type="pres">
      <dgm:prSet presAssocID="{4DDDE72F-371A-4FC5-8C47-ED616BDB9696}" presName="hierChild4" presStyleCnt="0"/>
      <dgm:spPr/>
    </dgm:pt>
    <dgm:pt modelId="{CAC6B67F-33E3-4C3D-8783-8FF48E92F1A5}" type="pres">
      <dgm:prSet presAssocID="{4DDDE72F-371A-4FC5-8C47-ED616BDB9696}" presName="hierChild5" presStyleCnt="0"/>
      <dgm:spPr/>
    </dgm:pt>
    <dgm:pt modelId="{FDF405B1-DF53-49BC-9EB7-05394D209323}" type="pres">
      <dgm:prSet presAssocID="{E9090B11-5002-48ED-AAD6-401821EB5CCC}" presName="Name37" presStyleLbl="parChTrans1D2" presStyleIdx="2" presStyleCnt="4"/>
      <dgm:spPr/>
      <dgm:t>
        <a:bodyPr/>
        <a:lstStyle/>
        <a:p>
          <a:endParaRPr lang="zh-CN" altLang="en-US"/>
        </a:p>
      </dgm:t>
    </dgm:pt>
    <dgm:pt modelId="{7026CAAE-9E3E-4B80-B0F4-5785A52B351E}" type="pres">
      <dgm:prSet presAssocID="{5457C4B3-618A-4A33-A996-583353598324}" presName="hierRoot2" presStyleCnt="0">
        <dgm:presLayoutVars>
          <dgm:hierBranch val="init"/>
        </dgm:presLayoutVars>
      </dgm:prSet>
      <dgm:spPr/>
    </dgm:pt>
    <dgm:pt modelId="{91776A83-7312-4D0A-AC91-6F3CF6C2B670}" type="pres">
      <dgm:prSet presAssocID="{5457C4B3-618A-4A33-A996-583353598324}" presName="rootComposite" presStyleCnt="0"/>
      <dgm:spPr/>
    </dgm:pt>
    <dgm:pt modelId="{7BEEBA2E-EDBE-435F-95C7-BC564D0668A7}" type="pres">
      <dgm:prSet presAssocID="{5457C4B3-618A-4A33-A996-583353598324}" presName="rootText" presStyleLbl="node2" presStyleIdx="2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96A530C-4D26-4677-9DE5-A6F2BB5E2B2A}" type="pres">
      <dgm:prSet presAssocID="{5457C4B3-618A-4A33-A996-583353598324}" presName="rootConnector" presStyleLbl="node2" presStyleIdx="2" presStyleCnt="4"/>
      <dgm:spPr/>
      <dgm:t>
        <a:bodyPr/>
        <a:lstStyle/>
        <a:p>
          <a:endParaRPr lang="zh-CN" altLang="en-US"/>
        </a:p>
      </dgm:t>
    </dgm:pt>
    <dgm:pt modelId="{E75BA618-9630-4E90-A7B3-8CB59AC95A0C}" type="pres">
      <dgm:prSet presAssocID="{5457C4B3-618A-4A33-A996-583353598324}" presName="hierChild4" presStyleCnt="0"/>
      <dgm:spPr/>
    </dgm:pt>
    <dgm:pt modelId="{B0271CD3-4D1C-4910-A24A-EE9C41856056}" type="pres">
      <dgm:prSet presAssocID="{5457C4B3-618A-4A33-A996-583353598324}" presName="hierChild5" presStyleCnt="0"/>
      <dgm:spPr/>
    </dgm:pt>
    <dgm:pt modelId="{7D830B30-7023-48F7-80A6-054EACCFC840}" type="pres">
      <dgm:prSet presAssocID="{58BD730E-99AF-473D-96CA-F25A1D0BF348}" presName="Name37" presStyleLbl="parChTrans1D2" presStyleIdx="3" presStyleCnt="4"/>
      <dgm:spPr/>
      <dgm:t>
        <a:bodyPr/>
        <a:lstStyle/>
        <a:p>
          <a:endParaRPr lang="zh-CN" altLang="en-US"/>
        </a:p>
      </dgm:t>
    </dgm:pt>
    <dgm:pt modelId="{D64EFCDB-251D-4D8F-BFDE-FF92DC41FDF3}" type="pres">
      <dgm:prSet presAssocID="{6415B8CD-072D-47B1-884A-EFC5C13B9416}" presName="hierRoot2" presStyleCnt="0">
        <dgm:presLayoutVars>
          <dgm:hierBranch val="init"/>
        </dgm:presLayoutVars>
      </dgm:prSet>
      <dgm:spPr/>
    </dgm:pt>
    <dgm:pt modelId="{22FB16DF-8A0E-4B7F-9D3E-9ABA596FE940}" type="pres">
      <dgm:prSet presAssocID="{6415B8CD-072D-47B1-884A-EFC5C13B9416}" presName="rootComposite" presStyleCnt="0"/>
      <dgm:spPr/>
    </dgm:pt>
    <dgm:pt modelId="{48A33102-B6F8-497E-9FBC-2DA703B99073}" type="pres">
      <dgm:prSet presAssocID="{6415B8CD-072D-47B1-884A-EFC5C13B9416}" presName="rootText" presStyleLbl="node2" presStyleIdx="3" presStyleCnt="4" custLinFactNeighborX="1872" custLinFactNeighborY="8038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141A9ED-A8AA-4D54-A16A-19D274F230FE}" type="pres">
      <dgm:prSet presAssocID="{6415B8CD-072D-47B1-884A-EFC5C13B9416}" presName="rootConnector" presStyleLbl="node2" presStyleIdx="3" presStyleCnt="4"/>
      <dgm:spPr/>
      <dgm:t>
        <a:bodyPr/>
        <a:lstStyle/>
        <a:p>
          <a:endParaRPr lang="zh-CN" altLang="en-US"/>
        </a:p>
      </dgm:t>
    </dgm:pt>
    <dgm:pt modelId="{04BB6822-9548-4FAA-9F5E-550E754F510D}" type="pres">
      <dgm:prSet presAssocID="{6415B8CD-072D-47B1-884A-EFC5C13B9416}" presName="hierChild4" presStyleCnt="0"/>
      <dgm:spPr/>
    </dgm:pt>
    <dgm:pt modelId="{BBDE48E1-1335-42BC-BE78-B08FB0865337}" type="pres">
      <dgm:prSet presAssocID="{6415B8CD-072D-47B1-884A-EFC5C13B9416}" presName="hierChild5" presStyleCnt="0"/>
      <dgm:spPr/>
    </dgm:pt>
    <dgm:pt modelId="{603F807D-CCA2-4F5F-B2B9-ADC26C8CB959}" type="pres">
      <dgm:prSet presAssocID="{A48203ED-52EF-46E1-8E63-9AD8612A7630}" presName="hierChild3" presStyleCnt="0"/>
      <dgm:spPr/>
    </dgm:pt>
  </dgm:ptLst>
  <dgm:cxnLst>
    <dgm:cxn modelId="{E8E9CD86-7E94-44CC-A95B-B7DB9FDF2854}" type="presOf" srcId="{4DDDE72F-371A-4FC5-8C47-ED616BDB9696}" destId="{0BF6591A-47EA-48F2-9A79-ACC8A2B0D0CF}" srcOrd="1" destOrd="0" presId="urn:microsoft.com/office/officeart/2005/8/layout/orgChart1"/>
    <dgm:cxn modelId="{2EF2D69C-5B87-4ED0-A91F-B2E6B242A2BE}" type="presOf" srcId="{6415B8CD-072D-47B1-884A-EFC5C13B9416}" destId="{D141A9ED-A8AA-4D54-A16A-19D274F230FE}" srcOrd="1" destOrd="0" presId="urn:microsoft.com/office/officeart/2005/8/layout/orgChart1"/>
    <dgm:cxn modelId="{6EBD6ADB-489E-4B60-B92D-26C33A6AE796}" type="presOf" srcId="{E9090B11-5002-48ED-AAD6-401821EB5CCC}" destId="{FDF405B1-DF53-49BC-9EB7-05394D209323}" srcOrd="0" destOrd="0" presId="urn:microsoft.com/office/officeart/2005/8/layout/orgChart1"/>
    <dgm:cxn modelId="{4ABAD9AA-5C95-4FA3-A646-CD0D94E9DB41}" type="presOf" srcId="{8D0233DA-843B-4910-904E-A63B32A2B455}" destId="{74CC1809-47AB-4930-A390-236EB6EE4B31}" srcOrd="0" destOrd="0" presId="urn:microsoft.com/office/officeart/2005/8/layout/orgChart1"/>
    <dgm:cxn modelId="{C4B0D3C6-8922-4864-AD3B-5D848F262FF4}" type="presOf" srcId="{C098E519-C38C-4E66-B713-E66EE04E85C1}" destId="{6757ED69-F9BD-4B8F-8A63-4A9708C87616}" srcOrd="0" destOrd="0" presId="urn:microsoft.com/office/officeart/2005/8/layout/orgChart1"/>
    <dgm:cxn modelId="{2FA3696C-1F31-49A0-A2EA-2032E0AE8059}" srcId="{A48203ED-52EF-46E1-8E63-9AD8612A7630}" destId="{4DDDE72F-371A-4FC5-8C47-ED616BDB9696}" srcOrd="1" destOrd="0" parTransId="{77C219FE-E463-4FE8-BC9A-36EB98285EBD}" sibTransId="{EA96A21F-2CF5-40CD-8902-B1B3D504FDE1}"/>
    <dgm:cxn modelId="{6519459B-4E5D-42EA-8FD6-1676253047C6}" srcId="{A48203ED-52EF-46E1-8E63-9AD8612A7630}" destId="{6415B8CD-072D-47B1-884A-EFC5C13B9416}" srcOrd="3" destOrd="0" parTransId="{58BD730E-99AF-473D-96CA-F25A1D0BF348}" sibTransId="{650B6B3D-6CF3-4C17-962F-B9F728F3F7E8}"/>
    <dgm:cxn modelId="{4D86998E-E79A-4DB0-9B12-48B4AAECD7E7}" type="presOf" srcId="{4DDDE72F-371A-4FC5-8C47-ED616BDB9696}" destId="{FC574E42-BAAB-46FC-99C8-0C7C277B3D20}" srcOrd="0" destOrd="0" presId="urn:microsoft.com/office/officeart/2005/8/layout/orgChart1"/>
    <dgm:cxn modelId="{A071B582-8E54-43C7-ADA5-467B7F72CEAC}" srcId="{A48203ED-52EF-46E1-8E63-9AD8612A7630}" destId="{C098E519-C38C-4E66-B713-E66EE04E85C1}" srcOrd="0" destOrd="0" parTransId="{82A26A67-A408-490F-A3E7-FBBC6A4BFB51}" sibTransId="{7375A558-D707-4992-BF0B-BCC3B7347093}"/>
    <dgm:cxn modelId="{7F30AA46-D05A-4044-83CB-DD4A89757CD1}" type="presOf" srcId="{A48203ED-52EF-46E1-8E63-9AD8612A7630}" destId="{8E00C074-0B4C-4DD2-81A6-5899AB631D1D}" srcOrd="0" destOrd="0" presId="urn:microsoft.com/office/officeart/2005/8/layout/orgChart1"/>
    <dgm:cxn modelId="{18284DB6-BDF6-4B1F-B37B-7FF48FF37CD5}" type="presOf" srcId="{77C219FE-E463-4FE8-BC9A-36EB98285EBD}" destId="{61B4EC1B-313C-48AC-829F-73DA777A9500}" srcOrd="0" destOrd="0" presId="urn:microsoft.com/office/officeart/2005/8/layout/orgChart1"/>
    <dgm:cxn modelId="{B66DBFE8-32D2-4108-9B9F-79934E2F30E3}" srcId="{8D0233DA-843B-4910-904E-A63B32A2B455}" destId="{A48203ED-52EF-46E1-8E63-9AD8612A7630}" srcOrd="0" destOrd="0" parTransId="{3C994630-8446-4EC7-BE78-9E8146E96E78}" sibTransId="{EEF877E6-A61B-47B2-A0C8-BB70D240DC16}"/>
    <dgm:cxn modelId="{0E547CA7-E094-4CCE-90E5-09B29FAD6E6E}" type="presOf" srcId="{5457C4B3-618A-4A33-A996-583353598324}" destId="{596A530C-4D26-4677-9DE5-A6F2BB5E2B2A}" srcOrd="1" destOrd="0" presId="urn:microsoft.com/office/officeart/2005/8/layout/orgChart1"/>
    <dgm:cxn modelId="{0EF5F517-BC7F-4BCC-BFD9-FEAD185A24FD}" srcId="{A48203ED-52EF-46E1-8E63-9AD8612A7630}" destId="{5457C4B3-618A-4A33-A996-583353598324}" srcOrd="2" destOrd="0" parTransId="{E9090B11-5002-48ED-AAD6-401821EB5CCC}" sibTransId="{2FCA13BD-3BD1-43BB-9432-1885828C2E32}"/>
    <dgm:cxn modelId="{33D95B57-F3F1-413C-827B-E10958898A12}" type="presOf" srcId="{6415B8CD-072D-47B1-884A-EFC5C13B9416}" destId="{48A33102-B6F8-497E-9FBC-2DA703B99073}" srcOrd="0" destOrd="0" presId="urn:microsoft.com/office/officeart/2005/8/layout/orgChart1"/>
    <dgm:cxn modelId="{AE3B4E09-D379-46F8-8A39-E4C9DEC3A6F0}" type="presOf" srcId="{A48203ED-52EF-46E1-8E63-9AD8612A7630}" destId="{94E60EF4-2BF5-41FE-9982-ACDF66035B44}" srcOrd="1" destOrd="0" presId="urn:microsoft.com/office/officeart/2005/8/layout/orgChart1"/>
    <dgm:cxn modelId="{569F07CE-4EDE-44C4-9B52-BF0494FAA224}" type="presOf" srcId="{5457C4B3-618A-4A33-A996-583353598324}" destId="{7BEEBA2E-EDBE-435F-95C7-BC564D0668A7}" srcOrd="0" destOrd="0" presId="urn:microsoft.com/office/officeart/2005/8/layout/orgChart1"/>
    <dgm:cxn modelId="{1EDDCFD8-F17C-4487-B89E-CD2B94B10299}" type="presOf" srcId="{58BD730E-99AF-473D-96CA-F25A1D0BF348}" destId="{7D830B30-7023-48F7-80A6-054EACCFC840}" srcOrd="0" destOrd="0" presId="urn:microsoft.com/office/officeart/2005/8/layout/orgChart1"/>
    <dgm:cxn modelId="{ADAD3080-9BBD-4DBE-8106-099D94B7A80E}" type="presOf" srcId="{82A26A67-A408-490F-A3E7-FBBC6A4BFB51}" destId="{2BC4C937-C15C-4E24-9064-BC88877DA7CA}" srcOrd="0" destOrd="0" presId="urn:microsoft.com/office/officeart/2005/8/layout/orgChart1"/>
    <dgm:cxn modelId="{8AF47D59-F21C-4BC6-BFB2-40A1DEB9A7E2}" type="presOf" srcId="{C098E519-C38C-4E66-B713-E66EE04E85C1}" destId="{864B309A-951C-44BA-BBEF-2951D3A2F968}" srcOrd="1" destOrd="0" presId="urn:microsoft.com/office/officeart/2005/8/layout/orgChart1"/>
    <dgm:cxn modelId="{3435D6AE-C5A5-46DD-9DB9-AA5D0768C74F}" type="presParOf" srcId="{74CC1809-47AB-4930-A390-236EB6EE4B31}" destId="{3D87AB3A-BB80-4AE1-9D0C-C05AC7A1D5F0}" srcOrd="0" destOrd="0" presId="urn:microsoft.com/office/officeart/2005/8/layout/orgChart1"/>
    <dgm:cxn modelId="{4332A097-B6CD-420A-BC35-9FD595E271DA}" type="presParOf" srcId="{3D87AB3A-BB80-4AE1-9D0C-C05AC7A1D5F0}" destId="{E24860F6-2B4A-4F8C-967B-61F46BC3DE8F}" srcOrd="0" destOrd="0" presId="urn:microsoft.com/office/officeart/2005/8/layout/orgChart1"/>
    <dgm:cxn modelId="{B942DFF8-3EE1-4BFA-9267-BCD2C7987C9A}" type="presParOf" srcId="{E24860F6-2B4A-4F8C-967B-61F46BC3DE8F}" destId="{8E00C074-0B4C-4DD2-81A6-5899AB631D1D}" srcOrd="0" destOrd="0" presId="urn:microsoft.com/office/officeart/2005/8/layout/orgChart1"/>
    <dgm:cxn modelId="{34632218-94F3-4718-8775-3DF0816C3B4E}" type="presParOf" srcId="{E24860F6-2B4A-4F8C-967B-61F46BC3DE8F}" destId="{94E60EF4-2BF5-41FE-9982-ACDF66035B44}" srcOrd="1" destOrd="0" presId="urn:microsoft.com/office/officeart/2005/8/layout/orgChart1"/>
    <dgm:cxn modelId="{24A8C0C6-FD84-45F5-B603-BDEAA9F501DA}" type="presParOf" srcId="{3D87AB3A-BB80-4AE1-9D0C-C05AC7A1D5F0}" destId="{14FE705C-CC59-4C68-BAAB-26B7C9A990C5}" srcOrd="1" destOrd="0" presId="urn:microsoft.com/office/officeart/2005/8/layout/orgChart1"/>
    <dgm:cxn modelId="{81D88D32-211E-41AB-A4E1-7F4C610AAA1B}" type="presParOf" srcId="{14FE705C-CC59-4C68-BAAB-26B7C9A990C5}" destId="{2BC4C937-C15C-4E24-9064-BC88877DA7CA}" srcOrd="0" destOrd="0" presId="urn:microsoft.com/office/officeart/2005/8/layout/orgChart1"/>
    <dgm:cxn modelId="{8B721DAA-65FA-46E3-B664-475F937B66E4}" type="presParOf" srcId="{14FE705C-CC59-4C68-BAAB-26B7C9A990C5}" destId="{A39DFC59-7717-4410-B45E-3AE72447D7B7}" srcOrd="1" destOrd="0" presId="urn:microsoft.com/office/officeart/2005/8/layout/orgChart1"/>
    <dgm:cxn modelId="{D1FC2303-FED4-417D-9C93-D21C4E39E2A0}" type="presParOf" srcId="{A39DFC59-7717-4410-B45E-3AE72447D7B7}" destId="{2CEC6318-AB7B-4487-89CA-A0903F1CD082}" srcOrd="0" destOrd="0" presId="urn:microsoft.com/office/officeart/2005/8/layout/orgChart1"/>
    <dgm:cxn modelId="{F76F475C-0227-4F90-BF94-8313803E0573}" type="presParOf" srcId="{2CEC6318-AB7B-4487-89CA-A0903F1CD082}" destId="{6757ED69-F9BD-4B8F-8A63-4A9708C87616}" srcOrd="0" destOrd="0" presId="urn:microsoft.com/office/officeart/2005/8/layout/orgChart1"/>
    <dgm:cxn modelId="{9D9DAF42-0756-406C-853B-B454BAF8D1B9}" type="presParOf" srcId="{2CEC6318-AB7B-4487-89CA-A0903F1CD082}" destId="{864B309A-951C-44BA-BBEF-2951D3A2F968}" srcOrd="1" destOrd="0" presId="urn:microsoft.com/office/officeart/2005/8/layout/orgChart1"/>
    <dgm:cxn modelId="{69C0D08C-4559-494C-A2B5-5E1EA3EDDA36}" type="presParOf" srcId="{A39DFC59-7717-4410-B45E-3AE72447D7B7}" destId="{6000967F-B322-4700-B582-8A31E4ABD20F}" srcOrd="1" destOrd="0" presId="urn:microsoft.com/office/officeart/2005/8/layout/orgChart1"/>
    <dgm:cxn modelId="{2724E35F-8715-4A7E-B79C-569C4EEE2E68}" type="presParOf" srcId="{A39DFC59-7717-4410-B45E-3AE72447D7B7}" destId="{7DD0F49C-EAE3-4D02-9BCF-7FE966688051}" srcOrd="2" destOrd="0" presId="urn:microsoft.com/office/officeart/2005/8/layout/orgChart1"/>
    <dgm:cxn modelId="{9B2C0CA2-0BA4-49F3-8883-A8D07AA00F33}" type="presParOf" srcId="{14FE705C-CC59-4C68-BAAB-26B7C9A990C5}" destId="{61B4EC1B-313C-48AC-829F-73DA777A9500}" srcOrd="2" destOrd="0" presId="urn:microsoft.com/office/officeart/2005/8/layout/orgChart1"/>
    <dgm:cxn modelId="{7D2AD80F-E3D2-4173-B915-25F86A8853D7}" type="presParOf" srcId="{14FE705C-CC59-4C68-BAAB-26B7C9A990C5}" destId="{D9EEFF74-5B6C-4A7C-BB15-432AEC41065D}" srcOrd="3" destOrd="0" presId="urn:microsoft.com/office/officeart/2005/8/layout/orgChart1"/>
    <dgm:cxn modelId="{C0ADC872-F46A-4335-A0B5-85B62A1585A1}" type="presParOf" srcId="{D9EEFF74-5B6C-4A7C-BB15-432AEC41065D}" destId="{3DD09DB9-3906-4262-889F-50A80B46E802}" srcOrd="0" destOrd="0" presId="urn:microsoft.com/office/officeart/2005/8/layout/orgChart1"/>
    <dgm:cxn modelId="{592B0128-4C39-411F-8726-5CDDBE3F1691}" type="presParOf" srcId="{3DD09DB9-3906-4262-889F-50A80B46E802}" destId="{FC574E42-BAAB-46FC-99C8-0C7C277B3D20}" srcOrd="0" destOrd="0" presId="urn:microsoft.com/office/officeart/2005/8/layout/orgChart1"/>
    <dgm:cxn modelId="{DA2245AB-DE8E-4AFB-A59A-5E2DF2AD06C6}" type="presParOf" srcId="{3DD09DB9-3906-4262-889F-50A80B46E802}" destId="{0BF6591A-47EA-48F2-9A79-ACC8A2B0D0CF}" srcOrd="1" destOrd="0" presId="urn:microsoft.com/office/officeart/2005/8/layout/orgChart1"/>
    <dgm:cxn modelId="{0949C702-B38D-4A69-89F1-82FFCEB13640}" type="presParOf" srcId="{D9EEFF74-5B6C-4A7C-BB15-432AEC41065D}" destId="{AA7F0140-FC35-4A01-B2FA-9302C343711D}" srcOrd="1" destOrd="0" presId="urn:microsoft.com/office/officeart/2005/8/layout/orgChart1"/>
    <dgm:cxn modelId="{E8F40E8D-8FEF-4B6C-8479-A4B9C4CF68BF}" type="presParOf" srcId="{D9EEFF74-5B6C-4A7C-BB15-432AEC41065D}" destId="{CAC6B67F-33E3-4C3D-8783-8FF48E92F1A5}" srcOrd="2" destOrd="0" presId="urn:microsoft.com/office/officeart/2005/8/layout/orgChart1"/>
    <dgm:cxn modelId="{F4C91681-8E55-4810-8107-6FDB2122529B}" type="presParOf" srcId="{14FE705C-CC59-4C68-BAAB-26B7C9A990C5}" destId="{FDF405B1-DF53-49BC-9EB7-05394D209323}" srcOrd="4" destOrd="0" presId="urn:microsoft.com/office/officeart/2005/8/layout/orgChart1"/>
    <dgm:cxn modelId="{714FB4AA-9B2E-4E66-9EC8-C9BE7A746F0C}" type="presParOf" srcId="{14FE705C-CC59-4C68-BAAB-26B7C9A990C5}" destId="{7026CAAE-9E3E-4B80-B0F4-5785A52B351E}" srcOrd="5" destOrd="0" presId="urn:microsoft.com/office/officeart/2005/8/layout/orgChart1"/>
    <dgm:cxn modelId="{67BBC4B2-A829-4893-8E61-6E400BDA51E7}" type="presParOf" srcId="{7026CAAE-9E3E-4B80-B0F4-5785A52B351E}" destId="{91776A83-7312-4D0A-AC91-6F3CF6C2B670}" srcOrd="0" destOrd="0" presId="urn:microsoft.com/office/officeart/2005/8/layout/orgChart1"/>
    <dgm:cxn modelId="{D8878BAA-5DC1-4EBA-918B-24ECFBE7951F}" type="presParOf" srcId="{91776A83-7312-4D0A-AC91-6F3CF6C2B670}" destId="{7BEEBA2E-EDBE-435F-95C7-BC564D0668A7}" srcOrd="0" destOrd="0" presId="urn:microsoft.com/office/officeart/2005/8/layout/orgChart1"/>
    <dgm:cxn modelId="{4DB8E37B-BF8D-4ABC-8B8E-E3888ABC25B5}" type="presParOf" srcId="{91776A83-7312-4D0A-AC91-6F3CF6C2B670}" destId="{596A530C-4D26-4677-9DE5-A6F2BB5E2B2A}" srcOrd="1" destOrd="0" presId="urn:microsoft.com/office/officeart/2005/8/layout/orgChart1"/>
    <dgm:cxn modelId="{C6893FEB-A774-4207-AD24-83766DD88CF5}" type="presParOf" srcId="{7026CAAE-9E3E-4B80-B0F4-5785A52B351E}" destId="{E75BA618-9630-4E90-A7B3-8CB59AC95A0C}" srcOrd="1" destOrd="0" presId="urn:microsoft.com/office/officeart/2005/8/layout/orgChart1"/>
    <dgm:cxn modelId="{1707FF84-69E9-4106-B8B0-EBC81C64DFCD}" type="presParOf" srcId="{7026CAAE-9E3E-4B80-B0F4-5785A52B351E}" destId="{B0271CD3-4D1C-4910-A24A-EE9C41856056}" srcOrd="2" destOrd="0" presId="urn:microsoft.com/office/officeart/2005/8/layout/orgChart1"/>
    <dgm:cxn modelId="{C79DEA83-CF4C-439F-97FE-F22FD3A7061B}" type="presParOf" srcId="{14FE705C-CC59-4C68-BAAB-26B7C9A990C5}" destId="{7D830B30-7023-48F7-80A6-054EACCFC840}" srcOrd="6" destOrd="0" presId="urn:microsoft.com/office/officeart/2005/8/layout/orgChart1"/>
    <dgm:cxn modelId="{D54B4E83-C19B-4C36-80B3-D92736F1969D}" type="presParOf" srcId="{14FE705C-CC59-4C68-BAAB-26B7C9A990C5}" destId="{D64EFCDB-251D-4D8F-BFDE-FF92DC41FDF3}" srcOrd="7" destOrd="0" presId="urn:microsoft.com/office/officeart/2005/8/layout/orgChart1"/>
    <dgm:cxn modelId="{2778ABA1-12A7-4C22-8F38-D58353D2DF74}" type="presParOf" srcId="{D64EFCDB-251D-4D8F-BFDE-FF92DC41FDF3}" destId="{22FB16DF-8A0E-4B7F-9D3E-9ABA596FE940}" srcOrd="0" destOrd="0" presId="urn:microsoft.com/office/officeart/2005/8/layout/orgChart1"/>
    <dgm:cxn modelId="{5650F1DA-3D25-49DD-BB65-D43C0A2E570B}" type="presParOf" srcId="{22FB16DF-8A0E-4B7F-9D3E-9ABA596FE940}" destId="{48A33102-B6F8-497E-9FBC-2DA703B99073}" srcOrd="0" destOrd="0" presId="urn:microsoft.com/office/officeart/2005/8/layout/orgChart1"/>
    <dgm:cxn modelId="{A54BD43C-DC55-4CA9-9CCA-188DF7CF4CF3}" type="presParOf" srcId="{22FB16DF-8A0E-4B7F-9D3E-9ABA596FE940}" destId="{D141A9ED-A8AA-4D54-A16A-19D274F230FE}" srcOrd="1" destOrd="0" presId="urn:microsoft.com/office/officeart/2005/8/layout/orgChart1"/>
    <dgm:cxn modelId="{8C41391A-CF32-4AA5-8275-829206BA193E}" type="presParOf" srcId="{D64EFCDB-251D-4D8F-BFDE-FF92DC41FDF3}" destId="{04BB6822-9548-4FAA-9F5E-550E754F510D}" srcOrd="1" destOrd="0" presId="urn:microsoft.com/office/officeart/2005/8/layout/orgChart1"/>
    <dgm:cxn modelId="{4B7120C0-10F8-4FD5-A007-04106804A1DF}" type="presParOf" srcId="{D64EFCDB-251D-4D8F-BFDE-FF92DC41FDF3}" destId="{BBDE48E1-1335-42BC-BE78-B08FB0865337}" srcOrd="2" destOrd="0" presId="urn:microsoft.com/office/officeart/2005/8/layout/orgChart1"/>
    <dgm:cxn modelId="{CBD3FB64-7837-4319-942F-8C8665D99256}" type="presParOf" srcId="{3D87AB3A-BB80-4AE1-9D0C-C05AC7A1D5F0}" destId="{603F807D-CCA2-4F5F-B2B9-ADC26C8CB959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CD72B05-20A8-4401-935F-6A99C7C12A2A}" type="datetimeFigureOut">
              <a:rPr lang="zh-CN" altLang="en-US"/>
              <a:pPr>
                <a:defRPr/>
              </a:pPr>
              <a:t>2014-7-16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45FF5BC-99E1-4A60-900D-FBBF6EBA9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ED369-1E2A-45D7-8706-E074EBF1BF1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335AE0-08C5-4952-85CC-D5926BF60C2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C099E-B009-4578-A436-1DCC85D61D1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B1D8D0-04A9-42C4-9E96-A8FCF3C4BCB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A67B79-EA6A-49C9-BE89-5EF71ACEFA5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618D4D-45AB-4838-9557-9CFC6A96A72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3065F-7E92-4DAB-8B07-820415844D9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7E9B94-B3C1-4C76-BC32-9FA1C16FFD1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044DD7-91DA-4BED-A071-B90B1A6BB38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2C193-E7C4-4C0C-B6B1-A33FE0DA7AB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AD5782-BD47-409F-895C-DDE8F0CF2EA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436DD4-40AD-4EBB-A577-A59B6DAE47F2}" type="slidenum">
              <a:rPr lang="en-US" altLang="zh-C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b="1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B03181-6489-4609-8C18-88EE194E763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F5B212-F83D-445C-8563-3A229DEA128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7CD0A2-AD30-4D26-91D3-B6C5A29047E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1F50C7-2F31-4A65-AEF1-A14D21AAF9E0}" type="slidenum">
              <a:rPr lang="en-US" altLang="zh-C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CN">
              <a:latin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E934E2-EC47-4F15-91C0-87275594393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ABA2A7-E997-4E5C-BE4E-ED6495BA3E70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CN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A18895-248C-40CE-8F50-874746D2031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705FC7-6F05-4201-BA16-7E6D574D7F5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618DF9-A0F7-428A-AB45-0C436324B88B}" type="slidenum">
              <a:rPr lang="en-US" altLang="zh-C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zh-CN">
              <a:latin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90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9CFD3D-A20A-4672-8531-9619A2D6B11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8B212C-0388-40B8-9D95-B69F80EF9D54}" type="slidenum">
              <a:rPr lang="en-US" altLang="zh-C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11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67D3F-E4DA-4A15-A4DB-34957B8DB04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42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6B6378-9EEF-498E-B46A-B5AF530A8E1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962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3A9C0E-A003-4554-B787-69480D43A025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83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952BB6-9866-4BEA-B112-94A101F30DA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13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3BA805-4F28-4784-9E00-4AB4D6E4CA0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54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4DFF26-B71F-4CD3-8915-43C4C2FE293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75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5B907A-E201-40DB-AF5B-57B1D13C665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95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30B486-CBE6-4E79-BA36-FA4FE8BC0BE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16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3B5948-7C1C-4876-AA8E-79FA9E8B6C2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77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A6F2E3-910E-46C6-B26D-50D036D701C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EA7FAB-CB13-4DA8-B870-26D3DDF58B19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08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4965A-3563-47CA-B41C-C6BE7ED54A7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69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6ACAB2-3A0D-4AA8-AA7C-452680A83FA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90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D7C626-44B8-4645-AD28-891D29D6F4A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10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20423B-029E-4FD7-900A-68945F0F7E4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61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16712C-388D-4F34-8EC1-C8E524420C2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82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E11F41-44DC-43A9-8810-DA4617C8A9A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23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80F2AE-0754-4107-9E6D-82F682D25F4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6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A3FFF7-DA12-4B03-9903-54ACDD1F61B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8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949815-21F4-4631-9140-D805AE0C5D7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1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F90D62-F91A-4930-AEA9-56CE67D3120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B3CB70-2EAF-4121-BC3C-651FA2B4EB2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7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39AA57-916F-4DEF-85D2-9E4413B82D3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5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E81302-62D4-43D2-9150-0C5298DCE2E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ED0641-7782-4E28-9996-DBFAFDABC39E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39C2F8-88D4-48C6-BFC2-86C7ED5CD31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4C0AEB-22BF-487E-A9BC-0B9728CBE4E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3B5397-833F-4B57-A2ED-1C4E838ED91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03848" y="267494"/>
            <a:ext cx="5828184" cy="1102519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521700" y="4767263"/>
            <a:ext cx="442913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412B-567C-4096-BBDF-0FB177023A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574A-62F6-439B-A69C-3D538BD58C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A23F-3C0E-4BC3-84CC-9407FAA941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51938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51470"/>
            <a:ext cx="7427168" cy="857250"/>
          </a:xfrm>
        </p:spPr>
        <p:txBody>
          <a:bodyPr>
            <a:normAutofit/>
          </a:bodyPr>
          <a:lstStyle>
            <a:lvl1pPr algn="l">
              <a:defRPr sz="4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316913" y="4767263"/>
            <a:ext cx="3698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1246F-D9BB-4683-A8A6-93B1E921D9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2224-44B7-4596-AB35-61B8F17650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CD20-F12C-4645-BB95-0C8CD2ABF5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A50F-A778-4477-8046-F3ECCCCFF7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0351-7EFD-4E2B-899A-C55B07273F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AAE7F-65B5-44B0-BE2C-A70A6D90FA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EA01-3EDC-4CF4-A5D3-3610DB981C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70618-563A-43AC-91DF-4919255DB1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F785A95-290A-4E64-AD98-46E0F36A9E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5"/>
          <p:cNvSpPr>
            <a:spLocks noChangeArrowheads="1"/>
          </p:cNvSpPr>
          <p:nvPr/>
        </p:nvSpPr>
        <p:spPr bwMode="auto">
          <a:xfrm>
            <a:off x="6786563" y="3810000"/>
            <a:ext cx="2041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Calibri" pitchFamily="34" charset="0"/>
              </a:rPr>
              <a:t>讲师：董玉川</a:t>
            </a:r>
          </a:p>
        </p:txBody>
      </p:sp>
      <p:sp>
        <p:nvSpPr>
          <p:cNvPr id="14339" name="矩形 1"/>
          <p:cNvSpPr>
            <a:spLocks noChangeArrowheads="1"/>
          </p:cNvSpPr>
          <p:nvPr/>
        </p:nvSpPr>
        <p:spPr bwMode="auto">
          <a:xfrm>
            <a:off x="2555875" y="858838"/>
            <a:ext cx="60118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4800" b="1">
                <a:latin typeface="Calibri" pitchFamily="34" charset="0"/>
              </a:rPr>
              <a:t>培训管理与</a:t>
            </a:r>
            <a:r>
              <a:rPr lang="en-US" altLang="zh-CN" sz="4800" b="1">
                <a:latin typeface="Calibri" pitchFamily="34" charset="0"/>
              </a:rPr>
              <a:t>TTT</a:t>
            </a:r>
            <a:r>
              <a:rPr lang="zh-CN" altLang="zh-CN" sz="4800" b="1">
                <a:latin typeface="Calibri" pitchFamily="34" charset="0"/>
              </a:rPr>
              <a:t>操作</a:t>
            </a:r>
            <a:endParaRPr lang="en-US" altLang="zh-CN" sz="4800" b="1">
              <a:latin typeface="Calibri" pitchFamily="34" charset="0"/>
            </a:endParaRPr>
          </a:p>
          <a:p>
            <a:pPr algn="ctr"/>
            <a:r>
              <a:rPr lang="zh-CN" altLang="zh-CN" sz="4800" b="1">
                <a:latin typeface="Calibri" pitchFamily="34" charset="0"/>
              </a:rPr>
              <a:t>实务培训班</a:t>
            </a:r>
          </a:p>
        </p:txBody>
      </p:sp>
      <p:sp>
        <p:nvSpPr>
          <p:cNvPr id="14340" name="矩形 8"/>
          <p:cNvSpPr>
            <a:spLocks noChangeArrowheads="1"/>
          </p:cNvSpPr>
          <p:nvPr/>
        </p:nvSpPr>
        <p:spPr bwMode="auto">
          <a:xfrm>
            <a:off x="4859338" y="2727325"/>
            <a:ext cx="4105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latin typeface="Dotum" pitchFamily="34" charset="-127"/>
                <a:ea typeface="Dotum" pitchFamily="34" charset="-127"/>
              </a:rPr>
              <a:t>——</a:t>
            </a:r>
            <a:r>
              <a:rPr lang="zh-CN" altLang="zh-CN" sz="2000" b="1">
                <a:latin typeface="Calibri" pitchFamily="34" charset="0"/>
              </a:rPr>
              <a:t>如何做好</a:t>
            </a:r>
            <a:r>
              <a:rPr lang="en-US" altLang="zh-CN" sz="2000" b="1">
                <a:latin typeface="Calibri" pitchFamily="34" charset="0"/>
              </a:rPr>
              <a:t>HR</a:t>
            </a:r>
            <a:r>
              <a:rPr lang="zh-CN" altLang="zh-CN" sz="2000" b="1">
                <a:latin typeface="Calibri" pitchFamily="34" charset="0"/>
              </a:rPr>
              <a:t>的培训管理及如何让学员保证真正融入到自己的课程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写文件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595791E4-42C4-47EA-B167-1F2C409F1FAF}" type="slidenum">
              <a:rPr lang="zh-CN" altLang="en-US"/>
              <a:pPr>
                <a:defRPr/>
              </a:pPr>
              <a:t>10</a:t>
            </a:fld>
            <a:endParaRPr lang="zh-CN" altLang="en-US"/>
          </a:p>
        </p:txBody>
      </p:sp>
      <p:sp>
        <p:nvSpPr>
          <p:cNvPr id="30723" name="日期占位符 2"/>
          <p:cNvSpPr txBox="1">
            <a:spLocks/>
          </p:cNvSpPr>
          <p:nvPr/>
        </p:nvSpPr>
        <p:spPr bwMode="auto">
          <a:xfrm>
            <a:off x="6477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001FA65-AA9A-4C86-BB21-637EFAC625F4}" type="datetime1">
              <a:rPr lang="zh-CN" altLang="en-US" sz="1200">
                <a:solidFill>
                  <a:srgbClr val="898989"/>
                </a:solidFill>
                <a:latin typeface="Calibri" pitchFamily="34" charset="0"/>
              </a:rPr>
              <a:pPr algn="r"/>
              <a:t>2014-7-16</a:t>
            </a:fld>
            <a:endParaRPr lang="zh-C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0724" name="灯片编号占位符 3"/>
          <p:cNvSpPr txBox="1">
            <a:spLocks/>
          </p:cNvSpPr>
          <p:nvPr/>
        </p:nvSpPr>
        <p:spPr bwMode="auto">
          <a:xfrm>
            <a:off x="67437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665B8ED-BB46-425C-B8DC-342A15EC8AB8}" type="slidenum">
              <a:rPr lang="zh-CN" altLang="en-US">
                <a:latin typeface="Calibri" pitchFamily="34" charset="0"/>
              </a:rPr>
              <a:pPr/>
              <a:t>10</a:t>
            </a:fld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323528" y="1133473"/>
          <a:ext cx="5320042" cy="350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4343400" y="965200"/>
            <a:ext cx="3071813" cy="1106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提出企业未来的愿景与方向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提出经营目标，策略，组织要求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提出对人才之期待与要求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给与行动支持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给与预算支持</a:t>
            </a:r>
          </a:p>
        </p:txBody>
      </p:sp>
      <p:sp>
        <p:nvSpPr>
          <p:cNvPr id="9" name="矩形 8"/>
          <p:cNvSpPr/>
          <p:nvPr/>
        </p:nvSpPr>
        <p:spPr>
          <a:xfrm>
            <a:off x="4332288" y="1928813"/>
            <a:ext cx="3162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确立培训工作整体战略及目标</a:t>
            </a:r>
            <a:endParaRPr lang="en-US" altLang="zh-CN" sz="12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加强人力资源其他模块与与培训的有效结合</a:t>
            </a:r>
          </a:p>
        </p:txBody>
      </p:sp>
      <p:sp>
        <p:nvSpPr>
          <p:cNvPr id="10" name="矩形 9"/>
          <p:cNvSpPr/>
          <p:nvPr/>
        </p:nvSpPr>
        <p:spPr>
          <a:xfrm>
            <a:off x="4357688" y="2625725"/>
            <a:ext cx="4214812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制定培训的制度与流程</a:t>
            </a:r>
            <a:endParaRPr lang="en-US" altLang="zh-CN" sz="1200" dirty="0">
              <a:latin typeface="+mn-ea"/>
              <a:ea typeface="+mn-ea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整合企业培训需求，并保证培训流程的科学运作</a:t>
            </a:r>
            <a:endParaRPr lang="en-US" altLang="zh-CN" sz="1200" dirty="0">
              <a:latin typeface="+mn-ea"/>
              <a:ea typeface="+mn-ea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经常保持与其它部门的密切沟通，寻求支持，并给与建言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在开发课程，教材和讲师方面专业化管理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推动正确的培训观念，以激发参与和提升培训绩效</a:t>
            </a:r>
          </a:p>
        </p:txBody>
      </p:sp>
      <p:sp>
        <p:nvSpPr>
          <p:cNvPr id="11" name="矩形 10"/>
          <p:cNvSpPr/>
          <p:nvPr/>
        </p:nvSpPr>
        <p:spPr>
          <a:xfrm>
            <a:off x="690563" y="4286250"/>
            <a:ext cx="3500437" cy="7572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主动提出培训需求与建议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激发部属参与培训的兴趣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追踪部属参与培训后的表现，并提供应用的机会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1200" dirty="0">
                <a:latin typeface="+mn-ea"/>
                <a:ea typeface="+mn-ea"/>
              </a:rPr>
              <a:t>经常实施</a:t>
            </a:r>
            <a:r>
              <a:rPr lang="en-US" altLang="zh-CN" sz="1200" dirty="0">
                <a:latin typeface="+mn-ea"/>
                <a:ea typeface="+mn-ea"/>
              </a:rPr>
              <a:t>OJT </a:t>
            </a:r>
            <a:r>
              <a:rPr lang="zh-CN" altLang="en-US" sz="1200" dirty="0">
                <a:latin typeface="+mn-ea"/>
                <a:ea typeface="+mn-ea"/>
              </a:rPr>
              <a:t>在岗训练</a:t>
            </a:r>
          </a:p>
        </p:txBody>
      </p:sp>
      <p:sp>
        <p:nvSpPr>
          <p:cNvPr id="30730" name="Rectangle 1"/>
          <p:cNvSpPr>
            <a:spLocks noChangeArrowheads="1"/>
          </p:cNvSpPr>
          <p:nvPr/>
        </p:nvSpPr>
        <p:spPr bwMode="auto">
          <a:xfrm>
            <a:off x="5178425" y="3624263"/>
            <a:ext cx="37861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1200">
                <a:latin typeface="宋体" charset="-122"/>
                <a:cs typeface="Times New Roman" pitchFamily="18" charset="0"/>
              </a:rPr>
              <a:t>根据员工培训和发展需要，开发、实施和更新各类管理培训课程及技术培训课程</a:t>
            </a:r>
            <a:endParaRPr lang="en-US" altLang="zh-CN" sz="1200">
              <a:latin typeface="宋体" charset="-122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zh-CN" altLang="en-US" sz="1200">
                <a:latin typeface="宋体" charset="-122"/>
                <a:cs typeface="Times New Roman" pitchFamily="18" charset="0"/>
              </a:rPr>
              <a:t>根据人力资源部门的安排，进行培训授课工作</a:t>
            </a:r>
            <a:endParaRPr lang="en-US" altLang="zh-CN" sz="1200">
              <a:latin typeface="宋体" charset="-122"/>
              <a:cs typeface="Times New Roman" pitchFamily="18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zh-CN" altLang="en-US" sz="12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协助培训考核及评估工作</a:t>
            </a:r>
            <a:endParaRPr lang="en-US" altLang="zh-CN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eaLnBrk="0" hangingPunct="0">
              <a:buFont typeface="Arial" charset="0"/>
              <a:buChar char="•"/>
            </a:pPr>
            <a:r>
              <a:rPr lang="zh-CN" altLang="en-US" sz="12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协助人力资源部门完善内部培训体系建设。</a:t>
            </a:r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1D7EEAA2-5179-4C1A-BAAE-146B6EC5B657}" type="slidenum">
              <a:rPr lang="en-US" altLang="zh-CN"/>
              <a:pPr>
                <a:defRPr/>
              </a:pPr>
              <a:t>100</a:t>
            </a:fld>
            <a:endParaRPr lang="en-US" altLang="zh-CN"/>
          </a:p>
        </p:txBody>
      </p:sp>
      <p:sp>
        <p:nvSpPr>
          <p:cNvPr id="1596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420688"/>
            <a:ext cx="8208963" cy="4365625"/>
          </a:xfrm>
        </p:spPr>
        <p:txBody>
          <a:bodyPr rtlCol="0">
            <a:normAutofit fontScale="92500" lnSpcReduction="10000"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dirty="0"/>
              <a:t>11</a:t>
            </a:r>
            <a:r>
              <a:rPr lang="zh-CN" altLang="en-US" sz="2600" dirty="0"/>
              <a:t>、把刚才所画的十字周围加画一个三角形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dirty="0"/>
              <a:t>12</a:t>
            </a:r>
            <a:r>
              <a:rPr lang="zh-CN" altLang="en-US" sz="2600" dirty="0"/>
              <a:t>、在这张纸上计算一下二十五乘十三的答案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dirty="0"/>
              <a:t>13</a:t>
            </a:r>
            <a:r>
              <a:rPr lang="zh-CN" altLang="en-US" sz="2600" dirty="0"/>
              <a:t>、在第八句的好字画一个圆圈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dirty="0"/>
              <a:t>14</a:t>
            </a:r>
            <a:r>
              <a:rPr lang="zh-CN" altLang="en-US" sz="2600" dirty="0"/>
              <a:t>、在你做到这里时，请大喊一声“我最快！”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dirty="0"/>
              <a:t>15</a:t>
            </a:r>
            <a:r>
              <a:rPr lang="zh-CN" altLang="en-US" sz="2600" dirty="0"/>
              <a:t>、如果你完全遵守规定，请大声说“我最好！“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dirty="0"/>
              <a:t>16</a:t>
            </a:r>
            <a:r>
              <a:rPr lang="zh-CN" altLang="en-US" sz="2600" dirty="0"/>
              <a:t>、在这页纸的任何地方计算二十三加三十二的和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dirty="0"/>
              <a:t>17</a:t>
            </a:r>
            <a:r>
              <a:rPr lang="zh-CN" altLang="en-US" sz="2600" dirty="0"/>
              <a:t>、将刚刚的答案减去二十三。再减去十三等于多少？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dirty="0"/>
              <a:t>18</a:t>
            </a:r>
            <a:r>
              <a:rPr lang="zh-CN" altLang="en-US" sz="2600" dirty="0"/>
              <a:t>、在以上所有双数题的题号上画圈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dirty="0"/>
              <a:t>19</a:t>
            </a:r>
            <a:r>
              <a:rPr lang="zh-CN" altLang="en-US" sz="2600" dirty="0"/>
              <a:t>、假如你做到这里，请拍一下桌子，并大声说“遵从指示，我第一！“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dirty="0"/>
              <a:t>20</a:t>
            </a:r>
            <a:r>
              <a:rPr lang="zh-CN" altLang="en-US" sz="2600" dirty="0"/>
              <a:t>、现在你已全部读完，本测试只要做第一及第二题即可。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600" dirty="0"/>
              <a:t>21</a:t>
            </a:r>
            <a:r>
              <a:rPr lang="zh-CN" altLang="en-US" sz="2600" dirty="0"/>
              <a:t>、已做完者，请勿出声，也不要举手！敬后测试时间到。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978025"/>
            <a:ext cx="8229600" cy="2616200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b="1" dirty="0" smtClean="0"/>
              <a:t>2014</a:t>
            </a:r>
            <a:r>
              <a:rPr lang="zh-CN" altLang="zh-CN" b="1" dirty="0" smtClean="0"/>
              <a:t>年度</a:t>
            </a:r>
            <a:r>
              <a:rPr lang="zh-CN" altLang="zh-CN" b="1" dirty="0"/>
              <a:t>培训</a:t>
            </a:r>
            <a:r>
              <a:rPr lang="zh-CN" altLang="zh-CN" b="1" dirty="0" smtClean="0"/>
              <a:t>计划</a:t>
            </a:r>
            <a:endParaRPr lang="en-US" altLang="zh-CN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2000" b="1" dirty="0"/>
              <a:t>目</a:t>
            </a:r>
            <a:r>
              <a:rPr lang="en-US" altLang="zh-CN" sz="2000" b="1" dirty="0"/>
              <a:t>  </a:t>
            </a:r>
            <a:r>
              <a:rPr lang="zh-CN" altLang="zh-CN" sz="2000" b="1" dirty="0"/>
              <a:t>录</a:t>
            </a:r>
            <a:endParaRPr lang="zh-CN" altLang="zh-CN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2000" dirty="0" smtClean="0"/>
              <a:t>前言</a:t>
            </a:r>
            <a:endParaRPr lang="zh-CN" altLang="zh-CN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2000" dirty="0"/>
              <a:t>第一部分</a:t>
            </a:r>
            <a:r>
              <a:rPr lang="en-US" altLang="zh-CN" sz="2000" dirty="0"/>
              <a:t>  </a:t>
            </a:r>
            <a:r>
              <a:rPr lang="zh-CN" altLang="zh-CN" sz="2000" dirty="0"/>
              <a:t>摘要：计划书的核心</a:t>
            </a:r>
            <a:r>
              <a:rPr lang="zh-CN" altLang="zh-CN" sz="2000" dirty="0" smtClean="0"/>
              <a:t>内容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2000" dirty="0" smtClean="0"/>
              <a:t>第二</a:t>
            </a:r>
            <a:r>
              <a:rPr lang="zh-CN" altLang="zh-CN" sz="2000" dirty="0"/>
              <a:t>部分</a:t>
            </a:r>
            <a:r>
              <a:rPr lang="en-US" altLang="zh-CN" sz="2000" dirty="0"/>
              <a:t>  </a:t>
            </a:r>
            <a:r>
              <a:rPr lang="zh-CN" altLang="zh-CN" sz="2000" dirty="0"/>
              <a:t>培训需求调研过程和结论</a:t>
            </a:r>
            <a:r>
              <a:rPr lang="zh-CN" altLang="zh-CN" sz="2000" dirty="0" smtClean="0"/>
              <a:t>概述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2000" dirty="0" smtClean="0"/>
              <a:t>第三</a:t>
            </a:r>
            <a:r>
              <a:rPr lang="zh-CN" altLang="zh-CN" sz="2000" dirty="0"/>
              <a:t>部分</a:t>
            </a:r>
            <a:r>
              <a:rPr lang="en-US" altLang="zh-CN" sz="2000" dirty="0"/>
              <a:t>  </a:t>
            </a:r>
            <a:r>
              <a:rPr lang="zh-CN" altLang="zh-CN" sz="2000" dirty="0"/>
              <a:t>年度培训目标及措施分类</a:t>
            </a:r>
            <a:r>
              <a:rPr lang="zh-CN" altLang="zh-CN" sz="2000" dirty="0" smtClean="0"/>
              <a:t>概述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2000" dirty="0" smtClean="0"/>
              <a:t>第四</a:t>
            </a:r>
            <a:r>
              <a:rPr lang="zh-CN" altLang="zh-CN" sz="2000" dirty="0"/>
              <a:t>部分</a:t>
            </a:r>
            <a:r>
              <a:rPr lang="en-US" altLang="zh-CN" sz="2000" dirty="0"/>
              <a:t>  </a:t>
            </a:r>
            <a:r>
              <a:rPr lang="zh-CN" altLang="zh-CN" sz="2000" dirty="0"/>
              <a:t>年度培训预算控制</a:t>
            </a:r>
            <a:r>
              <a:rPr lang="zh-CN" altLang="zh-CN" sz="2000" dirty="0" smtClean="0"/>
              <a:t>措施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2000" dirty="0" smtClean="0"/>
              <a:t>第五</a:t>
            </a:r>
            <a:r>
              <a:rPr lang="zh-CN" altLang="zh-CN" sz="2000" dirty="0"/>
              <a:t>部分</a:t>
            </a:r>
            <a:r>
              <a:rPr lang="en-US" altLang="zh-CN" sz="2000" dirty="0"/>
              <a:t>  </a:t>
            </a:r>
            <a:r>
              <a:rPr lang="zh-CN" altLang="zh-CN" sz="2000" dirty="0"/>
              <a:t>培训效果测量及质量保障</a:t>
            </a:r>
            <a:r>
              <a:rPr lang="zh-CN" altLang="zh-CN" sz="2000" dirty="0" smtClean="0"/>
              <a:t>措施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2000" dirty="0" smtClean="0"/>
              <a:t>第</a:t>
            </a:r>
            <a:r>
              <a:rPr lang="zh-CN" altLang="zh-CN" sz="2000" dirty="0"/>
              <a:t>六部分</a:t>
            </a:r>
            <a:r>
              <a:rPr lang="en-US" altLang="zh-CN" sz="2000" dirty="0"/>
              <a:t>  </a:t>
            </a:r>
            <a:r>
              <a:rPr lang="zh-CN" altLang="zh-CN" sz="2000" dirty="0"/>
              <a:t>培训体系建设方面的计划</a:t>
            </a:r>
            <a:r>
              <a:rPr lang="zh-CN" altLang="zh-CN" sz="2000" dirty="0" smtClean="0"/>
              <a:t>说明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E11D0B69-3885-4C1F-89A4-72462D3D522F}" type="slidenum">
              <a:rPr lang="zh-CN" altLang="en-US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endParaRPr lang="zh-CN" altLang="en-US" smtClean="0"/>
          </a:p>
        </p:txBody>
      </p:sp>
      <p:graphicFrame>
        <p:nvGraphicFramePr>
          <p:cNvPr id="5" name="图示 4"/>
          <p:cNvGraphicFramePr/>
          <p:nvPr/>
        </p:nvGraphicFramePr>
        <p:xfrm>
          <a:off x="311924" y="533126"/>
          <a:ext cx="402390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5" name="Oval 4"/>
          <p:cNvSpPr>
            <a:spLocks noChangeArrowheads="1"/>
          </p:cNvSpPr>
          <p:nvPr/>
        </p:nvSpPr>
        <p:spPr bwMode="auto">
          <a:xfrm>
            <a:off x="900113" y="279400"/>
            <a:ext cx="3886200" cy="941388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375C12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8780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2090738" y="561975"/>
            <a:ext cx="1485900" cy="3349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972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20000"/>
                      </a:srgbClr>
                    </a:gs>
                    <a:gs pos="100000">
                      <a:srgbClr val="FFFFFF">
                        <a:alpha val="60001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00">
                      <a:alpha val="20000"/>
                    </a:srgbClr>
                  </a:outerShdw>
                </a:effectLst>
                <a:latin typeface="+mn-ea"/>
                <a:ea typeface="+mn-ea"/>
                <a:cs typeface="+mn-ea"/>
              </a:rPr>
              <a:t>资源层面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5435600" y="1330325"/>
            <a:ext cx="3240088" cy="5270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atin typeface="+mn-lt"/>
                <a:ea typeface="+mn-ea"/>
              </a:rPr>
              <a:t>培训体系！</a:t>
            </a:r>
            <a:endParaRPr lang="en-US" sz="36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培训课程的设计思路和方法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134CB10B-1F74-4814-8DEF-9F3C3BDB680A}" type="slidenum">
              <a:rPr lang="zh-CN" altLang="en-US"/>
              <a:pPr>
                <a:defRPr/>
              </a:pPr>
              <a:t>13</a:t>
            </a:fld>
            <a:endParaRPr lang="zh-CN" altLang="en-US"/>
          </a:p>
        </p:txBody>
      </p:sp>
      <p:graphicFrame>
        <p:nvGraphicFramePr>
          <p:cNvPr id="6" name="Group 45"/>
          <p:cNvGraphicFramePr>
            <a:graphicFrameLocks/>
          </p:cNvGraphicFramePr>
          <p:nvPr/>
        </p:nvGraphicFramePr>
        <p:xfrm>
          <a:off x="395288" y="1330325"/>
          <a:ext cx="8362950" cy="3086100"/>
        </p:xfrm>
        <a:graphic>
          <a:graphicData uri="http://schemas.openxmlformats.org/drawingml/2006/table">
            <a:tbl>
              <a:tblPr/>
              <a:tblGrid>
                <a:gridCol w="4181636"/>
                <a:gridCol w="4181636"/>
              </a:tblGrid>
              <a:tr h="671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开放式课程设计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封闭式课程设计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很难在设计中估计所有因素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设计基本可满足培训所涉及的各种因素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培训结果可多种多样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培训结果明确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设计多种方案，供讲员根据实际情况选择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设计单一，讲员无多选择性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使用软性技巧培训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使用硬性技能培训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培训课程的设计方法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BE84C614-1080-4196-BB1F-ACAEEE6705DE}" type="slidenum">
              <a:rPr lang="zh-CN" altLang="en-US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7891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7772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</a:pPr>
            <a:r>
              <a:rPr lang="en-US" altLang="zh-CN" sz="3200">
                <a:latin typeface="Calibri" pitchFamily="34" charset="0"/>
              </a:rPr>
              <a:t> ——</a:t>
            </a:r>
            <a:r>
              <a:rPr lang="zh-CN" altLang="en-US" sz="3200">
                <a:latin typeface="Calibri" pitchFamily="34" charset="0"/>
              </a:rPr>
              <a:t>关键因素模式（</a:t>
            </a:r>
            <a:r>
              <a:rPr lang="en-US" altLang="zh-CN" sz="3200">
                <a:latin typeface="Calibri" pitchFamily="34" charset="0"/>
              </a:rPr>
              <a:t>CEM</a:t>
            </a:r>
            <a:r>
              <a:rPr lang="zh-CN" altLang="en-US" sz="3200">
                <a:latin typeface="Calibri" pitchFamily="34" charset="0"/>
              </a:rPr>
              <a:t>）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3505200" y="1600200"/>
            <a:ext cx="19812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>
                <a:latin typeface="Calibri" pitchFamily="34" charset="0"/>
              </a:rPr>
              <a:t>摸清组织需求</a:t>
            </a: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219200" y="3657600"/>
            <a:ext cx="19812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>
                <a:latin typeface="Calibri" pitchFamily="34" charset="0"/>
              </a:rPr>
              <a:t>选择培训方法</a:t>
            </a:r>
          </a:p>
        </p:txBody>
      </p:sp>
      <p:sp>
        <p:nvSpPr>
          <p:cNvPr id="37894" name="Rectangle 8"/>
          <p:cNvSpPr>
            <a:spLocks noChangeArrowheads="1"/>
          </p:cNvSpPr>
          <p:nvPr/>
        </p:nvSpPr>
        <p:spPr bwMode="auto">
          <a:xfrm>
            <a:off x="5715000" y="2971800"/>
            <a:ext cx="19812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>
                <a:latin typeface="Calibri" pitchFamily="34" charset="0"/>
              </a:rPr>
              <a:t>明确学员需求</a:t>
            </a:r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1219200" y="2971800"/>
            <a:ext cx="19812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>
                <a:latin typeface="Calibri" pitchFamily="34" charset="0"/>
              </a:rPr>
              <a:t>落实培训资源</a:t>
            </a: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5715000" y="2286000"/>
            <a:ext cx="19812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>
                <a:latin typeface="Calibri" pitchFamily="34" charset="0"/>
              </a:rPr>
              <a:t>确定绩效指标</a:t>
            </a:r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1219200" y="2286000"/>
            <a:ext cx="19812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>
                <a:latin typeface="Calibri" pitchFamily="34" charset="0"/>
              </a:rPr>
              <a:t>实施培训课程</a:t>
            </a:r>
          </a:p>
        </p:txBody>
      </p:sp>
      <p:sp>
        <p:nvSpPr>
          <p:cNvPr id="37898" name="Rectangle 13"/>
          <p:cNvSpPr>
            <a:spLocks noChangeArrowheads="1"/>
          </p:cNvSpPr>
          <p:nvPr/>
        </p:nvSpPr>
        <p:spPr bwMode="auto">
          <a:xfrm>
            <a:off x="5715000" y="3657600"/>
            <a:ext cx="19812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>
                <a:latin typeface="Calibri" pitchFamily="34" charset="0"/>
              </a:rPr>
              <a:t>确定培训目标</a:t>
            </a:r>
          </a:p>
        </p:txBody>
      </p:sp>
      <p:sp>
        <p:nvSpPr>
          <p:cNvPr id="37899" name="Rectangle 14"/>
          <p:cNvSpPr>
            <a:spLocks noChangeArrowheads="1"/>
          </p:cNvSpPr>
          <p:nvPr/>
        </p:nvSpPr>
        <p:spPr bwMode="auto">
          <a:xfrm>
            <a:off x="4114800" y="2286000"/>
            <a:ext cx="685800" cy="1714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>
                <a:latin typeface="Calibri" pitchFamily="34" charset="0"/>
              </a:rPr>
              <a:t>反馈</a:t>
            </a:r>
          </a:p>
          <a:p>
            <a:pPr algn="ctr"/>
            <a:r>
              <a:rPr lang="zh-CN" altLang="en-US">
                <a:latin typeface="Calibri" pitchFamily="34" charset="0"/>
              </a:rPr>
              <a:t>与</a:t>
            </a:r>
          </a:p>
          <a:p>
            <a:pPr algn="ctr"/>
            <a:r>
              <a:rPr lang="zh-CN" altLang="en-US">
                <a:latin typeface="Calibri" pitchFamily="34" charset="0"/>
              </a:rPr>
              <a:t>评估</a:t>
            </a:r>
          </a:p>
        </p:txBody>
      </p:sp>
      <p:sp>
        <p:nvSpPr>
          <p:cNvPr id="37900" name="Rectangle 15"/>
          <p:cNvSpPr>
            <a:spLocks noChangeArrowheads="1"/>
          </p:cNvSpPr>
          <p:nvPr/>
        </p:nvSpPr>
        <p:spPr bwMode="auto">
          <a:xfrm>
            <a:off x="3581400" y="4343400"/>
            <a:ext cx="18288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>
                <a:latin typeface="Calibri" pitchFamily="34" charset="0"/>
              </a:rPr>
              <a:t>设立培训课程</a:t>
            </a:r>
          </a:p>
        </p:txBody>
      </p:sp>
      <p:sp>
        <p:nvSpPr>
          <p:cNvPr id="37901" name="Line 17"/>
          <p:cNvSpPr>
            <a:spLocks noChangeShapeType="1"/>
          </p:cNvSpPr>
          <p:nvPr/>
        </p:nvSpPr>
        <p:spPr bwMode="auto">
          <a:xfrm flipV="1">
            <a:off x="2209800" y="26289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2" name="Line 18"/>
          <p:cNvSpPr>
            <a:spLocks noChangeShapeType="1"/>
          </p:cNvSpPr>
          <p:nvPr/>
        </p:nvSpPr>
        <p:spPr bwMode="auto">
          <a:xfrm flipV="1">
            <a:off x="2209800" y="33147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3" name="Line 19"/>
          <p:cNvSpPr>
            <a:spLocks noChangeShapeType="1"/>
          </p:cNvSpPr>
          <p:nvPr/>
        </p:nvSpPr>
        <p:spPr bwMode="auto">
          <a:xfrm flipV="1">
            <a:off x="6705600" y="26289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 flipV="1">
            <a:off x="4572000" y="19431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 flipV="1">
            <a:off x="4343400" y="40005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6" name="Line 22"/>
          <p:cNvSpPr>
            <a:spLocks noChangeShapeType="1"/>
          </p:cNvSpPr>
          <p:nvPr/>
        </p:nvSpPr>
        <p:spPr bwMode="auto">
          <a:xfrm flipV="1">
            <a:off x="6705600" y="33147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7" name="Line 23"/>
          <p:cNvSpPr>
            <a:spLocks noChangeShapeType="1"/>
          </p:cNvSpPr>
          <p:nvPr/>
        </p:nvSpPr>
        <p:spPr bwMode="auto">
          <a:xfrm>
            <a:off x="4572000" y="40005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8" name="Line 24"/>
          <p:cNvSpPr>
            <a:spLocks noChangeShapeType="1"/>
          </p:cNvSpPr>
          <p:nvPr/>
        </p:nvSpPr>
        <p:spPr bwMode="auto">
          <a:xfrm>
            <a:off x="4419600" y="1943100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09" name="Line 25"/>
          <p:cNvSpPr>
            <a:spLocks noChangeShapeType="1"/>
          </p:cNvSpPr>
          <p:nvPr/>
        </p:nvSpPr>
        <p:spPr bwMode="auto">
          <a:xfrm>
            <a:off x="3200400" y="24003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0" name="Line 26"/>
          <p:cNvSpPr>
            <a:spLocks noChangeShapeType="1"/>
          </p:cNvSpPr>
          <p:nvPr/>
        </p:nvSpPr>
        <p:spPr bwMode="auto">
          <a:xfrm flipH="1">
            <a:off x="32004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1" name="Line 27"/>
          <p:cNvSpPr>
            <a:spLocks noChangeShapeType="1"/>
          </p:cNvSpPr>
          <p:nvPr/>
        </p:nvSpPr>
        <p:spPr bwMode="auto">
          <a:xfrm>
            <a:off x="4800600" y="3886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2" name="Line 28"/>
          <p:cNvSpPr>
            <a:spLocks noChangeShapeType="1"/>
          </p:cNvSpPr>
          <p:nvPr/>
        </p:nvSpPr>
        <p:spPr bwMode="auto">
          <a:xfrm>
            <a:off x="3200400" y="37719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3" name="Line 29"/>
          <p:cNvSpPr>
            <a:spLocks noChangeShapeType="1"/>
          </p:cNvSpPr>
          <p:nvPr/>
        </p:nvSpPr>
        <p:spPr bwMode="auto">
          <a:xfrm>
            <a:off x="48006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4" name="Line 30"/>
          <p:cNvSpPr>
            <a:spLocks noChangeShapeType="1"/>
          </p:cNvSpPr>
          <p:nvPr/>
        </p:nvSpPr>
        <p:spPr bwMode="auto">
          <a:xfrm>
            <a:off x="3200400" y="30861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5" name="Line 31"/>
          <p:cNvSpPr>
            <a:spLocks noChangeShapeType="1"/>
          </p:cNvSpPr>
          <p:nvPr/>
        </p:nvSpPr>
        <p:spPr bwMode="auto">
          <a:xfrm>
            <a:off x="48006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6" name="Line 32"/>
          <p:cNvSpPr>
            <a:spLocks noChangeShapeType="1"/>
          </p:cNvSpPr>
          <p:nvPr/>
        </p:nvSpPr>
        <p:spPr bwMode="auto">
          <a:xfrm flipH="1">
            <a:off x="4800600" y="37719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7" name="Line 33"/>
          <p:cNvSpPr>
            <a:spLocks noChangeShapeType="1"/>
          </p:cNvSpPr>
          <p:nvPr/>
        </p:nvSpPr>
        <p:spPr bwMode="auto">
          <a:xfrm flipH="1">
            <a:off x="3200400" y="3886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8" name="Line 34"/>
          <p:cNvSpPr>
            <a:spLocks noChangeShapeType="1"/>
          </p:cNvSpPr>
          <p:nvPr/>
        </p:nvSpPr>
        <p:spPr bwMode="auto">
          <a:xfrm flipH="1">
            <a:off x="3200400" y="3200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19" name="Line 35"/>
          <p:cNvSpPr>
            <a:spLocks noChangeShapeType="1"/>
          </p:cNvSpPr>
          <p:nvPr/>
        </p:nvSpPr>
        <p:spPr bwMode="auto">
          <a:xfrm flipH="1">
            <a:off x="4800600" y="30861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0" name="Line 36"/>
          <p:cNvSpPr>
            <a:spLocks noChangeShapeType="1"/>
          </p:cNvSpPr>
          <p:nvPr/>
        </p:nvSpPr>
        <p:spPr bwMode="auto">
          <a:xfrm flipH="1">
            <a:off x="4800600" y="24003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1" name="Line 37"/>
          <p:cNvSpPr>
            <a:spLocks noChangeShapeType="1"/>
          </p:cNvSpPr>
          <p:nvPr/>
        </p:nvSpPr>
        <p:spPr bwMode="auto">
          <a:xfrm>
            <a:off x="5486400" y="177165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2" name="Line 39"/>
          <p:cNvSpPr>
            <a:spLocks noChangeShapeType="1"/>
          </p:cNvSpPr>
          <p:nvPr/>
        </p:nvSpPr>
        <p:spPr bwMode="auto">
          <a:xfrm>
            <a:off x="6705600" y="17716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3" name="Line 40"/>
          <p:cNvSpPr>
            <a:spLocks noChangeShapeType="1"/>
          </p:cNvSpPr>
          <p:nvPr/>
        </p:nvSpPr>
        <p:spPr bwMode="auto">
          <a:xfrm flipV="1">
            <a:off x="2209800" y="177165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4" name="Line 41"/>
          <p:cNvSpPr>
            <a:spLocks noChangeShapeType="1"/>
          </p:cNvSpPr>
          <p:nvPr/>
        </p:nvSpPr>
        <p:spPr bwMode="auto">
          <a:xfrm>
            <a:off x="2209800" y="17716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5" name="Line 42"/>
          <p:cNvSpPr>
            <a:spLocks noChangeShapeType="1"/>
          </p:cNvSpPr>
          <p:nvPr/>
        </p:nvSpPr>
        <p:spPr bwMode="auto">
          <a:xfrm flipH="1">
            <a:off x="2209800" y="45148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6" name="Line 43"/>
          <p:cNvSpPr>
            <a:spLocks noChangeShapeType="1"/>
          </p:cNvSpPr>
          <p:nvPr/>
        </p:nvSpPr>
        <p:spPr bwMode="auto">
          <a:xfrm flipV="1">
            <a:off x="2209800" y="40005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7" name="Line 44"/>
          <p:cNvSpPr>
            <a:spLocks noChangeShapeType="1"/>
          </p:cNvSpPr>
          <p:nvPr/>
        </p:nvSpPr>
        <p:spPr bwMode="auto">
          <a:xfrm flipH="1">
            <a:off x="6705600" y="40005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928" name="Line 45"/>
          <p:cNvSpPr>
            <a:spLocks noChangeShapeType="1"/>
          </p:cNvSpPr>
          <p:nvPr/>
        </p:nvSpPr>
        <p:spPr bwMode="auto">
          <a:xfrm flipH="1">
            <a:off x="5410200" y="45148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95263"/>
            <a:ext cx="7272338" cy="857250"/>
          </a:xfrm>
        </p:spPr>
        <p:txBody>
          <a:bodyPr/>
          <a:lstStyle/>
          <a:p>
            <a:r>
              <a:rPr lang="zh-CN" altLang="en-US" smtClean="0"/>
              <a:t>关键因素模式（人力资源例）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8625"/>
            <a:ext cx="8229600" cy="28956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dirty="0"/>
              <a:t>第一步：摸清组织需求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zh-CN" altLang="en-US" sz="2800" dirty="0"/>
              <a:t>确定企业哪些需求与人力资源发展有关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zh-CN" altLang="en-US" sz="2800" dirty="0"/>
              <a:t>明确培训不是解决企业人力资源问题的万能药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zh-CN" altLang="en-US" sz="2800" dirty="0"/>
              <a:t>确定是否有培训以外更好的解决办法，如：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zh-CN" altLang="en-US" sz="2800" dirty="0"/>
              <a:t>           </a:t>
            </a:r>
            <a:r>
              <a:rPr lang="en-US" altLang="zh-CN" sz="2800" dirty="0"/>
              <a:t>A </a:t>
            </a:r>
            <a:r>
              <a:rPr lang="zh-CN" altLang="en-US" sz="2800" dirty="0"/>
              <a:t>招聘或辞退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zh-CN" altLang="en-US" sz="2800" dirty="0"/>
              <a:t>           </a:t>
            </a:r>
            <a:r>
              <a:rPr lang="en-US" altLang="zh-CN" sz="2800" dirty="0"/>
              <a:t>B </a:t>
            </a:r>
            <a:r>
              <a:rPr lang="zh-CN" altLang="en-US" sz="2800" dirty="0"/>
              <a:t>重新设计职位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zh-CN" altLang="en-US" sz="2800" dirty="0"/>
              <a:t>           </a:t>
            </a:r>
            <a:r>
              <a:rPr lang="en-US" altLang="zh-CN" sz="2800" dirty="0"/>
              <a:t>C </a:t>
            </a:r>
            <a:r>
              <a:rPr lang="zh-CN" altLang="en-US" sz="2800" dirty="0"/>
              <a:t>更换设备或规程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zh-CN" altLang="en-US" sz="2800" dirty="0"/>
              <a:t>           </a:t>
            </a:r>
            <a:r>
              <a:rPr lang="en-US" altLang="zh-CN" sz="2800" dirty="0"/>
              <a:t>D </a:t>
            </a:r>
            <a:r>
              <a:rPr lang="zh-CN" altLang="en-US" sz="2800" dirty="0"/>
              <a:t>组织变革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关键因素模式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第二步；确定绩效指标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mtClean="0"/>
              <a:t>只有非常明确受训者目前工作的绩效要求，才能确定理想的绩效指标，或受训者现有的差距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mtClean="0"/>
              <a:t>使培训设计有明确的方向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mtClean="0"/>
              <a:t>师培训效果有衡量的标准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关键因素模式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4978400" cy="33940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第三步：确定学员需求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zh-CN" altLang="en-US" dirty="0"/>
              <a:t>明确需求和期望的区别。学员需求要与企业目标有关，而期望则不一定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zh-CN" altLang="en-US" dirty="0"/>
              <a:t>培训设计的宗旨是满足与企业相关的学员需求，而不是单纯是他们的期望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培训需求获取途径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A38D7CD3-E29B-4083-8B68-58D9E3E16F8C}" type="slidenum">
              <a:rPr lang="zh-CN" altLang="en-US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500438" y="2406650"/>
            <a:ext cx="4151312" cy="633413"/>
          </a:xfrm>
          <a:prstGeom prst="rect">
            <a:avLst/>
          </a:prstGeom>
          <a:gradFill rotWithShape="1">
            <a:gsLst>
              <a:gs pos="0">
                <a:srgbClr val="009999">
                  <a:alpha val="60001"/>
                </a:srgbClr>
              </a:gs>
              <a:gs pos="100000">
                <a:srgbClr val="004747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901950" y="3694113"/>
            <a:ext cx="5492750" cy="482600"/>
          </a:xfrm>
          <a:prstGeom prst="rect">
            <a:avLst/>
          </a:prstGeom>
          <a:gradFill rotWithShape="1">
            <a:gsLst>
              <a:gs pos="0">
                <a:srgbClr val="CC9900">
                  <a:alpha val="60001"/>
                </a:srgbClr>
              </a:gs>
              <a:gs pos="100000">
                <a:srgbClr val="5E47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214688" y="3116263"/>
            <a:ext cx="4891087" cy="534987"/>
          </a:xfrm>
          <a:prstGeom prst="rect">
            <a:avLst/>
          </a:prstGeom>
          <a:gradFill rotWithShape="1">
            <a:gsLst>
              <a:gs pos="0">
                <a:srgbClr val="CCFF33">
                  <a:alpha val="60001"/>
                </a:srgbClr>
              </a:gs>
              <a:gs pos="100000">
                <a:srgbClr val="5E7618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2960688" y="1998663"/>
            <a:ext cx="5659437" cy="0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3571875" y="2995613"/>
            <a:ext cx="4891088" cy="0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318000" y="3376613"/>
            <a:ext cx="4302125" cy="0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541338" y="4279900"/>
            <a:ext cx="8078787" cy="0"/>
          </a:xfrm>
          <a:prstGeom prst="line">
            <a:avLst/>
          </a:prstGeom>
          <a:noFill/>
          <a:ln w="12700">
            <a:solidFill>
              <a:srgbClr val="FFFFFF">
                <a:alpha val="50195"/>
              </a:srgbClr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286116" y="3757979"/>
            <a:ext cx="326243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员工职业生涯发展规划</a:t>
            </a:r>
            <a:endParaRPr kumimoji="1"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643306" y="3222194"/>
            <a:ext cx="48013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岗位胜任素质要求与绩效评估分析</a:t>
            </a:r>
            <a:endParaRPr kumimoji="1" lang="en-US" altLang="ko-K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143373" y="2525673"/>
            <a:ext cx="162095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企业战略</a:t>
            </a:r>
            <a:endParaRPr kumimoji="1" lang="en-US" altLang="ko-K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045" name="组合 40"/>
          <p:cNvGrpSpPr>
            <a:grpSpLocks/>
          </p:cNvGrpSpPr>
          <p:nvPr/>
        </p:nvGrpSpPr>
        <p:grpSpPr bwMode="auto">
          <a:xfrm rot="10800000" flipH="1">
            <a:off x="642938" y="1924050"/>
            <a:ext cx="3470275" cy="2271713"/>
            <a:chOff x="541338" y="3053215"/>
            <a:chExt cx="4678362" cy="3028354"/>
          </a:xfrm>
        </p:grpSpPr>
        <p:grpSp>
          <p:nvGrpSpPr>
            <p:cNvPr id="44049" name="Group 15"/>
            <p:cNvGrpSpPr>
              <a:grpSpLocks/>
            </p:cNvGrpSpPr>
            <p:nvPr/>
          </p:nvGrpSpPr>
          <p:grpSpPr bwMode="auto">
            <a:xfrm>
              <a:off x="541338" y="4574839"/>
              <a:ext cx="4678362" cy="1506730"/>
              <a:chOff x="61" y="3086"/>
              <a:chExt cx="2912" cy="963"/>
            </a:xfrm>
          </p:grpSpPr>
          <p:sp>
            <p:nvSpPr>
              <p:cNvPr id="44058" name="Freeform 16"/>
              <p:cNvSpPr>
                <a:spLocks/>
              </p:cNvSpPr>
              <p:nvPr/>
            </p:nvSpPr>
            <p:spPr bwMode="gray">
              <a:xfrm>
                <a:off x="351" y="3086"/>
                <a:ext cx="2242" cy="346"/>
              </a:xfrm>
              <a:custGeom>
                <a:avLst/>
                <a:gdLst>
                  <a:gd name="T0" fmla="*/ 0 w 2208"/>
                  <a:gd name="T1" fmla="*/ 443 h 303"/>
                  <a:gd name="T2" fmla="*/ 2071 w 2208"/>
                  <a:gd name="T3" fmla="*/ 450 h 303"/>
                  <a:gd name="T4" fmla="*/ 2311 w 2208"/>
                  <a:gd name="T5" fmla="*/ 0 h 303"/>
                  <a:gd name="T6" fmla="*/ 723 w 2208"/>
                  <a:gd name="T7" fmla="*/ 42 h 303"/>
                  <a:gd name="T8" fmla="*/ 0 w 2208"/>
                  <a:gd name="T9" fmla="*/ 443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gradFill rotWithShape="1">
                <a:gsLst>
                  <a:gs pos="0">
                    <a:srgbClr val="05808F"/>
                  </a:gs>
                  <a:gs pos="50000">
                    <a:srgbClr val="03555F"/>
                  </a:gs>
                  <a:gs pos="100000">
                    <a:srgbClr val="05808F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4059" name="Freeform 17"/>
              <p:cNvSpPr>
                <a:spLocks/>
              </p:cNvSpPr>
              <p:nvPr/>
            </p:nvSpPr>
            <p:spPr bwMode="gray">
              <a:xfrm>
                <a:off x="61" y="3429"/>
                <a:ext cx="2597" cy="617"/>
              </a:xfrm>
              <a:custGeom>
                <a:avLst/>
                <a:gdLst>
                  <a:gd name="T0" fmla="*/ 0 w 2557"/>
                  <a:gd name="T1" fmla="*/ 810 h 538"/>
                  <a:gd name="T2" fmla="*/ 2678 w 2557"/>
                  <a:gd name="T3" fmla="*/ 809 h 538"/>
                  <a:gd name="T4" fmla="*/ 2369 w 2557"/>
                  <a:gd name="T5" fmla="*/ 1 h 538"/>
                  <a:gd name="T6" fmla="*/ 303 w 2557"/>
                  <a:gd name="T7" fmla="*/ 0 h 538"/>
                  <a:gd name="T8" fmla="*/ 0 w 2557"/>
                  <a:gd name="T9" fmla="*/ 810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gradFill rotWithShape="1">
                <a:gsLst>
                  <a:gs pos="0">
                    <a:srgbClr val="00C5C0"/>
                  </a:gs>
                  <a:gs pos="100000">
                    <a:srgbClr val="005B5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4060" name="Freeform 18"/>
              <p:cNvSpPr>
                <a:spLocks/>
              </p:cNvSpPr>
              <p:nvPr/>
            </p:nvSpPr>
            <p:spPr bwMode="gray">
              <a:xfrm>
                <a:off x="2352" y="3092"/>
                <a:ext cx="621" cy="957"/>
              </a:xfrm>
              <a:custGeom>
                <a:avLst/>
                <a:gdLst>
                  <a:gd name="T0" fmla="*/ 316 w 612"/>
                  <a:gd name="T1" fmla="*/ 1252 h 836"/>
                  <a:gd name="T2" fmla="*/ 638 w 612"/>
                  <a:gd name="T3" fmla="*/ 714 h 836"/>
                  <a:gd name="T4" fmla="*/ 235 w 612"/>
                  <a:gd name="T5" fmla="*/ 0 h 836"/>
                  <a:gd name="T6" fmla="*/ 0 w 612"/>
                  <a:gd name="T7" fmla="*/ 453 h 836"/>
                  <a:gd name="T8" fmla="*/ 316 w 612"/>
                  <a:gd name="T9" fmla="*/ 1252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rgbClr val="00B0A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44050" name="Group 19"/>
            <p:cNvGrpSpPr>
              <a:grpSpLocks/>
            </p:cNvGrpSpPr>
            <p:nvPr/>
          </p:nvGrpSpPr>
          <p:grpSpPr bwMode="auto">
            <a:xfrm>
              <a:off x="1043488" y="3770588"/>
              <a:ext cx="3481572" cy="1195207"/>
              <a:chOff x="305" y="2403"/>
              <a:chExt cx="2912" cy="963"/>
            </a:xfrm>
          </p:grpSpPr>
          <p:sp>
            <p:nvSpPr>
              <p:cNvPr id="44055" name="Freeform 20"/>
              <p:cNvSpPr>
                <a:spLocks/>
              </p:cNvSpPr>
              <p:nvPr/>
            </p:nvSpPr>
            <p:spPr bwMode="gray">
              <a:xfrm>
                <a:off x="595" y="2403"/>
                <a:ext cx="2242" cy="346"/>
              </a:xfrm>
              <a:custGeom>
                <a:avLst/>
                <a:gdLst>
                  <a:gd name="T0" fmla="*/ 0 w 2208"/>
                  <a:gd name="T1" fmla="*/ 443 h 303"/>
                  <a:gd name="T2" fmla="*/ 2071 w 2208"/>
                  <a:gd name="T3" fmla="*/ 450 h 303"/>
                  <a:gd name="T4" fmla="*/ 2311 w 2208"/>
                  <a:gd name="T5" fmla="*/ 0 h 303"/>
                  <a:gd name="T6" fmla="*/ 723 w 2208"/>
                  <a:gd name="T7" fmla="*/ 42 h 303"/>
                  <a:gd name="T8" fmla="*/ 0 w 2208"/>
                  <a:gd name="T9" fmla="*/ 443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gradFill rotWithShape="1">
                <a:gsLst>
                  <a:gs pos="0">
                    <a:srgbClr val="558000"/>
                  </a:gs>
                  <a:gs pos="50000">
                    <a:srgbClr val="385500"/>
                  </a:gs>
                  <a:gs pos="100000">
                    <a:srgbClr val="5580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4056" name="Freeform 21"/>
              <p:cNvSpPr>
                <a:spLocks/>
              </p:cNvSpPr>
              <p:nvPr/>
            </p:nvSpPr>
            <p:spPr bwMode="gray">
              <a:xfrm>
                <a:off x="305" y="2746"/>
                <a:ext cx="2597" cy="617"/>
              </a:xfrm>
              <a:custGeom>
                <a:avLst/>
                <a:gdLst>
                  <a:gd name="T0" fmla="*/ 0 w 2557"/>
                  <a:gd name="T1" fmla="*/ 810 h 538"/>
                  <a:gd name="T2" fmla="*/ 2678 w 2557"/>
                  <a:gd name="T3" fmla="*/ 809 h 538"/>
                  <a:gd name="T4" fmla="*/ 2369 w 2557"/>
                  <a:gd name="T5" fmla="*/ 1 h 538"/>
                  <a:gd name="T6" fmla="*/ 303 w 2557"/>
                  <a:gd name="T7" fmla="*/ 0 h 538"/>
                  <a:gd name="T8" fmla="*/ 0 w 2557"/>
                  <a:gd name="T9" fmla="*/ 810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gradFill rotWithShape="1">
                <a:gsLst>
                  <a:gs pos="0">
                    <a:srgbClr val="8CD200"/>
                  </a:gs>
                  <a:gs pos="100000">
                    <a:srgbClr val="4161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4057" name="Freeform 22"/>
              <p:cNvSpPr>
                <a:spLocks/>
              </p:cNvSpPr>
              <p:nvPr/>
            </p:nvSpPr>
            <p:spPr bwMode="gray">
              <a:xfrm>
                <a:off x="2596" y="2409"/>
                <a:ext cx="621" cy="957"/>
              </a:xfrm>
              <a:custGeom>
                <a:avLst/>
                <a:gdLst>
                  <a:gd name="T0" fmla="*/ 316 w 612"/>
                  <a:gd name="T1" fmla="*/ 1252 h 836"/>
                  <a:gd name="T2" fmla="*/ 638 w 612"/>
                  <a:gd name="T3" fmla="*/ 714 h 836"/>
                  <a:gd name="T4" fmla="*/ 235 w 612"/>
                  <a:gd name="T5" fmla="*/ 0 h 836"/>
                  <a:gd name="T6" fmla="*/ 0 w 612"/>
                  <a:gd name="T7" fmla="*/ 453 h 836"/>
                  <a:gd name="T8" fmla="*/ 316 w 612"/>
                  <a:gd name="T9" fmla="*/ 1252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  <p:grpSp>
          <p:nvGrpSpPr>
            <p:cNvPr id="44051" name="Group 23"/>
            <p:cNvGrpSpPr>
              <a:grpSpLocks/>
            </p:cNvGrpSpPr>
            <p:nvPr/>
          </p:nvGrpSpPr>
          <p:grpSpPr bwMode="auto">
            <a:xfrm>
              <a:off x="1438034" y="3053215"/>
              <a:ext cx="2570529" cy="1040066"/>
              <a:chOff x="635" y="1825"/>
              <a:chExt cx="2150" cy="838"/>
            </a:xfrm>
          </p:grpSpPr>
          <p:sp>
            <p:nvSpPr>
              <p:cNvPr id="44052" name="Freeform 24"/>
              <p:cNvSpPr>
                <a:spLocks/>
              </p:cNvSpPr>
              <p:nvPr/>
            </p:nvSpPr>
            <p:spPr bwMode="gray">
              <a:xfrm>
                <a:off x="2261" y="1825"/>
                <a:ext cx="524" cy="838"/>
              </a:xfrm>
              <a:custGeom>
                <a:avLst/>
                <a:gdLst>
                  <a:gd name="T0" fmla="*/ 0 w 516"/>
                  <a:gd name="T1" fmla="*/ 301 h 732"/>
                  <a:gd name="T2" fmla="*/ 309 w 516"/>
                  <a:gd name="T3" fmla="*/ 1097 h 732"/>
                  <a:gd name="T4" fmla="*/ 539 w 516"/>
                  <a:gd name="T5" fmla="*/ 666 h 732"/>
                  <a:gd name="T6" fmla="*/ 162 w 516"/>
                  <a:gd name="T7" fmla="*/ 0 h 732"/>
                  <a:gd name="T8" fmla="*/ 0 w 516"/>
                  <a:gd name="T9" fmla="*/ 301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6"/>
                  <a:gd name="T16" fmla="*/ 0 h 732"/>
                  <a:gd name="T17" fmla="*/ 516 w 516"/>
                  <a:gd name="T18" fmla="*/ 732 h 7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6" h="732">
                    <a:moveTo>
                      <a:pt x="0" y="201"/>
                    </a:moveTo>
                    <a:lnTo>
                      <a:pt x="294" y="731"/>
                    </a:lnTo>
                    <a:lnTo>
                      <a:pt x="515" y="444"/>
                    </a:lnTo>
                    <a:lnTo>
                      <a:pt x="156" y="0"/>
                    </a:lnTo>
                    <a:lnTo>
                      <a:pt x="0" y="201"/>
                    </a:lnTo>
                  </a:path>
                </a:pathLst>
              </a:custGeom>
              <a:solidFill>
                <a:srgbClr val="FEF8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4053" name="Freeform 25"/>
              <p:cNvSpPr>
                <a:spLocks/>
              </p:cNvSpPr>
              <p:nvPr/>
            </p:nvSpPr>
            <p:spPr bwMode="gray">
              <a:xfrm>
                <a:off x="915" y="1825"/>
                <a:ext cx="1504" cy="226"/>
              </a:xfrm>
              <a:custGeom>
                <a:avLst/>
                <a:gdLst>
                  <a:gd name="T0" fmla="*/ 0 w 1481"/>
                  <a:gd name="T1" fmla="*/ 296 h 197"/>
                  <a:gd name="T2" fmla="*/ 1392 w 1481"/>
                  <a:gd name="T3" fmla="*/ 296 h 197"/>
                  <a:gd name="T4" fmla="*/ 1550 w 1481"/>
                  <a:gd name="T5" fmla="*/ 0 h 197"/>
                  <a:gd name="T6" fmla="*/ 385 w 1481"/>
                  <a:gd name="T7" fmla="*/ 3 h 197"/>
                  <a:gd name="T8" fmla="*/ 0 w 1481"/>
                  <a:gd name="T9" fmla="*/ 296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1"/>
                  <a:gd name="T16" fmla="*/ 0 h 197"/>
                  <a:gd name="T17" fmla="*/ 1481 w 1481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1" h="197">
                    <a:moveTo>
                      <a:pt x="0" y="196"/>
                    </a:moveTo>
                    <a:lnTo>
                      <a:pt x="1329" y="196"/>
                    </a:lnTo>
                    <a:lnTo>
                      <a:pt x="1480" y="0"/>
                    </a:lnTo>
                    <a:lnTo>
                      <a:pt x="367" y="3"/>
                    </a:lnTo>
                    <a:lnTo>
                      <a:pt x="0" y="196"/>
                    </a:lnTo>
                  </a:path>
                </a:pathLst>
              </a:custGeom>
              <a:gradFill rotWithShape="1">
                <a:gsLst>
                  <a:gs pos="0">
                    <a:srgbClr val="9E9A00"/>
                  </a:gs>
                  <a:gs pos="50000">
                    <a:srgbClr val="696600"/>
                  </a:gs>
                  <a:gs pos="100000">
                    <a:srgbClr val="9E9A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  <p:sp>
            <p:nvSpPr>
              <p:cNvPr id="44054" name="Freeform 26"/>
              <p:cNvSpPr>
                <a:spLocks/>
              </p:cNvSpPr>
              <p:nvPr/>
            </p:nvSpPr>
            <p:spPr bwMode="gray">
              <a:xfrm>
                <a:off x="635" y="2051"/>
                <a:ext cx="1935" cy="607"/>
              </a:xfrm>
              <a:custGeom>
                <a:avLst/>
                <a:gdLst>
                  <a:gd name="T0" fmla="*/ 0 w 1906"/>
                  <a:gd name="T1" fmla="*/ 795 h 530"/>
                  <a:gd name="T2" fmla="*/ 1993 w 1906"/>
                  <a:gd name="T3" fmla="*/ 795 h 530"/>
                  <a:gd name="T4" fmla="*/ 1680 w 1906"/>
                  <a:gd name="T5" fmla="*/ 0 h 530"/>
                  <a:gd name="T6" fmla="*/ 294 w 1906"/>
                  <a:gd name="T7" fmla="*/ 0 h 530"/>
                  <a:gd name="T8" fmla="*/ 0 w 1906"/>
                  <a:gd name="T9" fmla="*/ 795 h 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6"/>
                  <a:gd name="T16" fmla="*/ 0 h 530"/>
                  <a:gd name="T17" fmla="*/ 1906 w 1906"/>
                  <a:gd name="T18" fmla="*/ 530 h 5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6" h="530">
                    <a:moveTo>
                      <a:pt x="0" y="529"/>
                    </a:moveTo>
                    <a:lnTo>
                      <a:pt x="1905" y="529"/>
                    </a:lnTo>
                    <a:lnTo>
                      <a:pt x="1606" y="0"/>
                    </a:lnTo>
                    <a:lnTo>
                      <a:pt x="282" y="0"/>
                    </a:lnTo>
                    <a:lnTo>
                      <a:pt x="0" y="529"/>
                    </a:lnTo>
                  </a:path>
                </a:pathLst>
              </a:custGeom>
              <a:gradFill rotWithShape="1">
                <a:gsLst>
                  <a:gs pos="0">
                    <a:srgbClr val="CCCC00"/>
                  </a:gs>
                  <a:gs pos="100000">
                    <a:srgbClr val="5E5E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1500188" y="2138363"/>
            <a:ext cx="141605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组织层面</a:t>
            </a:r>
            <a:endParaRPr kumimoji="1" lang="en-US" altLang="ko-KR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857225" y="3638187"/>
            <a:ext cx="2741613" cy="2155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个人层面</a:t>
            </a:r>
            <a:endParaRPr kumimoji="1" lang="en-US" altLang="ko-K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944652" y="2956699"/>
            <a:ext cx="2590800" cy="215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岗位层面</a:t>
            </a:r>
            <a:endParaRPr kumimoji="1" lang="en-US" altLang="ko-K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26680" y="123478"/>
            <a:ext cx="7200800" cy="8572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如何通过企业战略获取培训需求</a:t>
            </a:r>
            <a:endParaRPr lang="zh-CN" altLang="en-US" sz="3800" dirty="0">
              <a:latin typeface="宋体" panose="02010600030101010101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8" y="1285875"/>
            <a:ext cx="7715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+mn-ea"/>
                <a:ea typeface="+mn-ea"/>
              </a:rPr>
              <a:t>    根据公司的长期、中期和短期目标，分析公司目前的人力资源状况，获取公司对于人才的需求。除了从公司外部招聘之外，更重要的是对公司内部人才的培训、提高、开发和使用。</a:t>
            </a:r>
            <a:endParaRPr lang="en-US" altLang="zh-CN" sz="20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董玉川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1419622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7E9F39"/>
              </a:gs>
              <a:gs pos="0">
                <a:schemeClr val="accent3">
                  <a:shade val="51000"/>
                  <a:satMod val="130000"/>
                  <a:alpha val="15000"/>
                </a:schemeClr>
              </a:gs>
              <a:gs pos="10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0800000" scaled="1"/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36C35-694B-49CC-8E97-4EC1929A8E09}" type="slidenum">
              <a:rPr lang="zh-CN" altLang="en-US"/>
              <a:pPr>
                <a:defRPr/>
              </a:pPr>
              <a:t>2</a:t>
            </a:fld>
            <a:endParaRPr lang="zh-CN" altLang="en-US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419225"/>
            <a:ext cx="2144713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内容占位符 2"/>
          <p:cNvSpPr>
            <a:spLocks noGrp="1"/>
          </p:cNvSpPr>
          <p:nvPr>
            <p:ph idx="1"/>
          </p:nvPr>
        </p:nvSpPr>
        <p:spPr>
          <a:xfrm>
            <a:off x="3203575" y="1708150"/>
            <a:ext cx="5483225" cy="2743200"/>
          </a:xfrm>
        </p:spPr>
        <p:txBody>
          <a:bodyPr/>
          <a:lstStyle/>
          <a:p>
            <a:r>
              <a:rPr lang="zh-CN" altLang="zh-CN" sz="2400" smtClean="0"/>
              <a:t>☆　</a:t>
            </a:r>
            <a:r>
              <a:rPr lang="en-US" altLang="zh-CN" sz="2400" smtClean="0"/>
              <a:t> </a:t>
            </a:r>
            <a:r>
              <a:rPr lang="zh-CN" altLang="zh-CN" sz="2400" smtClean="0"/>
              <a:t>复杂的课程生动化</a:t>
            </a:r>
            <a:r>
              <a:rPr lang="en-US" altLang="zh-CN" sz="2400" smtClean="0"/>
              <a:t>   </a:t>
            </a:r>
          </a:p>
          <a:p>
            <a:r>
              <a:rPr lang="zh-CN" altLang="zh-CN" sz="2400" smtClean="0"/>
              <a:t>☆　</a:t>
            </a:r>
            <a:r>
              <a:rPr lang="en-US" altLang="zh-CN" sz="2400" smtClean="0"/>
              <a:t> </a:t>
            </a:r>
            <a:r>
              <a:rPr lang="zh-CN" altLang="zh-CN" sz="2400" smtClean="0"/>
              <a:t>深奥的理论通俗化</a:t>
            </a:r>
          </a:p>
          <a:p>
            <a:r>
              <a:rPr lang="zh-CN" altLang="zh-CN" sz="2400" smtClean="0"/>
              <a:t>☆　</a:t>
            </a:r>
            <a:r>
              <a:rPr lang="en-US" altLang="zh-CN" sz="2400" smtClean="0"/>
              <a:t> </a:t>
            </a:r>
            <a:r>
              <a:rPr lang="zh-CN" altLang="zh-CN" sz="2400" smtClean="0"/>
              <a:t>零散的问题系统化</a:t>
            </a:r>
            <a:r>
              <a:rPr lang="en-US" altLang="zh-CN" sz="2400" smtClean="0"/>
              <a:t>   </a:t>
            </a:r>
          </a:p>
          <a:p>
            <a:r>
              <a:rPr lang="zh-CN" altLang="zh-CN" sz="2400" smtClean="0"/>
              <a:t>☆　</a:t>
            </a:r>
            <a:r>
              <a:rPr lang="en-US" altLang="zh-CN" sz="2400" smtClean="0"/>
              <a:t> </a:t>
            </a:r>
            <a:r>
              <a:rPr lang="zh-CN" altLang="zh-CN" sz="2400" smtClean="0"/>
              <a:t>枯燥的文字图像化</a:t>
            </a:r>
          </a:p>
          <a:p>
            <a:r>
              <a:rPr lang="zh-CN" altLang="zh-CN" sz="2400" smtClean="0"/>
              <a:t>☆　</a:t>
            </a:r>
            <a:r>
              <a:rPr lang="en-US" altLang="zh-CN" sz="2400" smtClean="0"/>
              <a:t> </a:t>
            </a:r>
            <a:r>
              <a:rPr lang="zh-CN" altLang="zh-CN" sz="2400" smtClean="0"/>
              <a:t>整合的</a:t>
            </a:r>
            <a:r>
              <a:rPr lang="zh-CN" altLang="en-US" sz="2400" smtClean="0"/>
              <a:t>事件</a:t>
            </a:r>
            <a:r>
              <a:rPr lang="zh-CN" altLang="zh-CN" sz="2400" smtClean="0"/>
              <a:t>案例化</a:t>
            </a:r>
            <a:r>
              <a:rPr lang="en-US" altLang="zh-CN" sz="2400" smtClean="0"/>
              <a:t>   </a:t>
            </a:r>
          </a:p>
          <a:p>
            <a:r>
              <a:rPr lang="zh-CN" altLang="zh-CN" sz="2400" smtClean="0"/>
              <a:t>☆</a:t>
            </a:r>
            <a:r>
              <a:rPr lang="en-US" altLang="zh-CN" sz="2400" smtClean="0"/>
              <a:t> </a:t>
            </a:r>
            <a:r>
              <a:rPr lang="zh-CN" altLang="zh-CN" sz="2400" smtClean="0"/>
              <a:t>　现场的效果互动化</a:t>
            </a:r>
          </a:p>
          <a:p>
            <a:endParaRPr lang="zh-CN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59632" y="51470"/>
            <a:ext cx="5184576" cy="8572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如何通过岗位胜任</a:t>
            </a:r>
            <a:r>
              <a:rPr lang="zh-CN" alt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素质</a:t>
            </a:r>
            <a:r>
              <a:rPr lang="en-US" altLang="zh-C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/>
            </a:r>
            <a:br>
              <a:rPr lang="en-US" altLang="zh-C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</a:br>
            <a:r>
              <a:rPr lang="zh-CN" alt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要求来</a:t>
            </a:r>
            <a:r>
              <a:rPr lang="zh-CN" alt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获取培训需求</a:t>
            </a:r>
            <a:r>
              <a:rPr lang="zh-CN" alt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？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1880C35D-5198-4647-BCDD-6E21EFEABB0E}" type="slidenum">
              <a:rPr lang="zh-CN" altLang="en-US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779838" y="3543300"/>
            <a:ext cx="1584325" cy="9731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员工岗位胜任素质</a:t>
            </a:r>
            <a:r>
              <a:rPr lang="zh-CN" altLang="en-US" dirty="0"/>
              <a:t>模型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57175" y="3076575"/>
            <a:ext cx="720725" cy="18176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职</a:t>
            </a:r>
            <a:endParaRPr lang="en-US" altLang="zh-CN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业</a:t>
            </a:r>
            <a:endParaRPr lang="en-US" altLang="zh-CN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素</a:t>
            </a:r>
            <a:endParaRPr lang="en-US" altLang="zh-CN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养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8172450" y="2986088"/>
            <a:ext cx="720725" cy="20335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知</a:t>
            </a:r>
            <a:endParaRPr lang="en-US" altLang="zh-CN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识</a:t>
            </a:r>
            <a:endParaRPr lang="zh-CN" altLang="en-US" sz="2800" dirty="0"/>
          </a:p>
        </p:txBody>
      </p:sp>
      <p:sp>
        <p:nvSpPr>
          <p:cNvPr id="11" name="流程图: 过程 10"/>
          <p:cNvSpPr/>
          <p:nvPr/>
        </p:nvSpPr>
        <p:spPr>
          <a:xfrm>
            <a:off x="3059113" y="1384300"/>
            <a:ext cx="2592387" cy="485775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/>
              <a:t>技能</a:t>
            </a:r>
            <a:r>
              <a:rPr lang="en-US" altLang="zh-CN" sz="2800" dirty="0"/>
              <a:t>/</a:t>
            </a:r>
            <a:r>
              <a:rPr lang="zh-CN" altLang="en-US" sz="2800" dirty="0"/>
              <a:t>能力</a:t>
            </a:r>
            <a:endParaRPr lang="zh-CN" altLang="en-US" sz="2800" dirty="0"/>
          </a:p>
        </p:txBody>
      </p:sp>
      <p:sp>
        <p:nvSpPr>
          <p:cNvPr id="12" name="右箭头 11"/>
          <p:cNvSpPr/>
          <p:nvPr/>
        </p:nvSpPr>
        <p:spPr>
          <a:xfrm>
            <a:off x="5292725" y="3219450"/>
            <a:ext cx="2808288" cy="156686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/>
          </a:p>
        </p:txBody>
      </p:sp>
      <p:sp>
        <p:nvSpPr>
          <p:cNvPr id="13" name="左箭头 12"/>
          <p:cNvSpPr/>
          <p:nvPr/>
        </p:nvSpPr>
        <p:spPr>
          <a:xfrm>
            <a:off x="1028700" y="3276600"/>
            <a:ext cx="2808288" cy="143033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/>
          </a:p>
        </p:txBody>
      </p:sp>
      <p:sp>
        <p:nvSpPr>
          <p:cNvPr id="14" name="上箭头 13"/>
          <p:cNvSpPr/>
          <p:nvPr/>
        </p:nvSpPr>
        <p:spPr>
          <a:xfrm>
            <a:off x="2627313" y="2012950"/>
            <a:ext cx="3816350" cy="15113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建立胜任素质模型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3DC9F7F8-C1D7-4F4E-A625-4DCEE7C301AC}" type="slidenum">
              <a:rPr lang="zh-CN" altLang="en-US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1058863"/>
            <a:ext cx="752475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建立胜任素质模型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98931DCE-87FD-41C0-B458-DA95EA803386}" type="slidenum">
              <a:rPr lang="zh-CN" altLang="en-US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51203" name="AutoShape 2" descr="c:\users\samueld\appdata\roaming\360se6\USERDA~1\Temp\4(17~1.JPG"/>
          <p:cNvSpPr>
            <a:spLocks noChangeAspect="1" noChangeArrowheads="1"/>
          </p:cNvSpPr>
          <p:nvPr/>
        </p:nvSpPr>
        <p:spPr bwMode="auto">
          <a:xfrm>
            <a:off x="155575" y="-1079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1204" name="AutoShape 4" descr="c:\users\samueld\appdata\roaming\360se6\USERDA~1\Temp\4(17~1.JPG"/>
          <p:cNvSpPr>
            <a:spLocks noChangeAspect="1" noChangeArrowheads="1"/>
          </p:cNvSpPr>
          <p:nvPr/>
        </p:nvSpPr>
        <p:spPr bwMode="auto">
          <a:xfrm>
            <a:off x="307975" y="63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2838"/>
            <a:ext cx="61769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上弧形箭头 6"/>
          <p:cNvSpPr/>
          <p:nvPr/>
        </p:nvSpPr>
        <p:spPr>
          <a:xfrm>
            <a:off x="4787900" y="411163"/>
            <a:ext cx="3240088" cy="1135062"/>
          </a:xfrm>
          <a:prstGeom prst="curvedDownArrow">
            <a:avLst>
              <a:gd name="adj1" fmla="val 25000"/>
              <a:gd name="adj2" fmla="val 130215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76963" y="1546225"/>
            <a:ext cx="2787650" cy="7556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比较员工实际素质与岗位胜任能力差异</a:t>
            </a:r>
            <a:endParaRPr lang="zh-CN" altLang="en-US" sz="2000" dirty="0"/>
          </a:p>
        </p:txBody>
      </p:sp>
      <p:sp>
        <p:nvSpPr>
          <p:cNvPr id="9" name="下箭头 8"/>
          <p:cNvSpPr/>
          <p:nvPr/>
        </p:nvSpPr>
        <p:spPr>
          <a:xfrm>
            <a:off x="7246938" y="2355850"/>
            <a:ext cx="647700" cy="35718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92838" y="2787650"/>
            <a:ext cx="2786062" cy="3778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分析员工培训需求</a:t>
            </a:r>
            <a:endParaRPr lang="zh-CN" altLang="en-US" sz="2000" dirty="0"/>
          </a:p>
        </p:txBody>
      </p:sp>
      <p:sp>
        <p:nvSpPr>
          <p:cNvPr id="13" name="下箭头 12"/>
          <p:cNvSpPr/>
          <p:nvPr/>
        </p:nvSpPr>
        <p:spPr>
          <a:xfrm>
            <a:off x="7281863" y="3219450"/>
            <a:ext cx="649287" cy="35718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227763" y="3651250"/>
            <a:ext cx="2787650" cy="3794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制定员工培训规划</a:t>
            </a:r>
            <a:endParaRPr lang="zh-CN" altLang="en-US" sz="2000" dirty="0"/>
          </a:p>
        </p:txBody>
      </p:sp>
      <p:sp>
        <p:nvSpPr>
          <p:cNvPr id="15" name="下箭头 14"/>
          <p:cNvSpPr/>
          <p:nvPr/>
        </p:nvSpPr>
        <p:spPr>
          <a:xfrm>
            <a:off x="7246938" y="4084638"/>
            <a:ext cx="647700" cy="355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192838" y="4516438"/>
            <a:ext cx="2786062" cy="3778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/>
              <a:t>实施员工培训</a:t>
            </a:r>
            <a:endParaRPr lang="zh-CN" altLang="en-US" sz="2000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如何通过员工职业生涯</a:t>
            </a:r>
            <a:r>
              <a:rPr lang="zh-CN" alt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规划</a:t>
            </a:r>
            <a:r>
              <a:rPr lang="en-US" altLang="zh-C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/>
            </a:r>
            <a:br>
              <a:rPr lang="en-US" altLang="zh-CN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</a:br>
            <a:r>
              <a:rPr lang="zh-CN" alt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来</a:t>
            </a:r>
            <a:r>
              <a:rPr lang="zh-CN" alt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获取培训需求</a:t>
            </a:r>
            <a:r>
              <a:rPr lang="zh-CN" altLang="en-US" sz="3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？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AD942D83-77C6-4909-B976-F71CFD496A80}" type="slidenum">
              <a:rPr lang="zh-CN" altLang="en-US"/>
              <a:pPr>
                <a:defRPr/>
              </a:pPr>
              <a:t>23</a:t>
            </a:fld>
            <a:endParaRPr lang="zh-CN" altLang="en-US"/>
          </a:p>
        </p:txBody>
      </p:sp>
      <p:sp>
        <p:nvSpPr>
          <p:cNvPr id="27" name="圆角矩形 26"/>
          <p:cNvSpPr/>
          <p:nvPr/>
        </p:nvSpPr>
        <p:spPr bwMode="auto">
          <a:xfrm>
            <a:off x="3519488" y="2589213"/>
            <a:ext cx="2206625" cy="3476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/>
              <a:t>预期的工作技能要求</a:t>
            </a:r>
          </a:p>
        </p:txBody>
      </p:sp>
      <p:sp>
        <p:nvSpPr>
          <p:cNvPr id="28" name="圆角矩形 27"/>
          <p:cNvSpPr/>
          <p:nvPr/>
        </p:nvSpPr>
        <p:spPr bwMode="auto">
          <a:xfrm>
            <a:off x="2203450" y="3206750"/>
            <a:ext cx="2208213" cy="346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/>
              <a:t>不充分的员工技能</a:t>
            </a:r>
          </a:p>
        </p:txBody>
      </p:sp>
      <p:sp>
        <p:nvSpPr>
          <p:cNvPr id="29" name="圆角矩形 28"/>
          <p:cNvSpPr/>
          <p:nvPr/>
        </p:nvSpPr>
        <p:spPr bwMode="auto">
          <a:xfrm>
            <a:off x="5202238" y="3206750"/>
            <a:ext cx="2208212" cy="346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/>
              <a:t>充分的员工技能</a:t>
            </a:r>
          </a:p>
        </p:txBody>
      </p:sp>
      <p:cxnSp>
        <p:nvCxnSpPr>
          <p:cNvPr id="30" name="肘形连接符 29"/>
          <p:cNvCxnSpPr>
            <a:endCxn id="28" idx="0"/>
          </p:cNvCxnSpPr>
          <p:nvPr/>
        </p:nvCxnSpPr>
        <p:spPr bwMode="auto">
          <a:xfrm rot="5400000">
            <a:off x="3850481" y="2407444"/>
            <a:ext cx="257175" cy="13414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肘形连接符 30"/>
          <p:cNvCxnSpPr>
            <a:endCxn id="29" idx="0"/>
          </p:cNvCxnSpPr>
          <p:nvPr/>
        </p:nvCxnSpPr>
        <p:spPr bwMode="auto">
          <a:xfrm rot="16200000" flipH="1">
            <a:off x="5349875" y="2249488"/>
            <a:ext cx="257175" cy="16573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 bwMode="auto">
          <a:xfrm>
            <a:off x="1092200" y="3871913"/>
            <a:ext cx="1760538" cy="346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/>
              <a:t>培训解决方案</a:t>
            </a:r>
          </a:p>
        </p:txBody>
      </p:sp>
      <p:sp>
        <p:nvSpPr>
          <p:cNvPr id="33" name="圆角矩形 32"/>
          <p:cNvSpPr/>
          <p:nvPr/>
        </p:nvSpPr>
        <p:spPr bwMode="auto">
          <a:xfrm>
            <a:off x="3308350" y="3871913"/>
            <a:ext cx="2208213" cy="3460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/>
              <a:t>非培训解决方案</a:t>
            </a:r>
          </a:p>
        </p:txBody>
      </p:sp>
      <p:cxnSp>
        <p:nvCxnSpPr>
          <p:cNvPr id="34" name="肘形连接符 33"/>
          <p:cNvCxnSpPr>
            <a:endCxn id="32" idx="0"/>
          </p:cNvCxnSpPr>
          <p:nvPr/>
        </p:nvCxnSpPr>
        <p:spPr bwMode="auto">
          <a:xfrm rot="5400000">
            <a:off x="2444750" y="3076575"/>
            <a:ext cx="322263" cy="12684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肘形连接符 34"/>
          <p:cNvCxnSpPr>
            <a:endCxn id="33" idx="0"/>
          </p:cNvCxnSpPr>
          <p:nvPr/>
        </p:nvCxnSpPr>
        <p:spPr bwMode="auto">
          <a:xfrm rot="16200000" flipH="1">
            <a:off x="3665537" y="3124201"/>
            <a:ext cx="322263" cy="11731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 bwMode="auto">
          <a:xfrm>
            <a:off x="3708400" y="1252538"/>
            <a:ext cx="1890713" cy="3476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/>
              <a:t>满意的工作绩效</a:t>
            </a:r>
          </a:p>
        </p:txBody>
      </p:sp>
      <p:sp>
        <p:nvSpPr>
          <p:cNvPr id="37" name="圆角矩形 36"/>
          <p:cNvSpPr/>
          <p:nvPr/>
        </p:nvSpPr>
        <p:spPr bwMode="auto">
          <a:xfrm>
            <a:off x="1403350" y="1946275"/>
            <a:ext cx="2020888" cy="3476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/>
              <a:t>为工作异动做准备</a:t>
            </a:r>
          </a:p>
        </p:txBody>
      </p:sp>
      <p:sp>
        <p:nvSpPr>
          <p:cNvPr id="38" name="圆角矩形 37"/>
          <p:cNvSpPr/>
          <p:nvPr/>
        </p:nvSpPr>
        <p:spPr bwMode="auto">
          <a:xfrm>
            <a:off x="3624263" y="1946275"/>
            <a:ext cx="2020887" cy="3476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/>
              <a:t>工作内容变化</a:t>
            </a:r>
          </a:p>
        </p:txBody>
      </p:sp>
      <p:sp>
        <p:nvSpPr>
          <p:cNvPr id="39" name="圆角矩形 38"/>
          <p:cNvSpPr/>
          <p:nvPr/>
        </p:nvSpPr>
        <p:spPr bwMode="auto">
          <a:xfrm>
            <a:off x="5840413" y="1946275"/>
            <a:ext cx="2020887" cy="3476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/>
              <a:t>为晋升做准备</a:t>
            </a:r>
          </a:p>
        </p:txBody>
      </p:sp>
      <p:cxnSp>
        <p:nvCxnSpPr>
          <p:cNvPr id="40" name="肘形连接符 39"/>
          <p:cNvCxnSpPr>
            <a:endCxn id="37" idx="0"/>
          </p:cNvCxnSpPr>
          <p:nvPr/>
        </p:nvCxnSpPr>
        <p:spPr bwMode="auto">
          <a:xfrm rot="5400000">
            <a:off x="3350419" y="662781"/>
            <a:ext cx="346075" cy="22209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肘形连接符 40"/>
          <p:cNvCxnSpPr>
            <a:endCxn id="39" idx="0"/>
          </p:cNvCxnSpPr>
          <p:nvPr/>
        </p:nvCxnSpPr>
        <p:spPr bwMode="auto">
          <a:xfrm rot="16200000" flipH="1">
            <a:off x="5568950" y="665163"/>
            <a:ext cx="346075" cy="2216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endCxn id="39" idx="2"/>
          </p:cNvCxnSpPr>
          <p:nvPr/>
        </p:nvCxnSpPr>
        <p:spPr bwMode="auto">
          <a:xfrm rot="5400000" flipH="1" flipV="1">
            <a:off x="5599113" y="1330325"/>
            <a:ext cx="287337" cy="22145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3" name="肘形连接符 42"/>
          <p:cNvCxnSpPr>
            <a:endCxn id="37" idx="2"/>
          </p:cNvCxnSpPr>
          <p:nvPr/>
        </p:nvCxnSpPr>
        <p:spPr bwMode="auto">
          <a:xfrm rot="16200000" flipV="1">
            <a:off x="3380581" y="1326357"/>
            <a:ext cx="287337" cy="22225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第四步：确定培训目标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一个明确的培训目标应包括：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/>
              <a:t>1</a:t>
            </a:r>
            <a:r>
              <a:rPr lang="zh-CN" altLang="en-US" dirty="0"/>
              <a:t>、行动：培训后学员能做到什么；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/>
              <a:t>2</a:t>
            </a:r>
            <a:r>
              <a:rPr lang="zh-CN" altLang="en-US" dirty="0"/>
              <a:t>、条件：在实际工作中运用培训中所学时，学员可能会遇到哪些限制；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/>
              <a:t>3</a:t>
            </a:r>
            <a:r>
              <a:rPr lang="zh-CN" altLang="en-US" dirty="0"/>
              <a:t>、标准：学员在培训后可被接受的数量和质量表现；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dirty="0"/>
          </a:p>
        </p:txBody>
      </p:sp>
      <p:sp>
        <p:nvSpPr>
          <p:cNvPr id="54274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关键因素模式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C2FFF5E6-DA90-45D9-B86E-345EEB05C12C}" type="slidenum">
              <a:rPr lang="zh-CN" altLang="en-US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关键因素模式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第五步：设立培训课程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mtClean="0"/>
              <a:t>根据学员需求及培训目标建立课程体系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mtClean="0"/>
              <a:t>确定课程序列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mtClean="0"/>
              <a:t>决定哪些课自己设计，哪些可以寻找外部资源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15875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第六步：选择培训</a:t>
            </a:r>
            <a:r>
              <a:rPr lang="zh-CN" altLang="en-US" dirty="0" smtClean="0"/>
              <a:t>方法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根据</a:t>
            </a:r>
            <a:r>
              <a:rPr lang="zh-CN" altLang="en-US" dirty="0"/>
              <a:t>培训内容的性质及预期的培训效果决定讲师讲授与学员演练的比重，并相应确定讲授方式与演练方式</a:t>
            </a:r>
          </a:p>
        </p:txBody>
      </p:sp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关键因素模式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关键因素模式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第七步：落实培训资源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mtClean="0"/>
              <a:t>培训计划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zh-CN" altLang="en-US" smtClean="0"/>
              <a:t>   学员、培训设施、讲师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mtClean="0"/>
              <a:t>培训辅助设备、用具及教学工具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zh-CN" altLang="en-US" smtClean="0"/>
              <a:t>财务预算与费用分摊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zh-CN" altLang="en-US" smtClean="0"/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endParaRPr lang="en-US" altLang="zh-CN" smtClean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第八步：实施培训课程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zh-CN" altLang="en-US" dirty="0"/>
              <a:t>目标学员的选择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zh-CN" altLang="en-US" dirty="0"/>
              <a:t>培训通知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zh-CN" altLang="en-US" dirty="0"/>
              <a:t>培训的环境准备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zh-CN" altLang="en-US" dirty="0"/>
              <a:t>培训师培训技巧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zh-CN" altLang="en-US" dirty="0"/>
              <a:t>培训结束与评估</a:t>
            </a:r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关键因素模式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32099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报告</a:t>
            </a:r>
            <a:r>
              <a:rPr lang="zh-CN" altLang="en-US" dirty="0" smtClean="0"/>
              <a:t>封面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目录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培训</a:t>
            </a:r>
            <a:r>
              <a:rPr lang="zh-CN" altLang="en-US" dirty="0"/>
              <a:t>执行</a:t>
            </a:r>
            <a:r>
              <a:rPr lang="zh-CN" altLang="en-US" dirty="0" smtClean="0"/>
              <a:t>概述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培训</a:t>
            </a:r>
            <a:r>
              <a:rPr lang="zh-CN" altLang="en-US" dirty="0"/>
              <a:t>图片</a:t>
            </a:r>
            <a:r>
              <a:rPr lang="zh-CN" altLang="en-US" dirty="0" smtClean="0"/>
              <a:t>回顾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培训</a:t>
            </a:r>
            <a:r>
              <a:rPr lang="zh-CN" altLang="en-US" dirty="0"/>
              <a:t>效果</a:t>
            </a:r>
            <a:r>
              <a:rPr lang="zh-CN" altLang="en-US" dirty="0" smtClean="0"/>
              <a:t>评估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63490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培训总结报告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37232E94-E7A2-48F0-B445-A44309E715CF}" type="slidenum">
              <a:rPr lang="zh-CN" altLang="en-US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27003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是以员工为主体，以培训师为主导，通过宣导理念、训练技能、解决问题来改变个人行为，进而提升组织绩效的系统工程。</a:t>
            </a:r>
            <a:endParaRPr lang="zh-CN" altLang="en-US" dirty="0"/>
          </a:p>
        </p:txBody>
      </p:sp>
      <p:sp>
        <p:nvSpPr>
          <p:cNvPr id="16386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培训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49074129-BFDD-4DB2-A23F-1E985EAAC983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标题 1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设计一场非常重要的培训</a:t>
            </a:r>
          </a:p>
        </p:txBody>
      </p:sp>
      <p:sp>
        <p:nvSpPr>
          <p:cNvPr id="6553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78D2E-7387-4BE7-8CFF-3281E5E9E0B0}" type="slidenum">
              <a:rPr lang="zh-CN" altLang="en-US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4925" y="1200150"/>
            <a:ext cx="8229600" cy="3394075"/>
          </a:xfrm>
        </p:spPr>
        <p:txBody>
          <a:bodyPr/>
          <a:lstStyle/>
          <a:p>
            <a:r>
              <a:rPr lang="zh-CN" altLang="en-US" sz="2800" smtClean="0"/>
              <a:t>“三位一体”的角色定位</a:t>
            </a:r>
          </a:p>
        </p:txBody>
      </p:sp>
      <p:sp>
        <p:nvSpPr>
          <p:cNvPr id="66562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“培训”这个人的集合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8E4B23FA-9B71-43FC-A509-C3693AAAB013}" type="slidenum">
              <a:rPr lang="zh-CN" altLang="en-US"/>
              <a:pPr>
                <a:defRPr/>
              </a:pPr>
              <a:t>31</a:t>
            </a:fld>
            <a:endParaRPr lang="zh-CN" altLang="en-US"/>
          </a:p>
        </p:txBody>
      </p:sp>
      <p:sp>
        <p:nvSpPr>
          <p:cNvPr id="66564" name="Rectangle 14"/>
          <p:cNvSpPr txBox="1">
            <a:spLocks noChangeArrowheads="1"/>
          </p:cNvSpPr>
          <p:nvPr/>
        </p:nvSpPr>
        <p:spPr bwMode="auto">
          <a:xfrm>
            <a:off x="250825" y="2643188"/>
            <a:ext cx="457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zh-CN" altLang="en-US" sz="2800">
                <a:latin typeface="宋体" charset="-122"/>
              </a:rPr>
              <a:t>培训师的角色</a:t>
            </a:r>
          </a:p>
        </p:txBody>
      </p:sp>
      <p:sp>
        <p:nvSpPr>
          <p:cNvPr id="66565" name="标题 2"/>
          <p:cNvSpPr txBox="1">
            <a:spLocks/>
          </p:cNvSpPr>
          <p:nvPr/>
        </p:nvSpPr>
        <p:spPr bwMode="auto">
          <a:xfrm>
            <a:off x="217488" y="3795713"/>
            <a:ext cx="7426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800">
                <a:latin typeface="Calibri" pitchFamily="34" charset="0"/>
              </a:rPr>
              <a:t>角色与能力的平衡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4767263"/>
            <a:ext cx="514350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3A494E-3644-45EC-AB6A-D2C72FAD8068}" type="slidenum">
              <a:rPr lang="en-US" altLang="zh-CN" sz="1400">
                <a:solidFill>
                  <a:schemeClr val="tx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zh-CN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z="4800" smtClean="0"/>
              <a:t>培训师得加强学习</a:t>
            </a:r>
          </a:p>
        </p:txBody>
      </p:sp>
      <p:sp>
        <p:nvSpPr>
          <p:cNvPr id="68611" name="Rectangle 2"/>
          <p:cNvSpPr txBox="1">
            <a:spLocks noChangeArrowheads="1"/>
          </p:cNvSpPr>
          <p:nvPr/>
        </p:nvSpPr>
        <p:spPr bwMode="auto">
          <a:xfrm>
            <a:off x="107950" y="1384300"/>
            <a:ext cx="6696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800" b="1">
                <a:latin typeface="Calibri" pitchFamily="34" charset="0"/>
              </a:rPr>
              <a:t>更需要注重思考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en-US" altLang="zh-CN" smtClean="0"/>
              <a:t>TTT </a:t>
            </a:r>
            <a:r>
              <a:rPr lang="zh-CN" altLang="zh-CN" smtClean="0"/>
              <a:t>企业内训师的发展之路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DE13A272-B90F-407A-B601-65E6220254EA}" type="slidenum">
              <a:rPr lang="zh-CN" altLang="en-US"/>
              <a:pPr>
                <a:defRPr/>
              </a:pPr>
              <a:t>33</a:t>
            </a:fld>
            <a:endParaRPr lang="zh-CN" alt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994025"/>
          </a:xfrm>
        </p:spPr>
        <p:txBody>
          <a:bodyPr/>
          <a:lstStyle/>
          <a:p>
            <a:r>
              <a:rPr lang="zh-CN" altLang="en-US" smtClean="0"/>
              <a:t>培训的过程还是结果</a:t>
            </a:r>
          </a:p>
        </p:txBody>
      </p:sp>
      <p:sp>
        <p:nvSpPr>
          <p:cNvPr id="70660" name="标题 2"/>
          <p:cNvSpPr txBox="1">
            <a:spLocks/>
          </p:cNvSpPr>
          <p:nvPr/>
        </p:nvSpPr>
        <p:spPr bwMode="auto">
          <a:xfrm>
            <a:off x="246063" y="2679700"/>
            <a:ext cx="66976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4000" b="1">
                <a:latin typeface="Calibri" pitchFamily="34" charset="0"/>
              </a:rPr>
              <a:t>成为“企业内训师”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标题 2"/>
          <p:cNvSpPr>
            <a:spLocks noGrp="1"/>
          </p:cNvSpPr>
          <p:nvPr>
            <p:ph type="title"/>
          </p:nvPr>
        </p:nvSpPr>
        <p:spPr>
          <a:xfrm>
            <a:off x="1116013" y="58738"/>
            <a:ext cx="7200900" cy="857250"/>
          </a:xfrm>
        </p:spPr>
        <p:txBody>
          <a:bodyPr/>
          <a:lstStyle/>
          <a:p>
            <a:r>
              <a:rPr lang="zh-CN" altLang="en-US" smtClean="0"/>
              <a:t>你适合成为什么样的培训师？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8B13DE29-A42C-45A0-98EF-F9D69F080E15}" type="slidenum">
              <a:rPr lang="zh-CN" altLang="en-US"/>
              <a:pPr>
                <a:defRPr/>
              </a:pPr>
              <a:t>34</a:t>
            </a:fld>
            <a:endParaRPr lang="zh-CN" altLang="en-US"/>
          </a:p>
        </p:txBody>
      </p:sp>
      <p:sp>
        <p:nvSpPr>
          <p:cNvPr id="72707" name="Rectangle 2"/>
          <p:cNvSpPr txBox="1">
            <a:spLocks noChangeArrowheads="1"/>
          </p:cNvSpPr>
          <p:nvPr/>
        </p:nvSpPr>
        <p:spPr bwMode="auto">
          <a:xfrm>
            <a:off x="250825" y="1492250"/>
            <a:ext cx="77247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4000" b="1">
                <a:latin typeface="Calibri" pitchFamily="34" charset="0"/>
              </a:rPr>
              <a:t>课堂练习：测试您的性格轮廓</a:t>
            </a:r>
          </a:p>
        </p:txBody>
      </p:sp>
      <p:sp>
        <p:nvSpPr>
          <p:cNvPr id="72708" name="矩形 5"/>
          <p:cNvSpPr>
            <a:spLocks noChangeArrowheads="1"/>
          </p:cNvSpPr>
          <p:nvPr/>
        </p:nvSpPr>
        <p:spPr bwMode="auto">
          <a:xfrm>
            <a:off x="250825" y="2787650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200">
                <a:latin typeface="Calibri" pitchFamily="34" charset="0"/>
              </a:rPr>
              <a:t>本测试共有</a:t>
            </a:r>
            <a:r>
              <a:rPr lang="en-US" altLang="zh-CN" sz="3200">
                <a:latin typeface="Calibri" pitchFamily="34" charset="0"/>
              </a:rPr>
              <a:t>40</a:t>
            </a:r>
            <a:r>
              <a:rPr lang="zh-CN" altLang="zh-CN" sz="3200">
                <a:latin typeface="Calibri" pitchFamily="34" charset="0"/>
              </a:rPr>
              <a:t>题</a:t>
            </a:r>
            <a:r>
              <a:rPr lang="en-US" altLang="zh-CN" sz="3200">
                <a:latin typeface="Calibri" pitchFamily="34" charset="0"/>
              </a:rPr>
              <a:t> </a:t>
            </a:r>
            <a:r>
              <a:rPr lang="zh-CN" altLang="zh-CN" sz="3200">
                <a:latin typeface="Calibri" pitchFamily="34" charset="0"/>
              </a:rPr>
              <a:t>，每道题请选择一个最接近你的答案，记下每道题后你所选的字母</a:t>
            </a:r>
            <a:r>
              <a:rPr lang="en-US" altLang="zh-CN" sz="3200">
                <a:latin typeface="Calibri" pitchFamily="34" charset="0"/>
              </a:rPr>
              <a:t>(CPSM),</a:t>
            </a:r>
            <a:r>
              <a:rPr lang="zh-CN" altLang="zh-CN" sz="3200">
                <a:latin typeface="Calibri" pitchFamily="34" charset="0"/>
              </a:rPr>
              <a:t>并在全部测试题完成后对字母进行统计。</a:t>
            </a:r>
            <a:endParaRPr lang="zh-CN" altLang="en-US" sz="32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73730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4767263"/>
            <a:ext cx="514350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997374-14EC-4139-B2F2-4D3E4762EB37}" type="slidenum">
              <a:rPr lang="zh-CN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zh-CN" altLang="en-US">
              <a:solidFill>
                <a:srgbClr val="898989"/>
              </a:solidFill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87313"/>
            <a:ext cx="8713788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D5C3329D-E717-46A1-AE30-5CDB3DD46646}" type="slidenum">
              <a:rPr lang="en-US" altLang="zh-CN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74755" name="标题 1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endParaRPr lang="zh-CN" altLang="en-US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5250"/>
            <a:ext cx="8424862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6802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76803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4767263"/>
            <a:ext cx="514350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EB0816-49CC-4B7C-8F3C-28545DD9052C}" type="slidenum">
              <a:rPr lang="zh-CN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zh-CN" altLang="en-US">
              <a:solidFill>
                <a:srgbClr val="898989"/>
              </a:solidFill>
            </a:endParaRP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87313"/>
            <a:ext cx="8907463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7826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77827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4767263"/>
            <a:ext cx="514350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CD8EC8-636D-4608-9562-F8B23521FE20}" type="slidenum">
              <a:rPr lang="zh-CN" altLang="en-US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zh-CN" altLang="en-US">
              <a:solidFill>
                <a:srgbClr val="898989"/>
              </a:solidFill>
            </a:endParaRPr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5725"/>
            <a:ext cx="889317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4767263"/>
            <a:ext cx="514350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F78326-0BE0-48F7-9F32-D54189139F1D}" type="slidenum">
              <a:rPr lang="en-US" altLang="zh-CN" sz="1400">
                <a:solidFill>
                  <a:schemeClr val="tx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altLang="zh-CN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结果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185863"/>
            <a:ext cx="2711450" cy="35464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400" dirty="0" smtClean="0">
                <a:latin typeface="+mj-ea"/>
                <a:ea typeface="+mj-ea"/>
              </a:rPr>
              <a:t>（</a:t>
            </a:r>
            <a:r>
              <a:rPr lang="en-US" altLang="zh-CN" sz="4400" dirty="0" smtClean="0">
                <a:latin typeface="+mj-ea"/>
                <a:ea typeface="+mj-ea"/>
              </a:rPr>
              <a:t>S</a:t>
            </a:r>
            <a:r>
              <a:rPr lang="zh-CN" altLang="en-US" sz="4400" dirty="0" smtClean="0">
                <a:latin typeface="+mj-ea"/>
                <a:ea typeface="+mj-ea"/>
              </a:rPr>
              <a:t>）：</a:t>
            </a:r>
            <a:r>
              <a:rPr lang="zh-CN" altLang="en-US" sz="4400" u="sng" dirty="0" smtClean="0">
                <a:latin typeface="+mj-ea"/>
                <a:ea typeface="+mj-ea"/>
              </a:rPr>
              <a:t>         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400" dirty="0" smtClean="0">
                <a:latin typeface="+mj-ea"/>
                <a:ea typeface="+mj-ea"/>
              </a:rPr>
              <a:t>（</a:t>
            </a:r>
            <a:r>
              <a:rPr lang="en-US" altLang="zh-CN" sz="4400" dirty="0" smtClean="0">
                <a:latin typeface="+mj-ea"/>
                <a:ea typeface="+mj-ea"/>
              </a:rPr>
              <a:t>C</a:t>
            </a:r>
            <a:r>
              <a:rPr lang="zh-CN" altLang="en-US" sz="4400" dirty="0" smtClean="0">
                <a:latin typeface="+mj-ea"/>
                <a:ea typeface="+mj-ea"/>
              </a:rPr>
              <a:t>）：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400" dirty="0" smtClean="0">
                <a:latin typeface="+mj-ea"/>
                <a:ea typeface="+mj-ea"/>
              </a:rPr>
              <a:t>（</a:t>
            </a:r>
            <a:r>
              <a:rPr lang="en-US" altLang="zh-CN" sz="4400" dirty="0" smtClean="0">
                <a:latin typeface="+mj-ea"/>
                <a:ea typeface="+mj-ea"/>
              </a:rPr>
              <a:t>M</a:t>
            </a:r>
            <a:r>
              <a:rPr lang="zh-CN" altLang="en-US" sz="4400" dirty="0" smtClean="0">
                <a:latin typeface="+mj-ea"/>
                <a:ea typeface="+mj-ea"/>
              </a:rPr>
              <a:t>）：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400" dirty="0" smtClean="0">
                <a:latin typeface="+mj-ea"/>
                <a:ea typeface="+mj-ea"/>
              </a:rPr>
              <a:t>（</a:t>
            </a:r>
            <a:r>
              <a:rPr lang="en-US" altLang="zh-CN" sz="4400" dirty="0" smtClean="0">
                <a:latin typeface="+mj-ea"/>
                <a:ea typeface="+mj-ea"/>
              </a:rPr>
              <a:t>P</a:t>
            </a:r>
            <a:r>
              <a:rPr lang="zh-CN" altLang="en-US" sz="4400" dirty="0" smtClean="0">
                <a:latin typeface="+mj-ea"/>
                <a:ea typeface="+mj-ea"/>
              </a:rPr>
              <a:t>）：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4767263"/>
            <a:ext cx="514350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98E24B-7B63-4CDA-A2D3-7F81210B4E93}" type="slidenum">
              <a:rPr lang="en-US" altLang="zh-CN" sz="1400">
                <a:solidFill>
                  <a:schemeClr val="tx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组织绩效：企业管理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22375"/>
            <a:ext cx="8158163" cy="1673225"/>
          </a:xfrm>
        </p:spPr>
        <p:txBody>
          <a:bodyPr/>
          <a:lstStyle/>
          <a:p>
            <a:r>
              <a:rPr lang="en-US" altLang="zh-CN" sz="2400" b="1" smtClean="0"/>
              <a:t>          </a:t>
            </a:r>
            <a:r>
              <a:rPr lang="zh-CN" altLang="en-US" sz="2400" b="1" smtClean="0"/>
              <a:t>管理就是界定企业的使命，并激励和组织人力资源去实现这个使命。界定使命是企业家的任务，而激励与组织人力资源是领导力的范畴，二者的结合就是管理。</a:t>
            </a:r>
          </a:p>
        </p:txBody>
      </p:sp>
      <p:sp>
        <p:nvSpPr>
          <p:cNvPr id="1015813" name="Rectangle 5"/>
          <p:cNvSpPr>
            <a:spLocks noChangeArrowheads="1"/>
          </p:cNvSpPr>
          <p:nvPr/>
        </p:nvSpPr>
        <p:spPr bwMode="auto">
          <a:xfrm>
            <a:off x="395288" y="3651250"/>
            <a:ext cx="3897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Calibri" pitchFamily="34" charset="0"/>
              </a:rPr>
              <a:t>培训，为企业做了什么？</a:t>
            </a:r>
            <a:endParaRPr lang="en-US" altLang="zh-CN" sz="2400" b="1">
              <a:latin typeface="Calibri" pitchFamily="34" charset="0"/>
            </a:endParaRPr>
          </a:p>
          <a:p>
            <a:r>
              <a:rPr lang="zh-CN" altLang="en-US" sz="2400" b="1">
                <a:latin typeface="Calibri" pitchFamily="34" charset="0"/>
              </a:rPr>
              <a:t>企业，为培训提供了什么？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158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1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5811" grpId="0" build="p"/>
      <p:bldP spid="10158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成人的特点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9ABF9259-9377-45BD-9B2C-539B9F2D4CF1}" type="slidenum">
              <a:rPr lang="zh-CN" altLang="en-US"/>
              <a:pPr>
                <a:defRPr/>
              </a:pPr>
              <a:t>40</a:t>
            </a:fld>
            <a:endParaRPr lang="zh-CN" altLang="en-US"/>
          </a:p>
        </p:txBody>
      </p:sp>
      <p:sp>
        <p:nvSpPr>
          <p:cNvPr id="79875" name="标题 2"/>
          <p:cNvSpPr txBox="1">
            <a:spLocks/>
          </p:cNvSpPr>
          <p:nvPr/>
        </p:nvSpPr>
        <p:spPr bwMode="auto">
          <a:xfrm>
            <a:off x="260350" y="3705225"/>
            <a:ext cx="6696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4000" b="1">
                <a:latin typeface="Calibri" pitchFamily="34" charset="0"/>
              </a:rPr>
              <a:t>学习的发展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培训师的职业素养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21A6397C-A0C2-4EFA-8C53-1F1E17147133}" type="slidenum">
              <a:rPr lang="zh-CN" altLang="en-US" sz="800"/>
              <a:pPr>
                <a:defRPr/>
              </a:pPr>
              <a:t>41</a:t>
            </a:fld>
            <a:endParaRPr lang="zh-CN" altLang="en-US" sz="800"/>
          </a:p>
        </p:txBody>
      </p:sp>
      <p:sp>
        <p:nvSpPr>
          <p:cNvPr id="81923" name="矩形 4"/>
          <p:cNvSpPr>
            <a:spLocks noChangeArrowheads="1"/>
          </p:cNvSpPr>
          <p:nvPr/>
        </p:nvSpPr>
        <p:spPr bwMode="auto">
          <a:xfrm>
            <a:off x="355600" y="1958975"/>
            <a:ext cx="3281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Calibri" pitchFamily="34" charset="0"/>
              </a:rPr>
              <a:t>师艺：技术娴熟，造诣精专</a:t>
            </a:r>
          </a:p>
        </p:txBody>
      </p:sp>
      <p:sp>
        <p:nvSpPr>
          <p:cNvPr id="81924" name="标题 2"/>
          <p:cNvSpPr txBox="1">
            <a:spLocks/>
          </p:cNvSpPr>
          <p:nvPr/>
        </p:nvSpPr>
        <p:spPr bwMode="auto">
          <a:xfrm>
            <a:off x="255588" y="1276350"/>
            <a:ext cx="6696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2000" b="1">
                <a:latin typeface="Calibri" pitchFamily="34" charset="0"/>
              </a:rPr>
              <a:t>师德：尊崇真知，乐业度人</a:t>
            </a:r>
          </a:p>
        </p:txBody>
      </p:sp>
      <p:sp>
        <p:nvSpPr>
          <p:cNvPr id="81925" name="矩形 6"/>
          <p:cNvSpPr>
            <a:spLocks noChangeArrowheads="1"/>
          </p:cNvSpPr>
          <p:nvPr/>
        </p:nvSpPr>
        <p:spPr bwMode="auto">
          <a:xfrm>
            <a:off x="306388" y="2290763"/>
            <a:ext cx="3281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Calibri" pitchFamily="34" charset="0"/>
              </a:rPr>
              <a:t>师威：自尊自律，严格要求</a:t>
            </a:r>
          </a:p>
        </p:txBody>
      </p:sp>
      <p:sp>
        <p:nvSpPr>
          <p:cNvPr id="81926" name="矩形 7"/>
          <p:cNvSpPr>
            <a:spLocks noChangeArrowheads="1"/>
          </p:cNvSpPr>
          <p:nvPr/>
        </p:nvSpPr>
        <p:spPr bwMode="auto">
          <a:xfrm>
            <a:off x="355600" y="2590800"/>
            <a:ext cx="3281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>
                <a:latin typeface="Calibri" pitchFamily="34" charset="0"/>
              </a:rPr>
              <a:t>师风：形象规范，风格独特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4767263"/>
            <a:ext cx="514350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2C985C-4726-477C-98B6-D1214B3045F8}" type="slidenum">
              <a:rPr lang="en-US" altLang="zh-CN" sz="1400">
                <a:solidFill>
                  <a:schemeClr val="tx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zh-CN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8738"/>
            <a:ext cx="6842125" cy="857250"/>
          </a:xfrm>
        </p:spPr>
        <p:txBody>
          <a:bodyPr/>
          <a:lstStyle/>
          <a:p>
            <a:r>
              <a:rPr lang="zh-CN" altLang="en-US" smtClean="0"/>
              <a:t>用          的心态来面对？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矩形 1"/>
          <p:cNvSpPr>
            <a:spLocks noChangeArrowheads="1"/>
          </p:cNvSpPr>
          <p:nvPr/>
        </p:nvSpPr>
        <p:spPr bwMode="auto">
          <a:xfrm>
            <a:off x="287338" y="266700"/>
            <a:ext cx="2824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latin typeface="Calibri" pitchFamily="34" charset="0"/>
              </a:rPr>
              <a:t>云南</a:t>
            </a:r>
            <a:r>
              <a:rPr lang="en-US" altLang="zh-CN" sz="4800" b="1">
                <a:latin typeface="Calibri" pitchFamily="34" charset="0"/>
              </a:rPr>
              <a:t>·</a:t>
            </a:r>
            <a:r>
              <a:rPr lang="zh-CN" altLang="en-US" sz="4800" b="1">
                <a:latin typeface="Calibri" pitchFamily="34" charset="0"/>
              </a:rPr>
              <a:t>昆明</a:t>
            </a:r>
            <a:endParaRPr lang="zh-CN" altLang="en-US" sz="4800">
              <a:latin typeface="Calibri" pitchFamily="34" charset="0"/>
            </a:endParaRPr>
          </a:p>
        </p:txBody>
      </p:sp>
      <p:sp>
        <p:nvSpPr>
          <p:cNvPr id="86018" name="矩形 1"/>
          <p:cNvSpPr>
            <a:spLocks noChangeArrowheads="1"/>
          </p:cNvSpPr>
          <p:nvPr/>
        </p:nvSpPr>
        <p:spPr bwMode="auto">
          <a:xfrm>
            <a:off x="2952750" y="858838"/>
            <a:ext cx="60118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4800" b="1">
                <a:latin typeface="Calibri" pitchFamily="34" charset="0"/>
              </a:rPr>
              <a:t>培训管理与</a:t>
            </a:r>
            <a:r>
              <a:rPr lang="en-US" altLang="zh-CN" sz="4800" b="1">
                <a:latin typeface="Calibri" pitchFamily="34" charset="0"/>
              </a:rPr>
              <a:t>TTT</a:t>
            </a:r>
            <a:r>
              <a:rPr lang="zh-CN" altLang="zh-CN" sz="4800" b="1">
                <a:latin typeface="Calibri" pitchFamily="34" charset="0"/>
              </a:rPr>
              <a:t>操作</a:t>
            </a:r>
            <a:endParaRPr lang="en-US" altLang="zh-CN" sz="4800" b="1">
              <a:latin typeface="Calibri" pitchFamily="34" charset="0"/>
            </a:endParaRPr>
          </a:p>
          <a:p>
            <a:pPr algn="ctr"/>
            <a:r>
              <a:rPr lang="zh-CN" altLang="zh-CN" sz="4800" b="1">
                <a:latin typeface="Calibri" pitchFamily="34" charset="0"/>
              </a:rPr>
              <a:t>实务培训班</a:t>
            </a:r>
          </a:p>
        </p:txBody>
      </p:sp>
      <p:sp>
        <p:nvSpPr>
          <p:cNvPr id="86019" name="内容占位符 1"/>
          <p:cNvSpPr txBox="1">
            <a:spLocks/>
          </p:cNvSpPr>
          <p:nvPr/>
        </p:nvSpPr>
        <p:spPr bwMode="auto">
          <a:xfrm>
            <a:off x="4067175" y="2932113"/>
            <a:ext cx="4105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zh-CN" altLang="en-US" sz="3600" b="1">
                <a:latin typeface="Calibri" pitchFamily="34" charset="0"/>
              </a:rPr>
              <a:t>培训师的内功修炼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表达力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学习</a:t>
            </a:r>
            <a:r>
              <a:rPr lang="zh-CN" altLang="en-US" dirty="0" smtClean="0"/>
              <a:t>力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创造力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挑战</a:t>
            </a:r>
            <a:r>
              <a:rPr lang="zh-CN" altLang="en-US" dirty="0" smtClean="0"/>
              <a:t>力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感召力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洞察力</a:t>
            </a:r>
            <a:endParaRPr lang="zh-CN" altLang="en-US" dirty="0"/>
          </a:p>
        </p:txBody>
      </p:sp>
      <p:sp>
        <p:nvSpPr>
          <p:cNvPr id="87042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培训师的内功修炼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3B8BD2A4-211F-429C-9840-94906B2A491E}" type="slidenum">
              <a:rPr lang="zh-CN" altLang="en-US"/>
              <a:pPr>
                <a:defRPr/>
              </a:pPr>
              <a:t>44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培训师三大忌讳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1DDDFC36-BA74-4206-B3A0-00C872BC63F7}" type="slidenum">
              <a:rPr lang="zh-CN" altLang="en-US"/>
              <a:pPr>
                <a:defRPr/>
              </a:pPr>
              <a:t>45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培训</a:t>
            </a:r>
            <a:r>
              <a:rPr lang="zh-CN" altLang="zh-CN" smtClean="0"/>
              <a:t>师的内心思维训练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13635DE9-E8FB-483E-8E8D-B69729153EE9}" type="slidenum">
              <a:rPr lang="zh-CN" altLang="en-US"/>
              <a:pPr>
                <a:defRPr/>
              </a:pPr>
              <a:t>46</a:t>
            </a:fld>
            <a:endParaRPr lang="zh-CN" altLang="en-US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646113"/>
          </a:xfrm>
        </p:spPr>
        <p:txBody>
          <a:bodyPr>
            <a:spAutoFit/>
          </a:bodyPr>
          <a:lstStyle/>
          <a:p>
            <a:r>
              <a:rPr lang="zh-CN" altLang="en-US" sz="3600" b="1" smtClean="0"/>
              <a:t>所以不要用既定的价值观来思考事物！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8313" y="1276350"/>
            <a:ext cx="8229600" cy="205105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指深植我们心中关于我们自己、别人、组织及周围世界每个层面的假设、形象和故事。并深受习惯思维、定势思维、已有知识的局限。也通常指人们一种习以为常、理所当然的认知。</a:t>
            </a:r>
          </a:p>
        </p:txBody>
      </p:sp>
      <p:sp>
        <p:nvSpPr>
          <p:cNvPr id="92162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心智模式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FC6015D4-5EB5-4BA4-A8B0-A7310F4D51A6}" type="slidenum">
              <a:rPr lang="zh-CN" altLang="en-US"/>
              <a:pPr>
                <a:defRPr/>
              </a:pPr>
              <a:t>47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00150"/>
            <a:ext cx="3827463" cy="30464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400" b="1" dirty="0" smtClean="0"/>
              <a:t>心跳加快</a:t>
            </a:r>
            <a:endParaRPr lang="en-US" altLang="zh-CN" sz="4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400" b="1" dirty="0" smtClean="0"/>
              <a:t>身体发抖</a:t>
            </a:r>
            <a:endParaRPr lang="en-US" altLang="zh-CN" sz="4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400" b="1" dirty="0" smtClean="0"/>
              <a:t>忐忑不安</a:t>
            </a:r>
            <a:endParaRPr lang="en-US" altLang="zh-CN" sz="4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400" b="1" dirty="0" smtClean="0"/>
              <a:t>备受煎熬</a:t>
            </a:r>
            <a:endParaRPr lang="zh-CN" altLang="en-US" sz="4400" b="1" dirty="0"/>
          </a:p>
        </p:txBody>
      </p:sp>
      <p:sp>
        <p:nvSpPr>
          <p:cNvPr id="93186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zh-CN" smtClean="0"/>
              <a:t>内心思维训练</a:t>
            </a:r>
            <a:r>
              <a:rPr lang="zh-CN" altLang="en-US" smtClean="0"/>
              <a:t>：怯场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173985F8-ECFA-4BDE-BA10-7C1E8C42E438}" type="slidenum">
              <a:rPr lang="zh-CN" altLang="en-US"/>
              <a:pPr>
                <a:defRPr/>
              </a:pPr>
              <a:t>48</a:t>
            </a:fld>
            <a:endParaRPr lang="zh-CN" altLang="en-US"/>
          </a:p>
        </p:txBody>
      </p:sp>
      <p:sp>
        <p:nvSpPr>
          <p:cNvPr id="93188" name="内容占位符 1"/>
          <p:cNvSpPr txBox="1">
            <a:spLocks/>
          </p:cNvSpPr>
          <p:nvPr/>
        </p:nvSpPr>
        <p:spPr bwMode="auto">
          <a:xfrm>
            <a:off x="2195513" y="4084638"/>
            <a:ext cx="56991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200">
                <a:latin typeface="Calibri" pitchFamily="34" charset="0"/>
              </a:rPr>
              <a:t>控制怯场的技巧</a:t>
            </a:r>
            <a:endParaRPr lang="zh-CN" altLang="en-US" sz="3200" b="1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50825" y="1330325"/>
            <a:ext cx="6769100" cy="2724150"/>
          </a:xfrm>
        </p:spPr>
        <p:txBody>
          <a:bodyPr/>
          <a:lstStyle/>
          <a:p>
            <a:r>
              <a:rPr lang="zh-CN" altLang="en-US" smtClean="0"/>
              <a:t>一、舒缓身体松下来。</a:t>
            </a:r>
            <a:endParaRPr lang="en-US" altLang="zh-CN" smtClean="0"/>
          </a:p>
          <a:p>
            <a:r>
              <a:rPr lang="zh-CN" altLang="en-US" smtClean="0"/>
              <a:t>二、积极暗示笑起来。</a:t>
            </a:r>
            <a:endParaRPr lang="en-US" altLang="zh-CN" smtClean="0"/>
          </a:p>
          <a:p>
            <a:r>
              <a:rPr lang="zh-CN" altLang="en-US" smtClean="0"/>
              <a:t>三、超量准备熟起来。</a:t>
            </a:r>
            <a:endParaRPr lang="en-US" altLang="zh-CN" smtClean="0"/>
          </a:p>
          <a:p>
            <a:endParaRPr lang="en-US" altLang="zh-CN" sz="3600" smtClean="0"/>
          </a:p>
        </p:txBody>
      </p:sp>
      <p:sp>
        <p:nvSpPr>
          <p:cNvPr id="95234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来来来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灯片编号占位符 3"/>
          <p:cNvSpPr>
            <a:spLocks noGrp="1"/>
          </p:cNvSpPr>
          <p:nvPr>
            <p:ph type="sldNum" sz="quarter" idx="10"/>
          </p:nvPr>
        </p:nvSpPr>
        <p:spPr bwMode="auto">
          <a:xfrm>
            <a:off x="8172450" y="4767263"/>
            <a:ext cx="514350" cy="27463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1E2468-F33F-49F3-B6D3-0033D7CB0C59}" type="slidenum">
              <a:rPr lang="en-US" altLang="zh-CN" sz="1400">
                <a:solidFill>
                  <a:schemeClr val="tx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 sz="1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03325"/>
            <a:ext cx="6696075" cy="2555875"/>
          </a:xfrm>
        </p:spPr>
        <p:txBody>
          <a:bodyPr/>
          <a:lstStyle/>
          <a:p>
            <a:r>
              <a:rPr lang="zh-CN" altLang="en-US" sz="3200" smtClean="0"/>
              <a:t>培训，为你做了什么？</a:t>
            </a:r>
            <a:r>
              <a:rPr lang="en-US" altLang="zh-CN" sz="3200" smtClean="0"/>
              <a:t/>
            </a:r>
            <a:br>
              <a:rPr lang="en-US" altLang="zh-CN" sz="3200" smtClean="0"/>
            </a:br>
            <a:r>
              <a:rPr lang="zh-CN" altLang="en-US" sz="3200" smtClean="0"/>
              <a:t>你，为培训做了什么？</a:t>
            </a:r>
            <a:r>
              <a:rPr lang="en-US" altLang="zh-CN" sz="3200" smtClean="0"/>
              <a:t/>
            </a:r>
            <a:br>
              <a:rPr lang="en-US" altLang="zh-CN" sz="3200" smtClean="0"/>
            </a:br>
            <a:r>
              <a:rPr lang="en-US" altLang="zh-CN" sz="3200" smtClean="0"/>
              <a:t/>
            </a:r>
            <a:br>
              <a:rPr lang="en-US" altLang="zh-CN" sz="3200" smtClean="0"/>
            </a:br>
            <a:r>
              <a:rPr lang="zh-CN" altLang="en-US" sz="3200" smtClean="0"/>
              <a:t>培训师的心理定位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一、扮演角色放下去。</a:t>
            </a:r>
            <a:endParaRPr lang="en-US" altLang="zh-CN" smtClean="0"/>
          </a:p>
          <a:p>
            <a:r>
              <a:rPr lang="zh-CN" altLang="en-US" smtClean="0"/>
              <a:t>二、放开自我豁出去。</a:t>
            </a:r>
            <a:endParaRPr lang="en-US" altLang="zh-CN" smtClean="0"/>
          </a:p>
          <a:p>
            <a:r>
              <a:rPr lang="zh-CN" altLang="en-US" smtClean="0"/>
              <a:t>三、压力消除转回去。</a:t>
            </a:r>
            <a:endParaRPr lang="en-US" altLang="zh-CN" smtClean="0"/>
          </a:p>
          <a:p>
            <a:endParaRPr lang="zh-CN" altLang="en-US" sz="2800" smtClean="0"/>
          </a:p>
        </p:txBody>
      </p:sp>
      <p:sp>
        <p:nvSpPr>
          <p:cNvPr id="97282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去去去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C756F450-14F7-48F6-A159-C818681BDC55}" type="slidenum">
              <a:rPr lang="zh-CN" altLang="en-US"/>
              <a:pPr>
                <a:defRPr/>
              </a:pPr>
              <a:t>50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建立你的实力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133ED360-CADE-4F29-9DE3-667C05E7DE79}" type="slidenum">
              <a:rPr lang="zh-CN" altLang="en-US"/>
              <a:pPr>
                <a:defRPr/>
              </a:pPr>
              <a:t>51</a:t>
            </a:fld>
            <a:endParaRPr lang="zh-CN" altLang="en-US"/>
          </a:p>
        </p:txBody>
      </p:sp>
      <p:sp>
        <p:nvSpPr>
          <p:cNvPr id="99331" name="标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smtClean="0"/>
              <a:t>自信心</a:t>
            </a:r>
          </a:p>
        </p:txBody>
      </p:sp>
      <p:sp>
        <p:nvSpPr>
          <p:cNvPr id="99332" name="标题 2"/>
          <p:cNvSpPr txBox="1">
            <a:spLocks/>
          </p:cNvSpPr>
          <p:nvPr/>
        </p:nvSpPr>
        <p:spPr bwMode="auto">
          <a:xfrm>
            <a:off x="260350" y="2355850"/>
            <a:ext cx="6696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4000" b="1">
                <a:latin typeface="Calibri" pitchFamily="34" charset="0"/>
              </a:rPr>
              <a:t>由“他信”建立“自信”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4925" y="1200150"/>
            <a:ext cx="4691063" cy="20732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b="1" dirty="0"/>
              <a:t>1. </a:t>
            </a:r>
            <a:r>
              <a:rPr lang="zh-CN" altLang="en-US" sz="2800" b="1" dirty="0"/>
              <a:t>培养耐心</a:t>
            </a:r>
            <a:endParaRPr lang="zh-CN" altLang="en-US" sz="2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b="1" dirty="0" smtClean="0"/>
              <a:t>2</a:t>
            </a:r>
            <a:r>
              <a:rPr lang="en-US" altLang="zh-CN" sz="2800" b="1" dirty="0"/>
              <a:t>. </a:t>
            </a:r>
            <a:r>
              <a:rPr lang="zh-CN" altLang="en-US" sz="2800" b="1" dirty="0"/>
              <a:t>习得并精通一种技能</a:t>
            </a:r>
            <a:endParaRPr lang="zh-CN" altLang="en-US" sz="2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b="1" dirty="0" smtClean="0"/>
              <a:t>3</a:t>
            </a:r>
            <a:r>
              <a:rPr lang="en-US" altLang="zh-CN" sz="2800" b="1" dirty="0"/>
              <a:t>. </a:t>
            </a:r>
            <a:r>
              <a:rPr lang="zh-CN" altLang="en-US" sz="2800" b="1" dirty="0"/>
              <a:t>相信积累的力量</a:t>
            </a:r>
            <a:endParaRPr lang="zh-CN" altLang="en-US" sz="2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b="1" dirty="0" smtClean="0"/>
              <a:t>4</a:t>
            </a:r>
            <a:r>
              <a:rPr lang="en-US" altLang="zh-CN" sz="2800" b="1" dirty="0"/>
              <a:t>. </a:t>
            </a:r>
            <a:r>
              <a:rPr lang="zh-CN" altLang="en-US" sz="2800" b="1" dirty="0"/>
              <a:t>了解自己的局限</a:t>
            </a:r>
            <a:endParaRPr lang="zh-CN" altLang="en-US" sz="28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b="1" dirty="0" smtClean="0"/>
              <a:t>5</a:t>
            </a:r>
            <a:r>
              <a:rPr lang="en-US" altLang="zh-CN" sz="2800" b="1" dirty="0"/>
              <a:t>. </a:t>
            </a:r>
            <a:r>
              <a:rPr lang="zh-CN" altLang="en-US" sz="2800" b="1" dirty="0"/>
              <a:t>凡事儿都要提前做足</a:t>
            </a:r>
            <a:r>
              <a:rPr lang="zh-CN" altLang="en-US" sz="2800" b="1" dirty="0" smtClean="0"/>
              <a:t>功课</a:t>
            </a:r>
            <a:endParaRPr lang="zh-CN" altLang="en-US" sz="2800" dirty="0"/>
          </a:p>
        </p:txBody>
      </p:sp>
      <p:sp>
        <p:nvSpPr>
          <p:cNvPr id="100354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培养自信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A0848B19-9AA3-4286-91FE-9EDDD0A78617}" type="slidenum">
              <a:rPr lang="zh-CN" altLang="en-US"/>
              <a:pPr>
                <a:defRPr/>
              </a:pPr>
              <a:t>52</a:t>
            </a:fld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495800" y="2284413"/>
            <a:ext cx="4572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Calibri" pitchFamily="34" charset="0"/>
              </a:rPr>
              <a:t>6. </a:t>
            </a:r>
            <a:r>
              <a:rPr lang="zh-CN" altLang="en-US" sz="2800" b="1">
                <a:latin typeface="Calibri" pitchFamily="34" charset="0"/>
              </a:rPr>
              <a:t>注意细节</a:t>
            </a:r>
            <a:endParaRPr lang="zh-CN" altLang="en-US" sz="2800">
              <a:latin typeface="Calibri" pitchFamily="34" charset="0"/>
            </a:endParaRPr>
          </a:p>
          <a:p>
            <a:r>
              <a:rPr lang="en-US" altLang="zh-CN" sz="2800" b="1">
                <a:latin typeface="Calibri" pitchFamily="34" charset="0"/>
              </a:rPr>
              <a:t>7. </a:t>
            </a:r>
            <a:r>
              <a:rPr lang="zh-CN" altLang="en-US" sz="2800" b="1">
                <a:latin typeface="Calibri" pitchFamily="34" charset="0"/>
              </a:rPr>
              <a:t>培养从容的态度</a:t>
            </a:r>
            <a:endParaRPr lang="zh-CN" altLang="en-US" sz="2800">
              <a:latin typeface="Calibri" pitchFamily="34" charset="0"/>
            </a:endParaRPr>
          </a:p>
          <a:p>
            <a:r>
              <a:rPr lang="en-US" altLang="zh-CN" sz="2800" b="1">
                <a:latin typeface="Calibri" pitchFamily="34" charset="0"/>
              </a:rPr>
              <a:t>8. </a:t>
            </a:r>
            <a:r>
              <a:rPr lang="zh-CN" altLang="en-US" sz="2800" b="1">
                <a:latin typeface="Calibri" pitchFamily="34" charset="0"/>
              </a:rPr>
              <a:t>关心身边的人</a:t>
            </a:r>
            <a:endParaRPr lang="zh-CN" altLang="en-US" sz="2800">
              <a:latin typeface="Calibri" pitchFamily="34" charset="0"/>
            </a:endParaRPr>
          </a:p>
          <a:p>
            <a:r>
              <a:rPr lang="en-US" altLang="zh-CN" sz="2800" b="1">
                <a:latin typeface="Calibri" pitchFamily="34" charset="0"/>
              </a:rPr>
              <a:t>9. </a:t>
            </a:r>
            <a:r>
              <a:rPr lang="zh-CN" altLang="en-US" sz="2800" b="1">
                <a:latin typeface="Calibri" pitchFamily="34" charset="0"/>
              </a:rPr>
              <a:t>不要轻易追求完美</a:t>
            </a:r>
            <a:endParaRPr lang="zh-CN" altLang="en-US" sz="2800">
              <a:latin typeface="Calibri" pitchFamily="34" charset="0"/>
            </a:endParaRPr>
          </a:p>
          <a:p>
            <a:r>
              <a:rPr lang="en-US" altLang="zh-CN" sz="2800" b="1">
                <a:latin typeface="Calibri" pitchFamily="34" charset="0"/>
              </a:rPr>
              <a:t>10. </a:t>
            </a:r>
            <a:r>
              <a:rPr lang="zh-CN" altLang="en-US" sz="2800" b="1">
                <a:latin typeface="Calibri" pitchFamily="34" charset="0"/>
              </a:rPr>
              <a:t>尽量独立，承担必要的责任</a:t>
            </a:r>
            <a:endParaRPr lang="zh-CN" altLang="en-US" sz="28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矩形 1"/>
          <p:cNvSpPr>
            <a:spLocks noChangeArrowheads="1"/>
          </p:cNvSpPr>
          <p:nvPr/>
        </p:nvSpPr>
        <p:spPr bwMode="auto">
          <a:xfrm>
            <a:off x="287338" y="266700"/>
            <a:ext cx="2824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latin typeface="Calibri" pitchFamily="34" charset="0"/>
              </a:rPr>
              <a:t>云南</a:t>
            </a:r>
            <a:r>
              <a:rPr lang="en-US" altLang="zh-CN" sz="4800" b="1">
                <a:latin typeface="Calibri" pitchFamily="34" charset="0"/>
              </a:rPr>
              <a:t>·</a:t>
            </a:r>
            <a:r>
              <a:rPr lang="zh-CN" altLang="en-US" sz="4800" b="1">
                <a:latin typeface="Calibri" pitchFamily="34" charset="0"/>
              </a:rPr>
              <a:t>昆明</a:t>
            </a:r>
            <a:endParaRPr lang="zh-CN" altLang="en-US" sz="4800">
              <a:latin typeface="Calibri" pitchFamily="34" charset="0"/>
            </a:endParaRPr>
          </a:p>
        </p:txBody>
      </p:sp>
      <p:sp>
        <p:nvSpPr>
          <p:cNvPr id="102402" name="矩形 1"/>
          <p:cNvSpPr>
            <a:spLocks noChangeArrowheads="1"/>
          </p:cNvSpPr>
          <p:nvPr/>
        </p:nvSpPr>
        <p:spPr bwMode="auto">
          <a:xfrm>
            <a:off x="2952750" y="858838"/>
            <a:ext cx="60118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4800" b="1">
                <a:latin typeface="Calibri" pitchFamily="34" charset="0"/>
              </a:rPr>
              <a:t>培训管理与</a:t>
            </a:r>
            <a:r>
              <a:rPr lang="en-US" altLang="zh-CN" sz="4800" b="1">
                <a:latin typeface="Calibri" pitchFamily="34" charset="0"/>
              </a:rPr>
              <a:t>TTT</a:t>
            </a:r>
            <a:r>
              <a:rPr lang="zh-CN" altLang="zh-CN" sz="4800" b="1">
                <a:latin typeface="Calibri" pitchFamily="34" charset="0"/>
              </a:rPr>
              <a:t>操作</a:t>
            </a:r>
            <a:endParaRPr lang="en-US" altLang="zh-CN" sz="4800" b="1">
              <a:latin typeface="Calibri" pitchFamily="34" charset="0"/>
            </a:endParaRPr>
          </a:p>
          <a:p>
            <a:pPr algn="ctr"/>
            <a:r>
              <a:rPr lang="zh-CN" altLang="zh-CN" sz="4800" b="1">
                <a:latin typeface="Calibri" pitchFamily="34" charset="0"/>
              </a:rPr>
              <a:t>实务培训班</a:t>
            </a:r>
          </a:p>
        </p:txBody>
      </p:sp>
      <p:sp>
        <p:nvSpPr>
          <p:cNvPr id="7" name="内容占位符 1"/>
          <p:cNvSpPr txBox="1">
            <a:spLocks/>
          </p:cNvSpPr>
          <p:nvPr/>
        </p:nvSpPr>
        <p:spPr>
          <a:xfrm>
            <a:off x="4265613" y="2932113"/>
            <a:ext cx="3384550" cy="7921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600" b="1" dirty="0" smtClean="0"/>
              <a:t>培训师的外在技巧训练</a:t>
            </a:r>
            <a:endParaRPr lang="en-US" altLang="zh-CN" sz="3600" b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600" b="1" dirty="0" smtClean="0"/>
              <a:t>身体运用方面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一、</a:t>
            </a:r>
            <a:r>
              <a:rPr lang="zh-CN" altLang="zh-CN" b="1" smtClean="0"/>
              <a:t>培训师形象及台风设计</a:t>
            </a:r>
            <a:endParaRPr lang="en-US" altLang="zh-CN" b="1" smtClean="0"/>
          </a:p>
          <a:p>
            <a:r>
              <a:rPr lang="zh-CN" altLang="zh-CN" b="1" smtClean="0"/>
              <a:t>二、整合开场</a:t>
            </a:r>
            <a:endParaRPr lang="zh-CN" altLang="zh-CN" smtClean="0"/>
          </a:p>
          <a:p>
            <a:r>
              <a:rPr lang="zh-CN" altLang="zh-CN" b="1" smtClean="0"/>
              <a:t>三、善用手势</a:t>
            </a:r>
            <a:endParaRPr lang="zh-CN" altLang="zh-CN" smtClean="0"/>
          </a:p>
          <a:p>
            <a:r>
              <a:rPr lang="zh-CN" altLang="zh-CN" b="1" smtClean="0"/>
              <a:t>四、巧用表情</a:t>
            </a:r>
            <a:endParaRPr lang="zh-CN" altLang="zh-CN" smtClean="0"/>
          </a:p>
          <a:p>
            <a:r>
              <a:rPr lang="zh-CN" altLang="zh-CN" b="1" smtClean="0"/>
              <a:t>五、高调终场</a:t>
            </a:r>
            <a:endParaRPr lang="zh-CN" altLang="zh-CN" smtClean="0"/>
          </a:p>
          <a:p>
            <a:endParaRPr lang="zh-CN" altLang="zh-CN" smtClean="0"/>
          </a:p>
        </p:txBody>
      </p:sp>
      <p:sp>
        <p:nvSpPr>
          <p:cNvPr id="103426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zh-CN" smtClean="0"/>
              <a:t>内训师的外在技巧训练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16996FF4-804F-4C40-BD9D-29E543107DFA}" type="slidenum">
              <a:rPr lang="zh-CN" altLang="en-US"/>
              <a:pPr>
                <a:defRPr/>
              </a:pPr>
              <a:t>54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42875" y="1173163"/>
            <a:ext cx="3924300" cy="33432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5400" b="1" dirty="0" smtClean="0"/>
              <a:t>第一印象</a:t>
            </a:r>
            <a:endParaRPr lang="en-US" altLang="zh-CN" sz="5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dirty="0"/>
              <a:t>在与陌生人交往的过程中，所得到的有关对方的最初印象称为第一印象。第一印象并非总是正确，但却总是最鲜明、最牢固的，</a:t>
            </a:r>
            <a:r>
              <a:rPr lang="zh-CN" altLang="en-US" sz="2800" dirty="0" smtClean="0"/>
              <a:t>并决定</a:t>
            </a:r>
            <a:r>
              <a:rPr lang="zh-CN" altLang="en-US" sz="2800" dirty="0"/>
              <a:t>着以后双方交往的过程。</a:t>
            </a:r>
            <a:endParaRPr lang="zh-CN" altLang="en-US" sz="2800" b="1" dirty="0"/>
          </a:p>
        </p:txBody>
      </p:sp>
      <p:sp>
        <p:nvSpPr>
          <p:cNvPr id="104450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一、</a:t>
            </a:r>
            <a:r>
              <a:rPr lang="zh-CN" altLang="zh-CN" smtClean="0"/>
              <a:t>培训师形象及台风设计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271DE674-61C9-4DF3-BBF8-58F9CAFA8879}" type="slidenum">
              <a:rPr lang="zh-CN" altLang="en-US"/>
              <a:pPr>
                <a:defRPr/>
              </a:pPr>
              <a:t>55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标题 2"/>
          <p:cNvSpPr>
            <a:spLocks noGrp="1"/>
          </p:cNvSpPr>
          <p:nvPr>
            <p:ph type="title"/>
          </p:nvPr>
        </p:nvSpPr>
        <p:spPr>
          <a:xfrm>
            <a:off x="1116013" y="130175"/>
            <a:ext cx="7488237" cy="857250"/>
          </a:xfrm>
        </p:spPr>
        <p:txBody>
          <a:bodyPr/>
          <a:lstStyle/>
          <a:p>
            <a:r>
              <a:rPr lang="zh-CN" altLang="zh-CN" smtClean="0"/>
              <a:t>标准职业着装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6D8BA047-7BEA-4979-AA76-9CD81CBC222F}" type="slidenum">
              <a:rPr lang="zh-CN" altLang="en-US"/>
              <a:pPr>
                <a:defRPr/>
              </a:pPr>
              <a:t>56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00150"/>
            <a:ext cx="8507413" cy="36401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西装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、拆除</a:t>
            </a:r>
            <a:r>
              <a:rPr lang="zh-CN" altLang="en-US" dirty="0"/>
              <a:t>衣袖上的</a:t>
            </a:r>
            <a:r>
              <a:rPr lang="zh-CN" altLang="en-US" dirty="0" smtClean="0"/>
              <a:t>商标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、要</a:t>
            </a:r>
            <a:r>
              <a:rPr lang="zh-CN" altLang="en-US" dirty="0"/>
              <a:t>熨烫</a:t>
            </a:r>
            <a:r>
              <a:rPr lang="zh-CN" altLang="en-US" dirty="0" smtClean="0"/>
              <a:t>平整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/>
              <a:t>、扣好</a:t>
            </a:r>
            <a:r>
              <a:rPr lang="zh-CN" altLang="en-US" dirty="0" smtClean="0"/>
              <a:t>钮扣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4</a:t>
            </a:r>
            <a:r>
              <a:rPr lang="zh-CN" altLang="en-US" dirty="0"/>
              <a:t>、</a:t>
            </a:r>
            <a:r>
              <a:rPr lang="zh-CN" altLang="en-US" dirty="0" smtClean="0"/>
              <a:t>不卷不挽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5</a:t>
            </a:r>
            <a:r>
              <a:rPr lang="zh-CN" altLang="en-US" dirty="0"/>
              <a:t>、要慎穿毛</a:t>
            </a:r>
            <a:r>
              <a:rPr lang="zh-CN" altLang="en-US" dirty="0" smtClean="0"/>
              <a:t>衫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6</a:t>
            </a:r>
            <a:r>
              <a:rPr lang="zh-CN" altLang="en-US" dirty="0"/>
              <a:t>、要巧配</a:t>
            </a:r>
            <a:r>
              <a:rPr lang="zh-CN" altLang="en-US" dirty="0" smtClean="0"/>
              <a:t>内衣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7</a:t>
            </a:r>
            <a:r>
              <a:rPr lang="zh-CN" altLang="en-US" dirty="0"/>
              <a:t>、少装东西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7B2BA66E-8256-40BE-8B3F-87BD0377F7B4}" type="slidenum">
              <a:rPr lang="en-US" altLang="zh-CN"/>
              <a:pPr>
                <a:defRPr/>
              </a:pPr>
              <a:t>57</a:t>
            </a:fld>
            <a:endParaRPr lang="en-US" altLang="zh-CN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男士，像松树一样站着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22375"/>
            <a:ext cx="3600450" cy="3394075"/>
          </a:xfrm>
        </p:spPr>
        <p:txBody>
          <a:bodyPr/>
          <a:lstStyle/>
          <a:p>
            <a:r>
              <a:rPr lang="zh-CN" altLang="en-US" sz="2800" smtClean="0"/>
              <a:t>男士站姿：肩部平衡</a:t>
            </a:r>
            <a:r>
              <a:rPr lang="en-US" altLang="zh-CN" sz="2800" smtClean="0"/>
              <a:t>,</a:t>
            </a:r>
            <a:r>
              <a:rPr lang="zh-CN" altLang="en-US" sz="2800" smtClean="0"/>
              <a:t>两臂自然下垂</a:t>
            </a:r>
            <a:r>
              <a:rPr lang="en-US" altLang="zh-CN" sz="2800" smtClean="0"/>
              <a:t>,</a:t>
            </a:r>
            <a:r>
              <a:rPr lang="zh-CN" altLang="en-US" sz="2800" smtClean="0"/>
              <a:t>腹部收紧</a:t>
            </a:r>
            <a:r>
              <a:rPr lang="en-US" altLang="zh-CN" sz="2800" smtClean="0"/>
              <a:t>,</a:t>
            </a:r>
            <a:r>
              <a:rPr lang="zh-CN" altLang="en-US" sz="2800" smtClean="0"/>
              <a:t>挺胸</a:t>
            </a:r>
            <a:r>
              <a:rPr lang="en-US" altLang="zh-CN" sz="2800" smtClean="0"/>
              <a:t>,</a:t>
            </a:r>
            <a:r>
              <a:rPr lang="zh-CN" altLang="en-US" sz="2800" smtClean="0"/>
              <a:t>抬头 。</a:t>
            </a:r>
            <a:r>
              <a:rPr lang="en-US" altLang="zh-CN" sz="2800" smtClean="0"/>
              <a:t>,</a:t>
            </a:r>
            <a:r>
              <a:rPr lang="zh-CN" altLang="en-US" sz="2800" smtClean="0"/>
              <a:t>两腿可略分开</a:t>
            </a:r>
            <a:r>
              <a:rPr lang="en-US" altLang="zh-CN" sz="2800" smtClean="0"/>
              <a:t>,</a:t>
            </a:r>
            <a:r>
              <a:rPr lang="zh-CN" altLang="en-US" sz="2800" smtClean="0"/>
              <a:t>大约与肩膀同宽</a:t>
            </a:r>
            <a:r>
              <a:rPr lang="en-US" altLang="zh-CN" sz="2800" smtClean="0"/>
              <a:t>,</a:t>
            </a:r>
            <a:r>
              <a:rPr lang="zh-CN" altLang="en-US" sz="2800" smtClean="0"/>
              <a:t>双手呈半握拳的样子为最好。 </a:t>
            </a:r>
          </a:p>
        </p:txBody>
      </p:sp>
      <p:sp>
        <p:nvSpPr>
          <p:cNvPr id="108548" name="Rectangle 2"/>
          <p:cNvSpPr txBox="1">
            <a:spLocks noChangeArrowheads="1"/>
          </p:cNvSpPr>
          <p:nvPr/>
        </p:nvSpPr>
        <p:spPr bwMode="auto">
          <a:xfrm>
            <a:off x="4211638" y="1016000"/>
            <a:ext cx="49323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4000" b="1">
                <a:latin typeface="Calibri" pitchFamily="34" charset="0"/>
              </a:rPr>
              <a:t>女士，站出秀丽端庄 </a:t>
            </a:r>
          </a:p>
        </p:txBody>
      </p:sp>
      <p:sp>
        <p:nvSpPr>
          <p:cNvPr id="108549" name="Rectangle 3"/>
          <p:cNvSpPr txBox="1">
            <a:spLocks noChangeArrowheads="1"/>
          </p:cNvSpPr>
          <p:nvPr/>
        </p:nvSpPr>
        <p:spPr bwMode="auto">
          <a:xfrm>
            <a:off x="4356100" y="1873250"/>
            <a:ext cx="44640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2800">
                <a:latin typeface="Calibri" pitchFamily="34" charset="0"/>
              </a:rPr>
              <a:t>女士站姿：双脚成“丁”字型，一脚在前方，一脚在后（身体重心）斜放，膝盖靠拢，两腿靠紧直立，肌肉略有收缩感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07ACCE8A-2A32-43E5-B4EF-97A35DF5A8F4}" type="slidenum">
              <a:rPr lang="en-US" altLang="zh-CN"/>
              <a:pPr>
                <a:defRPr/>
              </a:pPr>
              <a:t>58</a:t>
            </a:fld>
            <a:endParaRPr lang="en-US" altLang="zh-CN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男士，像钟一样坐好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22375"/>
            <a:ext cx="4032250" cy="3394075"/>
          </a:xfrm>
        </p:spPr>
        <p:txBody>
          <a:bodyPr/>
          <a:lstStyle/>
          <a:p>
            <a:r>
              <a:rPr lang="zh-CN" altLang="en-US" sz="2400" b="1" smtClean="0"/>
              <a:t>男士坐姿：身体重心应该垂直向下</a:t>
            </a:r>
            <a:r>
              <a:rPr lang="en-US" altLang="zh-CN" sz="2400" b="1" smtClean="0"/>
              <a:t>,</a:t>
            </a:r>
            <a:r>
              <a:rPr lang="zh-CN" altLang="en-US" sz="2400" b="1" smtClean="0"/>
              <a:t>腰部挺直</a:t>
            </a:r>
            <a:r>
              <a:rPr lang="en-US" altLang="zh-CN" sz="2400" b="1" smtClean="0"/>
              <a:t>,</a:t>
            </a:r>
            <a:r>
              <a:rPr lang="zh-CN" altLang="en-US" sz="2400" b="1" smtClean="0"/>
              <a:t>两腿略分开</a:t>
            </a:r>
            <a:r>
              <a:rPr lang="en-US" altLang="zh-CN" sz="2400" b="1" smtClean="0"/>
              <a:t>,</a:t>
            </a:r>
            <a:r>
              <a:rPr lang="zh-CN" altLang="en-US" sz="2400" b="1" smtClean="0"/>
              <a:t>与肩膀同宽</a:t>
            </a:r>
            <a:r>
              <a:rPr lang="en-US" altLang="zh-CN" sz="2400" b="1" smtClean="0"/>
              <a:t>,</a:t>
            </a:r>
            <a:r>
              <a:rPr lang="zh-CN" altLang="en-US" sz="2400" b="1" smtClean="0"/>
              <a:t>看起来不至于太过拘束。两脚应尽量平放在地</a:t>
            </a:r>
            <a:r>
              <a:rPr lang="en-US" altLang="zh-CN" sz="2400" b="1" smtClean="0"/>
              <a:t>,</a:t>
            </a:r>
            <a:r>
              <a:rPr lang="zh-CN" altLang="en-US" sz="2400" b="1" smtClean="0"/>
              <a:t>大腿与小腿成直角</a:t>
            </a:r>
            <a:r>
              <a:rPr lang="en-US" altLang="zh-CN" sz="2400" b="1" smtClean="0"/>
              <a:t>,</a:t>
            </a:r>
            <a:r>
              <a:rPr lang="zh-CN" altLang="en-US" sz="2400" b="1" smtClean="0"/>
              <a:t>双手以半握拳的方式放在腿上</a:t>
            </a:r>
            <a:r>
              <a:rPr lang="en-US" altLang="zh-CN" sz="2400" b="1" smtClean="0"/>
              <a:t>,</a:t>
            </a:r>
            <a:r>
              <a:rPr lang="zh-CN" altLang="en-US" sz="2400" b="1" smtClean="0"/>
              <a:t>或是椅子的扶手上。 </a:t>
            </a:r>
          </a:p>
        </p:txBody>
      </p:sp>
      <p:sp>
        <p:nvSpPr>
          <p:cNvPr id="110596" name="Rectangle 2"/>
          <p:cNvSpPr txBox="1">
            <a:spLocks noChangeArrowheads="1"/>
          </p:cNvSpPr>
          <p:nvPr/>
        </p:nvSpPr>
        <p:spPr bwMode="auto">
          <a:xfrm>
            <a:off x="4427538" y="987425"/>
            <a:ext cx="44656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3200" b="1">
                <a:latin typeface="Calibri" pitchFamily="34" charset="0"/>
              </a:rPr>
              <a:t>美女，坐出知性的温婉</a:t>
            </a:r>
          </a:p>
        </p:txBody>
      </p:sp>
      <p:sp>
        <p:nvSpPr>
          <p:cNvPr id="110597" name="Rectangle 3"/>
          <p:cNvSpPr txBox="1">
            <a:spLocks noChangeArrowheads="1"/>
          </p:cNvSpPr>
          <p:nvPr/>
        </p:nvSpPr>
        <p:spPr bwMode="auto">
          <a:xfrm>
            <a:off x="4395788" y="1844675"/>
            <a:ext cx="44640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2400" b="1">
                <a:latin typeface="Calibri" pitchFamily="34" charset="0"/>
              </a:rPr>
              <a:t>女士坐姿：上体自然坐直，两腿自然弯曲，双脚平落地上，双膝应并拢，女士的双膝、脚跟必须靠紧，两手半握拳放在膝上、或小臂平放在坐椅两侧的扶手上，注意由肩到臂，紧贴胸部，胸微挺，腰要直，目平视，嘴微闭，面带笑容，大方、自然。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09786965-6754-4C69-BEB5-270A53C21F0C}" type="slidenum">
              <a:rPr lang="en-US" altLang="zh-CN"/>
              <a:pPr>
                <a:defRPr/>
              </a:pPr>
              <a:t>59</a:t>
            </a:fld>
            <a:endParaRPr lang="en-US" altLang="zh-CN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似风一样的行走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正确的走姿应从容、平稳、直线。为此，良好的走姿应当身体直立、收腹直腰、两眼平视前方，双臂放松在身体两侧自然摆动，脚尖微向外或向正前方伸出，跨步均匀，两脚之间相距约一只脚到一只半脚，步伐稳健，步履自然，要有节奏感。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一、教与学的关系</a:t>
            </a:r>
          </a:p>
        </p:txBody>
      </p:sp>
      <p:sp>
        <p:nvSpPr>
          <p:cNvPr id="22530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“培训”这件事的分解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6C939156-CA3D-46E6-8610-2CFB0A908E28}" type="slidenum">
              <a:rPr lang="zh-CN" altLang="en-US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22532" name="内容占位符 1"/>
          <p:cNvSpPr txBox="1">
            <a:spLocks/>
          </p:cNvSpPr>
          <p:nvPr/>
        </p:nvSpPr>
        <p:spPr bwMode="auto">
          <a:xfrm>
            <a:off x="428625" y="1846263"/>
            <a:ext cx="59864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200">
                <a:latin typeface="Calibri" pitchFamily="34" charset="0"/>
              </a:rPr>
              <a:t>二、培训的任务及方法。</a:t>
            </a:r>
          </a:p>
        </p:txBody>
      </p:sp>
      <p:sp>
        <p:nvSpPr>
          <p:cNvPr id="10" name="矩形 9"/>
          <p:cNvSpPr/>
          <p:nvPr/>
        </p:nvSpPr>
        <p:spPr>
          <a:xfrm>
            <a:off x="395536" y="2294377"/>
            <a:ext cx="295465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latin typeface="+mn-lt"/>
                <a:ea typeface="+mn-ea"/>
              </a:rPr>
              <a:t>宣导理念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932" y="3150346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</a:rPr>
              <a:t>训练技能</a:t>
            </a:r>
          </a:p>
        </p:txBody>
      </p:sp>
      <p:sp>
        <p:nvSpPr>
          <p:cNvPr id="12" name="矩形 11"/>
          <p:cNvSpPr/>
          <p:nvPr/>
        </p:nvSpPr>
        <p:spPr>
          <a:xfrm>
            <a:off x="443721" y="4147504"/>
            <a:ext cx="296747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解决问题</a:t>
            </a:r>
            <a:endParaRPr lang="zh-CN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375025" y="2293938"/>
            <a:ext cx="57451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000">
                <a:latin typeface="Calibri" pitchFamily="34" charset="0"/>
              </a:rPr>
              <a:t>宣导：讲授法、演示法、游戏法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619500" y="3149600"/>
            <a:ext cx="53260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000">
                <a:latin typeface="Calibri" pitchFamily="34" charset="0"/>
              </a:rPr>
              <a:t>训练：实操发、督导法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635375" y="4148138"/>
            <a:ext cx="53260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000">
                <a:latin typeface="Calibri" pitchFamily="34" charset="0"/>
              </a:rPr>
              <a:t>方案：案例法、咨询法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25622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三大原则：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、为主题服务。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、吸引力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、新颖</a:t>
            </a:r>
            <a:endParaRPr lang="zh-CN" altLang="en-US" dirty="0"/>
          </a:p>
        </p:txBody>
      </p:sp>
      <p:sp>
        <p:nvSpPr>
          <p:cNvPr id="113666" name="标题 2"/>
          <p:cNvSpPr>
            <a:spLocks noGrp="1"/>
          </p:cNvSpPr>
          <p:nvPr>
            <p:ph type="title"/>
          </p:nvPr>
        </p:nvSpPr>
        <p:spPr>
          <a:xfrm>
            <a:off x="107950" y="1222375"/>
            <a:ext cx="6696075" cy="857250"/>
          </a:xfrm>
        </p:spPr>
        <p:txBody>
          <a:bodyPr/>
          <a:lstStyle/>
          <a:p>
            <a:r>
              <a:rPr lang="zh-CN" altLang="zh-CN" smtClean="0"/>
              <a:t>创造有效的开场白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34B35B36-080E-40A5-8CA9-33B3E23F9061}" type="slidenum">
              <a:rPr lang="zh-CN" altLang="en-US"/>
              <a:pPr>
                <a:defRPr/>
              </a:pPr>
              <a:t>60</a:t>
            </a:fld>
            <a:endParaRPr lang="zh-CN" altLang="en-US"/>
          </a:p>
        </p:txBody>
      </p:sp>
      <p:sp>
        <p:nvSpPr>
          <p:cNvPr id="113668" name="矩形 4"/>
          <p:cNvSpPr>
            <a:spLocks noChangeArrowheads="1"/>
          </p:cNvSpPr>
          <p:nvPr/>
        </p:nvSpPr>
        <p:spPr bwMode="auto">
          <a:xfrm>
            <a:off x="1187450" y="96838"/>
            <a:ext cx="35798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latin typeface="Calibri" pitchFamily="34" charset="0"/>
              </a:rPr>
              <a:t>二、</a:t>
            </a:r>
            <a:r>
              <a:rPr lang="zh-CN" altLang="zh-CN" sz="4400" b="1">
                <a:latin typeface="Calibri" pitchFamily="34" charset="0"/>
              </a:rPr>
              <a:t>整合开场</a:t>
            </a:r>
            <a:endParaRPr lang="zh-CN" altLang="en-US" sz="4400" b="1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、提问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、讲故事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、引经据典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4</a:t>
            </a:r>
            <a:r>
              <a:rPr lang="zh-CN" altLang="en-US" dirty="0" smtClean="0"/>
              <a:t>、案例运用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5</a:t>
            </a:r>
            <a:r>
              <a:rPr lang="zh-CN" altLang="en-US" dirty="0" smtClean="0"/>
              <a:t>、数据列举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6</a:t>
            </a:r>
            <a:r>
              <a:rPr lang="zh-CN" altLang="en-US" dirty="0" smtClean="0"/>
              <a:t>、实物展示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7</a:t>
            </a:r>
            <a:r>
              <a:rPr lang="zh-CN" altLang="en-US" dirty="0" smtClean="0"/>
              <a:t>、活动游戏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8</a:t>
            </a:r>
            <a:r>
              <a:rPr lang="zh-CN" altLang="en-US" dirty="0" smtClean="0"/>
              <a:t>、综合运用</a:t>
            </a:r>
            <a:endParaRPr lang="zh-CN" altLang="en-US" dirty="0"/>
          </a:p>
        </p:txBody>
      </p:sp>
      <p:sp>
        <p:nvSpPr>
          <p:cNvPr id="114690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开场白的</a:t>
            </a:r>
            <a:r>
              <a:rPr lang="en-US" altLang="zh-CN" smtClean="0"/>
              <a:t>8</a:t>
            </a:r>
            <a:r>
              <a:rPr lang="zh-CN" altLang="en-US" smtClean="0"/>
              <a:t>种常见方法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06A2AEDD-6B1B-41A2-9836-BA313C65388E}" type="slidenum">
              <a:rPr lang="zh-CN" altLang="en-US"/>
              <a:pPr>
                <a:defRPr/>
              </a:pPr>
              <a:t>61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00150"/>
            <a:ext cx="3178175" cy="25590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、直奔主题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、装腔作调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、自我贬低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4</a:t>
            </a:r>
            <a:r>
              <a:rPr lang="zh-CN" altLang="en-US" dirty="0" smtClean="0"/>
              <a:t>、枯燥无味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5</a:t>
            </a:r>
            <a:r>
              <a:rPr lang="zh-CN" altLang="en-US" dirty="0" smtClean="0"/>
              <a:t>、啰里啰嗦</a:t>
            </a:r>
            <a:endParaRPr lang="en-US" altLang="zh-CN" dirty="0" smtClean="0"/>
          </a:p>
        </p:txBody>
      </p:sp>
      <p:sp>
        <p:nvSpPr>
          <p:cNvPr id="115714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失败的开场白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F8888303-A259-48E8-9BD9-98C76246ABDF}" type="slidenum">
              <a:rPr lang="zh-CN" altLang="en-US"/>
              <a:pPr>
                <a:defRPr/>
              </a:pPr>
              <a:t>62</a:t>
            </a:fld>
            <a:endParaRPr lang="zh-CN" altLang="en-US"/>
          </a:p>
        </p:txBody>
      </p:sp>
      <p:sp>
        <p:nvSpPr>
          <p:cNvPr id="115716" name="矩形 4"/>
          <p:cNvSpPr>
            <a:spLocks noChangeArrowheads="1"/>
          </p:cNvSpPr>
          <p:nvPr/>
        </p:nvSpPr>
        <p:spPr bwMode="auto">
          <a:xfrm>
            <a:off x="4446588" y="1816100"/>
            <a:ext cx="36544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Calibri" pitchFamily="34" charset="0"/>
              </a:rPr>
              <a:t>6</a:t>
            </a:r>
            <a:r>
              <a:rPr lang="zh-CN" altLang="en-US" sz="3200">
                <a:latin typeface="Calibri" pitchFamily="34" charset="0"/>
              </a:rPr>
              <a:t>、推卸责任</a:t>
            </a:r>
            <a:endParaRPr lang="en-US" altLang="zh-CN" sz="3200">
              <a:latin typeface="Calibri" pitchFamily="34" charset="0"/>
            </a:endParaRPr>
          </a:p>
          <a:p>
            <a:r>
              <a:rPr lang="en-US" altLang="zh-CN" sz="3200">
                <a:latin typeface="Calibri" pitchFamily="34" charset="0"/>
              </a:rPr>
              <a:t>7</a:t>
            </a:r>
            <a:r>
              <a:rPr lang="zh-CN" altLang="en-US" sz="3200">
                <a:latin typeface="Calibri" pitchFamily="34" charset="0"/>
              </a:rPr>
              <a:t>、离题万里</a:t>
            </a:r>
            <a:endParaRPr lang="en-US" altLang="zh-CN" sz="3200">
              <a:latin typeface="Calibri" pitchFamily="34" charset="0"/>
            </a:endParaRPr>
          </a:p>
          <a:p>
            <a:r>
              <a:rPr lang="en-US" altLang="zh-CN" sz="3200">
                <a:latin typeface="Calibri" pitchFamily="34" charset="0"/>
              </a:rPr>
              <a:t>8</a:t>
            </a:r>
            <a:r>
              <a:rPr lang="zh-CN" altLang="en-US" sz="3200">
                <a:latin typeface="Calibri" pitchFamily="34" charset="0"/>
              </a:rPr>
              <a:t>、自我吹嘘</a:t>
            </a:r>
            <a:endParaRPr lang="en-US" altLang="zh-CN" sz="3200">
              <a:latin typeface="Calibri" pitchFamily="34" charset="0"/>
            </a:endParaRPr>
          </a:p>
          <a:p>
            <a:r>
              <a:rPr lang="en-US" altLang="zh-CN" sz="3200">
                <a:latin typeface="Calibri" pitchFamily="34" charset="0"/>
              </a:rPr>
              <a:t>9</a:t>
            </a:r>
            <a:r>
              <a:rPr lang="zh-CN" altLang="en-US" sz="3200">
                <a:latin typeface="Calibri" pitchFamily="34" charset="0"/>
              </a:rPr>
              <a:t>、虚张声势</a:t>
            </a:r>
            <a:endParaRPr lang="en-US" altLang="zh-CN" sz="3200">
              <a:latin typeface="Calibri" pitchFamily="34" charset="0"/>
            </a:endParaRPr>
          </a:p>
          <a:p>
            <a:r>
              <a:rPr lang="en-US" altLang="zh-CN" sz="3200">
                <a:latin typeface="Calibri" pitchFamily="34" charset="0"/>
              </a:rPr>
              <a:t>10</a:t>
            </a:r>
            <a:r>
              <a:rPr lang="zh-CN" altLang="en-US" sz="3200">
                <a:latin typeface="Calibri" pitchFamily="34" charset="0"/>
              </a:rPr>
              <a:t>、狐假虎威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zh-CN" smtClean="0"/>
              <a:t>三、善用</a:t>
            </a:r>
            <a:r>
              <a:rPr lang="zh-CN" altLang="en-US" smtClean="0"/>
              <a:t>表情、</a:t>
            </a:r>
            <a:r>
              <a:rPr lang="zh-CN" altLang="zh-CN" smtClean="0"/>
              <a:t>手势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4B369C26-DF76-4D7C-885D-5599166218A0}" type="slidenum">
              <a:rPr lang="zh-CN" altLang="en-US"/>
              <a:pPr>
                <a:defRPr/>
              </a:pPr>
              <a:t>63</a:t>
            </a:fld>
            <a:endParaRPr lang="zh-CN" altLang="en-US"/>
          </a:p>
        </p:txBody>
      </p:sp>
      <p:sp>
        <p:nvSpPr>
          <p:cNvPr id="116739" name="标题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/>
          <a:lstStyle/>
          <a:p>
            <a:r>
              <a:rPr lang="zh-CN" altLang="en-US" sz="2800" smtClean="0"/>
              <a:t>不同的表情表达</a:t>
            </a:r>
            <a:endParaRPr lang="en-US" altLang="zh-CN" sz="2800" smtClean="0"/>
          </a:p>
          <a:p>
            <a:endParaRPr lang="en-US" altLang="zh-CN" sz="2800" smtClean="0"/>
          </a:p>
          <a:p>
            <a:endParaRPr lang="en-US" altLang="zh-CN" sz="2800" smtClean="0"/>
          </a:p>
          <a:p>
            <a:r>
              <a:rPr lang="zh-CN" altLang="en-US" sz="2800" smtClean="0"/>
              <a:t>微笑：口唇之语</a:t>
            </a:r>
          </a:p>
        </p:txBody>
      </p:sp>
      <p:sp>
        <p:nvSpPr>
          <p:cNvPr id="116740" name="内容占位符 1"/>
          <p:cNvSpPr txBox="1">
            <a:spLocks/>
          </p:cNvSpPr>
          <p:nvPr/>
        </p:nvSpPr>
        <p:spPr bwMode="auto">
          <a:xfrm>
            <a:off x="4427538" y="1058863"/>
            <a:ext cx="4411662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2800">
                <a:latin typeface="Calibri" pitchFamily="34" charset="0"/>
              </a:rPr>
              <a:t>眉目传情</a:t>
            </a:r>
            <a:endParaRPr lang="en-US" altLang="zh-CN" sz="28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800">
                <a:latin typeface="Calibri" pitchFamily="34" charset="0"/>
              </a:rPr>
              <a:t>1</a:t>
            </a:r>
            <a:r>
              <a:rPr lang="zh-CN" altLang="en-US" sz="2800">
                <a:latin typeface="Calibri" pitchFamily="34" charset="0"/>
              </a:rPr>
              <a:t>、直视</a:t>
            </a:r>
            <a:endParaRPr lang="en-US" altLang="zh-CN" sz="28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800">
                <a:latin typeface="Calibri" pitchFamily="34" charset="0"/>
              </a:rPr>
              <a:t>2</a:t>
            </a:r>
            <a:r>
              <a:rPr lang="zh-CN" altLang="en-US" sz="2800">
                <a:latin typeface="Calibri" pitchFamily="34" charset="0"/>
              </a:rPr>
              <a:t>、虚视</a:t>
            </a:r>
            <a:endParaRPr lang="en-US" altLang="zh-CN" sz="28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800">
                <a:latin typeface="Calibri" pitchFamily="34" charset="0"/>
              </a:rPr>
              <a:t>3</a:t>
            </a:r>
            <a:r>
              <a:rPr lang="zh-CN" altLang="en-US" sz="2800">
                <a:latin typeface="Calibri" pitchFamily="34" charset="0"/>
              </a:rPr>
              <a:t>、环视</a:t>
            </a:r>
            <a:endParaRPr lang="en-US" altLang="zh-CN" sz="28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800">
                <a:latin typeface="Calibri" pitchFamily="34" charset="0"/>
              </a:rPr>
              <a:t>4</a:t>
            </a:r>
            <a:r>
              <a:rPr lang="zh-CN" altLang="en-US" sz="2800">
                <a:latin typeface="Calibri" pitchFamily="34" charset="0"/>
              </a:rPr>
              <a:t>、仰视</a:t>
            </a:r>
            <a:endParaRPr lang="en-US" altLang="zh-CN" sz="28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800">
                <a:latin typeface="Calibri" pitchFamily="34" charset="0"/>
              </a:rPr>
              <a:t>5</a:t>
            </a:r>
            <a:r>
              <a:rPr lang="zh-CN" altLang="en-US" sz="2800">
                <a:latin typeface="Calibri" pitchFamily="34" charset="0"/>
              </a:rPr>
              <a:t>、俯视</a:t>
            </a:r>
            <a:endParaRPr lang="en-US" altLang="zh-CN" sz="28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800">
                <a:latin typeface="Calibri" pitchFamily="34" charset="0"/>
              </a:rPr>
              <a:t>6</a:t>
            </a:r>
            <a:r>
              <a:rPr lang="zh-CN" altLang="en-US" sz="2800">
                <a:latin typeface="Calibri" pitchFamily="34" charset="0"/>
              </a:rPr>
              <a:t>、遥视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5288" y="1708150"/>
            <a:ext cx="8229600" cy="26130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1</a:t>
            </a:r>
            <a:r>
              <a:rPr lang="zh-CN" altLang="en-US" dirty="0" smtClean="0"/>
              <a:t>、适度</a:t>
            </a:r>
            <a:r>
              <a:rPr lang="zh-CN" altLang="en-US" dirty="0"/>
              <a:t>，就是做手势的频率不宜过多、幅度不要过大或过小，视场面的大小而定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 </a:t>
            </a:r>
            <a:r>
              <a:rPr lang="zh-CN" altLang="en-US" dirty="0"/>
              <a:t>准确，是指手势与语言内容一致，不能让听众产生误解、费解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dirty="0" smtClean="0"/>
              <a:t>3</a:t>
            </a:r>
            <a:r>
              <a:rPr lang="zh-CN" altLang="en-US" dirty="0" smtClean="0"/>
              <a:t>、自然</a:t>
            </a:r>
            <a:r>
              <a:rPr lang="zh-CN" altLang="en-US" dirty="0"/>
              <a:t>，是指手势不要太机械，太僵硬，要给听众以美感。</a:t>
            </a:r>
          </a:p>
        </p:txBody>
      </p:sp>
      <p:sp>
        <p:nvSpPr>
          <p:cNvPr id="118786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专业手势演绎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482D5734-6E9F-452A-BD05-F1CBD2FE816B}" type="slidenum">
              <a:rPr lang="zh-CN" altLang="en-US"/>
              <a:pPr>
                <a:defRPr/>
              </a:pPr>
              <a:t>64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388" y="1200150"/>
            <a:ext cx="8507412" cy="33940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手势的方向与表情达意有关，视主题思想内容而定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手势</a:t>
            </a:r>
            <a:r>
              <a:rPr lang="zh-CN" altLang="en-US" dirty="0"/>
              <a:t>向前向上表示积极的、 赞美的、高兴的态度与感情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向下</a:t>
            </a:r>
            <a:r>
              <a:rPr lang="zh-CN" altLang="en-US" dirty="0"/>
              <a:t>向后表示消极的、指责的、悲痛的内容。</a:t>
            </a:r>
          </a:p>
        </p:txBody>
      </p:sp>
      <p:sp>
        <p:nvSpPr>
          <p:cNvPr id="119810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专业手势演绎：方向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3F8E7582-7D89-4608-913B-20CA94F950C9}" type="slidenum">
              <a:rPr lang="zh-CN" altLang="en-US"/>
              <a:pPr>
                <a:defRPr/>
              </a:pPr>
              <a:t>65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内容占位符 1"/>
          <p:cNvSpPr>
            <a:spLocks noGrp="1"/>
          </p:cNvSpPr>
          <p:nvPr>
            <p:ph idx="1"/>
          </p:nvPr>
        </p:nvSpPr>
        <p:spPr>
          <a:xfrm>
            <a:off x="107950" y="1200150"/>
            <a:ext cx="8785225" cy="1263650"/>
          </a:xfrm>
        </p:spPr>
        <p:txBody>
          <a:bodyPr/>
          <a:lstStyle/>
          <a:p>
            <a:r>
              <a:rPr lang="zh-CN" altLang="en-US" sz="2400" smtClean="0"/>
              <a:t>上区（肩部以上）：手势在这一活动区域活动，多表达积极、宏大、激昂的内容和感情。例如：表示坚 定的信念，殷切的希望，胜利的欢呼，幸福的祝愿，愤怒抗议等。</a:t>
            </a:r>
          </a:p>
        </p:txBody>
      </p:sp>
      <p:sp>
        <p:nvSpPr>
          <p:cNvPr id="121858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专业手势演绎：区域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7BE86AAA-7B97-40F7-8DDB-30178FA46472}" type="slidenum">
              <a:rPr lang="zh-CN" altLang="en-US"/>
              <a:pPr>
                <a:defRPr/>
              </a:pPr>
              <a:t>66</a:t>
            </a:fld>
            <a:endParaRPr lang="zh-CN" altLang="en-US"/>
          </a:p>
        </p:txBody>
      </p:sp>
      <p:sp>
        <p:nvSpPr>
          <p:cNvPr id="121860" name="内容占位符 1"/>
          <p:cNvSpPr txBox="1">
            <a:spLocks/>
          </p:cNvSpPr>
          <p:nvPr/>
        </p:nvSpPr>
        <p:spPr bwMode="auto">
          <a:xfrm>
            <a:off x="179388" y="2139950"/>
            <a:ext cx="86407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2400">
                <a:latin typeface="Calibri" pitchFamily="34" charset="0"/>
              </a:rPr>
              <a:t>中区（肩、腹之间）：手势在这一活动区域活动，多表达叙述事物和说明事理，一般表示演讲者比较平静的心情。</a:t>
            </a:r>
          </a:p>
        </p:txBody>
      </p:sp>
      <p:sp>
        <p:nvSpPr>
          <p:cNvPr id="121861" name="内容占位符 1"/>
          <p:cNvSpPr txBox="1">
            <a:spLocks/>
          </p:cNvSpPr>
          <p:nvPr/>
        </p:nvSpPr>
        <p:spPr bwMode="auto">
          <a:xfrm>
            <a:off x="200025" y="2981325"/>
            <a:ext cx="83962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2400">
                <a:latin typeface="Calibri" pitchFamily="34" charset="0"/>
              </a:rPr>
              <a:t>下区（腹部以下）：手势在这一区域活动，多表示否定、不悦、鄙视、憎恶和厌弃的内容和感情。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zh-CN" altLang="en-US" sz="24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939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有握、撇、切、分、挥、抚等动作。手势动作形状，视演讲主题的内容而定。</a:t>
            </a:r>
          </a:p>
        </p:txBody>
      </p:sp>
      <p:sp>
        <p:nvSpPr>
          <p:cNvPr id="122882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专业手势演绎：动作形状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E5FA9351-54D9-4EAF-AE82-1D1FD7959197}" type="slidenum">
              <a:rPr lang="zh-CN" altLang="en-US"/>
              <a:pPr>
                <a:defRPr/>
              </a:pPr>
              <a:t>67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45372" y="2181241"/>
            <a:ext cx="15760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atin typeface="+mn-lt"/>
                <a:ea typeface="+mn-ea"/>
              </a:rPr>
              <a:t>决断</a:t>
            </a:r>
          </a:p>
        </p:txBody>
      </p:sp>
      <p:sp>
        <p:nvSpPr>
          <p:cNvPr id="11" name="内容占位符 1"/>
          <p:cNvSpPr txBox="1">
            <a:spLocks/>
          </p:cNvSpPr>
          <p:nvPr/>
        </p:nvSpPr>
        <p:spPr bwMode="auto">
          <a:xfrm>
            <a:off x="457200" y="3370263"/>
            <a:ext cx="8229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200">
                <a:latin typeface="Calibri" pitchFamily="34" charset="0"/>
              </a:rPr>
              <a:t>手掌伸开，稍抬起，然后握拳向胸部运动，骤停。这种手势一般表示意志和决心，并起到加重语气的作用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专业手势演绎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EC07668F-781C-4710-99F2-9F4EFB6CBA0F}" type="slidenum">
              <a:rPr lang="zh-CN" altLang="en-US"/>
              <a:pPr>
                <a:defRPr/>
              </a:pPr>
              <a:t>68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1200150"/>
            <a:ext cx="1576072" cy="923330"/>
          </a:xfrm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5400" b="1" dirty="0"/>
              <a:t>号召</a:t>
            </a:r>
          </a:p>
        </p:txBody>
      </p:sp>
      <p:sp>
        <p:nvSpPr>
          <p:cNvPr id="8" name="矩形 7"/>
          <p:cNvSpPr/>
          <p:nvPr/>
        </p:nvSpPr>
        <p:spPr>
          <a:xfrm>
            <a:off x="527557" y="2679762"/>
            <a:ext cx="15760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latin typeface="+mn-lt"/>
                <a:ea typeface="+mn-ea"/>
              </a:rPr>
              <a:t>否定</a:t>
            </a:r>
            <a:endParaRPr lang="zh-CN" altLang="en-US" sz="5400" b="1" dirty="0">
              <a:latin typeface="+mn-lt"/>
              <a:ea typeface="+mn-ea"/>
            </a:endParaRPr>
          </a:p>
        </p:txBody>
      </p:sp>
      <p:sp>
        <p:nvSpPr>
          <p:cNvPr id="9" name="内容占位符 1"/>
          <p:cNvSpPr txBox="1">
            <a:spLocks/>
          </p:cNvSpPr>
          <p:nvPr/>
        </p:nvSpPr>
        <p:spPr bwMode="auto">
          <a:xfrm>
            <a:off x="3132138" y="2897188"/>
            <a:ext cx="5554662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200">
                <a:latin typeface="Calibri" pitchFamily="34" charset="0"/>
              </a:rPr>
              <a:t>手心向下，手掌伸开，抬到胸前，然后向斜下方用力挥动，这种手势一般表示否定</a:t>
            </a:r>
          </a:p>
        </p:txBody>
      </p:sp>
      <p:sp>
        <p:nvSpPr>
          <p:cNvPr id="7" name="内容占位符 1"/>
          <p:cNvSpPr txBox="1">
            <a:spLocks/>
          </p:cNvSpPr>
          <p:nvPr/>
        </p:nvSpPr>
        <p:spPr bwMode="auto">
          <a:xfrm>
            <a:off x="2843213" y="1203325"/>
            <a:ext cx="5556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200">
                <a:latin typeface="Calibri" pitchFamily="34" charset="0"/>
              </a:rPr>
              <a:t>手掌伸开，抬到胸前，然后向另一侧上方用力挥出，表示号召的意思。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专业手势演绎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EE8715DA-B929-4CE6-8C61-BD888EE4A3A2}" type="slidenum">
              <a:rPr lang="zh-CN" altLang="en-US"/>
              <a:pPr>
                <a:defRPr/>
              </a:pPr>
              <a:t>69</a:t>
            </a:fld>
            <a:endParaRPr lang="zh-CN" altLang="en-US"/>
          </a:p>
        </p:txBody>
      </p:sp>
      <p:sp>
        <p:nvSpPr>
          <p:cNvPr id="5" name="内容占位符 4"/>
          <p:cNvSpPr txBox="1">
            <a:spLocks/>
          </p:cNvSpPr>
          <p:nvPr/>
        </p:nvSpPr>
        <p:spPr bwMode="auto">
          <a:xfrm>
            <a:off x="457200" y="1200150"/>
            <a:ext cx="15760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400" b="1" dirty="0" smtClean="0"/>
              <a:t>警示</a:t>
            </a:r>
            <a:endParaRPr lang="zh-CN" altLang="en-US" sz="5400" b="1" dirty="0"/>
          </a:p>
        </p:txBody>
      </p:sp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3779838" y="1260475"/>
            <a:ext cx="4392612" cy="12636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手掌心向外，抬到头上，然后掌心向前一推，表示警示，回避的意思</a:t>
            </a:r>
            <a:endParaRPr lang="zh-CN" altLang="en-US" dirty="0"/>
          </a:p>
        </p:txBody>
      </p:sp>
      <p:sp>
        <p:nvSpPr>
          <p:cNvPr id="7" name="内容占位符 4"/>
          <p:cNvSpPr txBox="1">
            <a:spLocks/>
          </p:cNvSpPr>
          <p:nvPr/>
        </p:nvSpPr>
        <p:spPr bwMode="auto">
          <a:xfrm>
            <a:off x="623316" y="3057804"/>
            <a:ext cx="15760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400" b="1" dirty="0" smtClean="0"/>
              <a:t>无奈</a:t>
            </a:r>
            <a:endParaRPr lang="zh-CN" altLang="en-US" sz="5400" b="1" dirty="0"/>
          </a:p>
        </p:txBody>
      </p:sp>
      <p:sp>
        <p:nvSpPr>
          <p:cNvPr id="8" name="内容占位符 1"/>
          <p:cNvSpPr txBox="1">
            <a:spLocks/>
          </p:cNvSpPr>
          <p:nvPr/>
        </p:nvSpPr>
        <p:spPr bwMode="auto">
          <a:xfrm>
            <a:off x="3563938" y="3057525"/>
            <a:ext cx="503713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200">
                <a:latin typeface="Calibri" pitchFamily="34" charset="0"/>
              </a:rPr>
              <a:t>两手同时伸出，稍向前下垂，掌心向前，抖动一两次，配合耸肩。表示无可奈何。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内容占位符 1"/>
          <p:cNvSpPr>
            <a:spLocks noGrp="1"/>
          </p:cNvSpPr>
          <p:nvPr>
            <p:ph idx="1"/>
          </p:nvPr>
        </p:nvSpPr>
        <p:spPr>
          <a:xfrm>
            <a:off x="457200" y="1200150"/>
            <a:ext cx="5194300" cy="669925"/>
          </a:xfrm>
        </p:spPr>
        <p:txBody>
          <a:bodyPr/>
          <a:lstStyle/>
          <a:p>
            <a:r>
              <a:rPr lang="zh-CN" altLang="en-US" smtClean="0"/>
              <a:t>三、培训的效果及形式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</p:txBody>
      </p:sp>
      <p:sp>
        <p:nvSpPr>
          <p:cNvPr id="24578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“培训”这件事的分解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2460D747-89A4-4946-9367-A97EDFDD3AE1}" type="slidenum">
              <a:rPr lang="zh-CN" altLang="en-US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3675" y="1955800"/>
            <a:ext cx="5314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>
                <a:latin typeface="Calibri" pitchFamily="34" charset="0"/>
              </a:rPr>
              <a:t>个人效果：行为的改变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07975" y="3086100"/>
            <a:ext cx="5314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>
                <a:latin typeface="Calibri" pitchFamily="34" charset="0"/>
              </a:rPr>
              <a:t>组织效果：绩效的提升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654175"/>
            <a:ext cx="8229600" cy="2940050"/>
          </a:xfrm>
        </p:spPr>
        <p:txBody>
          <a:bodyPr/>
          <a:lstStyle/>
          <a:p>
            <a:r>
              <a:rPr lang="zh-CN" altLang="en-US" smtClean="0"/>
              <a:t>一、我们必须团结起来！</a:t>
            </a:r>
            <a:endParaRPr lang="en-US" altLang="zh-CN" smtClean="0"/>
          </a:p>
          <a:p>
            <a:r>
              <a:rPr lang="zh-CN" altLang="en-US" smtClean="0"/>
              <a:t>二、我们决不允许这种腐败现象延续下去！</a:t>
            </a:r>
            <a:endParaRPr lang="en-US" altLang="zh-CN" smtClean="0"/>
          </a:p>
          <a:p>
            <a:r>
              <a:rPr lang="zh-CN" altLang="en-US" smtClean="0"/>
              <a:t>三、希望就在我们的眼前！</a:t>
            </a:r>
            <a:endParaRPr lang="en-US" altLang="zh-CN" smtClean="0"/>
          </a:p>
          <a:p>
            <a:r>
              <a:rPr lang="zh-CN" altLang="en-US" smtClean="0"/>
              <a:t>四、当时我有一种说不出的滋味</a:t>
            </a:r>
            <a:endParaRPr lang="en-US" altLang="zh-CN" smtClean="0"/>
          </a:p>
          <a:p>
            <a:r>
              <a:rPr lang="zh-CN" altLang="en-US" smtClean="0"/>
              <a:t>五、胜利一定属于我们！</a:t>
            </a:r>
          </a:p>
        </p:txBody>
      </p:sp>
      <p:sp>
        <p:nvSpPr>
          <p:cNvPr id="125954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课堂练习：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961C65EB-FC1B-4C12-959C-CF629311E94B}" type="slidenum">
              <a:rPr lang="zh-CN" altLang="en-US"/>
              <a:pPr>
                <a:defRPr/>
              </a:pPr>
              <a:t>70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73050" y="1762125"/>
            <a:ext cx="3683000" cy="10477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/>
              <a:t>导入十分重要</a:t>
            </a:r>
            <a:endParaRPr lang="en-US" altLang="zh-CN" sz="4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000" b="1" dirty="0" smtClean="0"/>
              <a:t>收尾万分小心</a:t>
            </a:r>
            <a:endParaRPr lang="zh-CN" altLang="en-US" sz="4000" b="1" dirty="0"/>
          </a:p>
        </p:txBody>
      </p:sp>
      <p:sp>
        <p:nvSpPr>
          <p:cNvPr id="128002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四、</a:t>
            </a:r>
            <a:r>
              <a:rPr lang="zh-CN" altLang="zh-CN" smtClean="0"/>
              <a:t>高调终场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3F14F9BD-D221-4DDE-9C34-8D587E9A2286}" type="slidenum">
              <a:rPr lang="zh-CN" altLang="en-US"/>
              <a:pPr>
                <a:defRPr/>
              </a:pPr>
              <a:t>71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smtClean="0"/>
              <a:t>一、借口式结尾：</a:t>
            </a:r>
            <a:endParaRPr lang="en-US" altLang="zh-CN" sz="2000" smtClean="0"/>
          </a:p>
          <a:p>
            <a:r>
              <a:rPr lang="zh-CN" altLang="en-US" sz="2000" smtClean="0"/>
              <a:t>二、过分谦虚：</a:t>
            </a:r>
            <a:endParaRPr lang="en-US" altLang="zh-CN" sz="2000" smtClean="0"/>
          </a:p>
          <a:p>
            <a:r>
              <a:rPr lang="zh-CN" altLang="en-US" sz="2000" smtClean="0"/>
              <a:t>三、啰嗦结尾：</a:t>
            </a:r>
            <a:endParaRPr lang="en-US" altLang="zh-CN" sz="2000" smtClean="0"/>
          </a:p>
          <a:p>
            <a:r>
              <a:rPr lang="zh-CN" altLang="en-US" sz="2000" smtClean="0"/>
              <a:t>四、恐吓式结尾：</a:t>
            </a:r>
            <a:endParaRPr lang="en-US" altLang="zh-CN" sz="2000" smtClean="0"/>
          </a:p>
          <a:p>
            <a:r>
              <a:rPr lang="zh-CN" altLang="en-US" sz="2000" smtClean="0"/>
              <a:t>五、歇斯底里式：</a:t>
            </a:r>
            <a:endParaRPr lang="en-US" altLang="zh-CN" sz="2000" smtClean="0"/>
          </a:p>
          <a:p>
            <a:r>
              <a:rPr lang="zh-CN" altLang="en-US" sz="2000" smtClean="0"/>
              <a:t>六、谢谢大家，再见！</a:t>
            </a:r>
          </a:p>
          <a:p>
            <a:endParaRPr lang="en-US" altLang="zh-CN" sz="2000" smtClean="0"/>
          </a:p>
        </p:txBody>
      </p:sp>
      <p:sp>
        <p:nvSpPr>
          <p:cNvPr id="130050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常见不当的结尾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B5ED3798-6BE4-4B1C-B5E9-7E7A0488BE62}" type="slidenum">
              <a:rPr lang="zh-CN" altLang="en-US"/>
              <a:pPr>
                <a:defRPr/>
              </a:pPr>
              <a:t>72</a:t>
            </a:fld>
            <a:endParaRPr lang="zh-CN" altLang="en-US"/>
          </a:p>
        </p:txBody>
      </p:sp>
      <p:sp>
        <p:nvSpPr>
          <p:cNvPr id="130052" name="内容占位符 1"/>
          <p:cNvSpPr txBox="1">
            <a:spLocks/>
          </p:cNvSpPr>
          <p:nvPr/>
        </p:nvSpPr>
        <p:spPr bwMode="auto">
          <a:xfrm>
            <a:off x="4724400" y="1058863"/>
            <a:ext cx="4114800" cy="339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2000">
                <a:latin typeface="Calibri" pitchFamily="34" charset="0"/>
              </a:rPr>
              <a:t>科学结尾</a:t>
            </a:r>
            <a:endParaRPr lang="en-US" altLang="zh-CN" sz="20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000">
                <a:latin typeface="Calibri" pitchFamily="34" charset="0"/>
              </a:rPr>
              <a:t>1</a:t>
            </a:r>
            <a:r>
              <a:rPr lang="zh-CN" altLang="en-US" sz="2000">
                <a:latin typeface="Calibri" pitchFamily="34" charset="0"/>
              </a:rPr>
              <a:t>、总结归纳</a:t>
            </a:r>
            <a:endParaRPr lang="en-US" altLang="zh-CN" sz="20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000">
                <a:latin typeface="Calibri" pitchFamily="34" charset="0"/>
              </a:rPr>
              <a:t>2</a:t>
            </a:r>
            <a:r>
              <a:rPr lang="zh-CN" altLang="en-US" sz="2000">
                <a:latin typeface="Calibri" pitchFamily="34" charset="0"/>
              </a:rPr>
              <a:t>、发出号召</a:t>
            </a:r>
            <a:endParaRPr lang="en-US" altLang="zh-CN" sz="20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000">
                <a:latin typeface="Calibri" pitchFamily="34" charset="0"/>
              </a:rPr>
              <a:t>3</a:t>
            </a:r>
            <a:r>
              <a:rPr lang="zh-CN" altLang="en-US" sz="2000">
                <a:latin typeface="Calibri" pitchFamily="34" charset="0"/>
              </a:rPr>
              <a:t>、展望未来</a:t>
            </a:r>
            <a:endParaRPr lang="en-US" altLang="zh-CN" sz="20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000">
                <a:latin typeface="Calibri" pitchFamily="34" charset="0"/>
              </a:rPr>
              <a:t>4</a:t>
            </a:r>
            <a:r>
              <a:rPr lang="zh-CN" altLang="en-US" sz="2000">
                <a:latin typeface="Calibri" pitchFamily="34" charset="0"/>
              </a:rPr>
              <a:t>、引经据典</a:t>
            </a:r>
            <a:endParaRPr lang="en-US" altLang="zh-CN" sz="20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000">
                <a:latin typeface="Calibri" pitchFamily="34" charset="0"/>
              </a:rPr>
              <a:t>5</a:t>
            </a:r>
            <a:r>
              <a:rPr lang="zh-CN" altLang="en-US" sz="2000">
                <a:latin typeface="Calibri" pitchFamily="34" charset="0"/>
              </a:rPr>
              <a:t>、欲擒故纵</a:t>
            </a:r>
            <a:endParaRPr lang="en-US" altLang="zh-CN" sz="20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000">
                <a:latin typeface="Calibri" pitchFamily="34" charset="0"/>
              </a:rPr>
              <a:t>6</a:t>
            </a:r>
            <a:r>
              <a:rPr lang="zh-CN" altLang="en-US" sz="2000">
                <a:latin typeface="Calibri" pitchFamily="34" charset="0"/>
              </a:rPr>
              <a:t>、讲个故事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矩形 1"/>
          <p:cNvSpPr>
            <a:spLocks noChangeArrowheads="1"/>
          </p:cNvSpPr>
          <p:nvPr/>
        </p:nvSpPr>
        <p:spPr bwMode="auto">
          <a:xfrm>
            <a:off x="287338" y="266700"/>
            <a:ext cx="28241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latin typeface="Calibri" pitchFamily="34" charset="0"/>
              </a:rPr>
              <a:t>云南</a:t>
            </a:r>
            <a:r>
              <a:rPr lang="en-US" altLang="zh-CN" sz="4800" b="1">
                <a:latin typeface="Calibri" pitchFamily="34" charset="0"/>
              </a:rPr>
              <a:t>·</a:t>
            </a:r>
            <a:r>
              <a:rPr lang="zh-CN" altLang="en-US" sz="4800" b="1">
                <a:latin typeface="Calibri" pitchFamily="34" charset="0"/>
              </a:rPr>
              <a:t>昆明</a:t>
            </a:r>
            <a:endParaRPr lang="zh-CN" altLang="en-US" sz="4800">
              <a:latin typeface="Calibri" pitchFamily="34" charset="0"/>
            </a:endParaRPr>
          </a:p>
        </p:txBody>
      </p:sp>
      <p:sp>
        <p:nvSpPr>
          <p:cNvPr id="132098" name="矩形 1"/>
          <p:cNvSpPr>
            <a:spLocks noChangeArrowheads="1"/>
          </p:cNvSpPr>
          <p:nvPr/>
        </p:nvSpPr>
        <p:spPr bwMode="auto">
          <a:xfrm>
            <a:off x="2952750" y="858838"/>
            <a:ext cx="60118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zh-CN" sz="4800" b="1">
                <a:latin typeface="Calibri" pitchFamily="34" charset="0"/>
              </a:rPr>
              <a:t>培训管理与</a:t>
            </a:r>
            <a:r>
              <a:rPr lang="en-US" altLang="zh-CN" sz="4800" b="1">
                <a:latin typeface="Calibri" pitchFamily="34" charset="0"/>
              </a:rPr>
              <a:t>TTT</a:t>
            </a:r>
            <a:r>
              <a:rPr lang="zh-CN" altLang="zh-CN" sz="4800" b="1">
                <a:latin typeface="Calibri" pitchFamily="34" charset="0"/>
              </a:rPr>
              <a:t>操作</a:t>
            </a:r>
            <a:endParaRPr lang="en-US" altLang="zh-CN" sz="4800" b="1">
              <a:latin typeface="Calibri" pitchFamily="34" charset="0"/>
            </a:endParaRPr>
          </a:p>
          <a:p>
            <a:pPr algn="ctr"/>
            <a:r>
              <a:rPr lang="zh-CN" altLang="zh-CN" sz="4800" b="1">
                <a:latin typeface="Calibri" pitchFamily="34" charset="0"/>
              </a:rPr>
              <a:t>实务培训班</a:t>
            </a:r>
          </a:p>
        </p:txBody>
      </p:sp>
      <p:sp>
        <p:nvSpPr>
          <p:cNvPr id="7" name="内容占位符 1"/>
          <p:cNvSpPr txBox="1">
            <a:spLocks/>
          </p:cNvSpPr>
          <p:nvPr/>
        </p:nvSpPr>
        <p:spPr>
          <a:xfrm>
            <a:off x="4265613" y="2932113"/>
            <a:ext cx="3384550" cy="7921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600" b="1" dirty="0" smtClean="0"/>
              <a:t>培训师的外在技巧训练</a:t>
            </a:r>
            <a:endParaRPr lang="en-US" altLang="zh-CN" sz="3600" b="1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600" b="1" dirty="0" smtClean="0"/>
              <a:t>声音运用方面</a:t>
            </a:r>
            <a:endParaRPr lang="zh-CN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内容占位符 1"/>
          <p:cNvSpPr>
            <a:spLocks noGrp="1"/>
          </p:cNvSpPr>
          <p:nvPr>
            <p:ph idx="1"/>
          </p:nvPr>
        </p:nvSpPr>
        <p:spPr>
          <a:xfrm>
            <a:off x="457200" y="1870075"/>
            <a:ext cx="8229600" cy="2724150"/>
          </a:xfrm>
        </p:spPr>
        <p:txBody>
          <a:bodyPr/>
          <a:lstStyle/>
          <a:p>
            <a:r>
              <a:rPr lang="zh-CN" altLang="zh-CN" sz="3600" b="1" smtClean="0"/>
              <a:t>一、调控气息，发声练习</a:t>
            </a:r>
            <a:endParaRPr lang="zh-CN" altLang="zh-CN" sz="3600" smtClean="0"/>
          </a:p>
          <a:p>
            <a:r>
              <a:rPr lang="zh-CN" altLang="zh-CN" sz="3600" b="1" smtClean="0"/>
              <a:t>二、语调训练，讲课声情并茂</a:t>
            </a:r>
            <a:endParaRPr lang="zh-CN" altLang="zh-CN" sz="3600" smtClean="0"/>
          </a:p>
          <a:p>
            <a:r>
              <a:rPr lang="zh-CN" altLang="zh-CN" sz="3600" b="1" smtClean="0"/>
              <a:t>三、收放自如，掌控全场</a:t>
            </a:r>
            <a:endParaRPr lang="zh-CN" altLang="zh-CN" sz="3600" smtClean="0"/>
          </a:p>
          <a:p>
            <a:endParaRPr lang="zh-CN" altLang="en-US" sz="3600" smtClean="0"/>
          </a:p>
        </p:txBody>
      </p:sp>
      <p:sp>
        <p:nvSpPr>
          <p:cNvPr id="133122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zh-CN" sz="4800" smtClean="0"/>
              <a:t>内训师的外在技能训练</a:t>
            </a:r>
            <a:endParaRPr lang="zh-CN" altLang="en-US" sz="480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1E16A22C-053E-40F8-B9D2-B6967CDF385E}" type="slidenum">
              <a:rPr lang="zh-CN" altLang="en-US"/>
              <a:pPr>
                <a:defRPr/>
              </a:pPr>
              <a:t>74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zh-CN" smtClean="0"/>
              <a:t>一、调控气息，发声练习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06F319E9-64C7-4000-9525-32AB4B4EA6FA}" type="slidenum">
              <a:rPr lang="zh-CN" altLang="en-US"/>
              <a:pPr>
                <a:defRPr/>
              </a:pPr>
              <a:t>75</a:t>
            </a:fld>
            <a:endParaRPr lang="zh-CN" altLang="en-US"/>
          </a:p>
        </p:txBody>
      </p:sp>
      <p:sp>
        <p:nvSpPr>
          <p:cNvPr id="9" name="内容占位符 1"/>
          <p:cNvSpPr>
            <a:spLocks noGrp="1"/>
          </p:cNvSpPr>
          <p:nvPr>
            <p:ph idx="1"/>
          </p:nvPr>
        </p:nvSpPr>
        <p:spPr>
          <a:xfrm>
            <a:off x="457200" y="2101850"/>
            <a:ext cx="8229600" cy="24923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胸腹联合</a:t>
            </a:r>
            <a:r>
              <a:rPr lang="zh-CN" altLang="en-US" dirty="0" smtClean="0"/>
              <a:t>呼吸：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吸到</a:t>
            </a:r>
            <a:r>
              <a:rPr lang="zh-CN" altLang="en-US" dirty="0" smtClean="0"/>
              <a:t>肺底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两肋</a:t>
            </a:r>
            <a:r>
              <a:rPr lang="zh-CN" altLang="en-US" dirty="0" smtClean="0"/>
              <a:t>打开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腹部</a:t>
            </a:r>
            <a:r>
              <a:rPr lang="zh-CN" altLang="en-US" dirty="0" smtClean="0"/>
              <a:t>“站定”</a:t>
            </a:r>
            <a:endParaRPr lang="zh-CN" altLang="en-US" dirty="0"/>
          </a:p>
        </p:txBody>
      </p:sp>
      <p:sp>
        <p:nvSpPr>
          <p:cNvPr id="134148" name="内容占位符 1"/>
          <p:cNvSpPr txBox="1">
            <a:spLocks/>
          </p:cNvSpPr>
          <p:nvPr/>
        </p:nvSpPr>
        <p:spPr bwMode="auto">
          <a:xfrm>
            <a:off x="5795963" y="2247900"/>
            <a:ext cx="28908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600" b="1">
                <a:latin typeface="Calibri" pitchFamily="34" charset="0"/>
              </a:rPr>
              <a:t>快吸似惊吓</a:t>
            </a:r>
            <a:endParaRPr lang="en-US" altLang="zh-CN" sz="3600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600" b="1">
                <a:latin typeface="Calibri" pitchFamily="34" charset="0"/>
              </a:rPr>
              <a:t>慢吸如闻香</a:t>
            </a:r>
            <a:endParaRPr lang="en-US" altLang="zh-CN" sz="3600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600" b="1">
                <a:latin typeface="Calibri" pitchFamily="34" charset="0"/>
              </a:rPr>
              <a:t>快呼像出水</a:t>
            </a:r>
            <a:endParaRPr lang="en-US" altLang="zh-CN" sz="3600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600" b="1">
                <a:latin typeface="Calibri" pitchFamily="34" charset="0"/>
              </a:rPr>
              <a:t>慢呼能吹尘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b="1" smtClean="0"/>
              <a:t>肌肉练习：</a:t>
            </a:r>
            <a:endParaRPr lang="en-US" altLang="zh-CN" sz="4000" b="1" smtClean="0"/>
          </a:p>
          <a:p>
            <a:r>
              <a:rPr lang="en-US" altLang="zh-CN" sz="2400" b="1" smtClean="0"/>
              <a:t>1</a:t>
            </a:r>
            <a:r>
              <a:rPr lang="zh-CN" altLang="en-US" sz="2400" b="1" smtClean="0"/>
              <a:t>、打哈欠</a:t>
            </a:r>
            <a:endParaRPr lang="en-US" altLang="zh-CN" sz="2400" b="1" smtClean="0"/>
          </a:p>
          <a:p>
            <a:r>
              <a:rPr lang="en-US" altLang="zh-CN" sz="2400" b="1" smtClean="0"/>
              <a:t>2</a:t>
            </a:r>
            <a:r>
              <a:rPr lang="zh-CN" altLang="en-US" sz="2400" b="1" smtClean="0"/>
              <a:t>、嚼东西</a:t>
            </a:r>
            <a:endParaRPr lang="en-US" altLang="zh-CN" sz="2400" b="1" smtClean="0"/>
          </a:p>
          <a:p>
            <a:r>
              <a:rPr lang="en-US" altLang="zh-CN" sz="2400" b="1" smtClean="0"/>
              <a:t>3</a:t>
            </a:r>
            <a:r>
              <a:rPr lang="zh-CN" altLang="en-US" sz="2400" b="1" smtClean="0"/>
              <a:t>、亲脸蛋</a:t>
            </a:r>
            <a:endParaRPr lang="en-US" altLang="zh-CN" sz="2400" b="1" smtClean="0"/>
          </a:p>
          <a:p>
            <a:r>
              <a:rPr lang="en-US" altLang="zh-CN" sz="2400" b="1" smtClean="0"/>
              <a:t>4</a:t>
            </a:r>
            <a:r>
              <a:rPr lang="zh-CN" altLang="en-US" sz="2400" b="1" smtClean="0"/>
              <a:t>、饶舌头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224C4A40-F0D1-4C47-BF7F-DFE77522C62C}" type="slidenum">
              <a:rPr lang="zh-CN" altLang="en-US"/>
              <a:pPr>
                <a:defRPr/>
              </a:pPr>
              <a:t>76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5400" b="1" dirty="0" smtClean="0"/>
              <a:t>发声练习：</a:t>
            </a:r>
            <a:endParaRPr lang="en-US" altLang="zh-CN" sz="54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600" b="1" dirty="0" smtClean="0"/>
              <a:t>绕口令：</a:t>
            </a:r>
            <a:endParaRPr lang="en-US" altLang="zh-CN" sz="3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3600" b="1" dirty="0" smtClean="0"/>
              <a:t>CPTBTPTP,BCPTDTPTP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、声母绕口令</a:t>
            </a:r>
            <a:r>
              <a:rPr lang="en-US" altLang="zh-CN" sz="3600" b="1" dirty="0" smtClean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600" dirty="0"/>
              <a:t>八百标兵奔北坡</a:t>
            </a:r>
            <a:r>
              <a:rPr lang="zh-CN" altLang="en-US" sz="3600" dirty="0" smtClean="0"/>
              <a:t>，炮兵</a:t>
            </a:r>
            <a:r>
              <a:rPr lang="zh-CN" altLang="en-US" sz="3600" dirty="0"/>
              <a:t>并排北边跑。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3600" dirty="0"/>
              <a:t> </a:t>
            </a:r>
            <a:r>
              <a:rPr lang="zh-CN" altLang="en-US" sz="3600" dirty="0" smtClean="0"/>
              <a:t>炮兵</a:t>
            </a:r>
            <a:r>
              <a:rPr lang="zh-CN" altLang="en-US" sz="3600" dirty="0"/>
              <a:t>怕把标兵碰</a:t>
            </a:r>
            <a:r>
              <a:rPr lang="zh-CN" altLang="en-US" sz="3600" dirty="0" smtClean="0"/>
              <a:t>，标兵</a:t>
            </a:r>
            <a:r>
              <a:rPr lang="zh-CN" altLang="en-US" sz="3600" dirty="0"/>
              <a:t>怕碰炮兵炮。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3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sz="3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sz="36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B6E62417-5180-480B-B250-8C7C10E937E6}" type="slidenum">
              <a:rPr lang="zh-CN" altLang="en-US"/>
              <a:pPr>
                <a:defRPr/>
              </a:pPr>
              <a:t>77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3850" y="1276350"/>
            <a:ext cx="8712200" cy="12414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000" dirty="0" smtClean="0"/>
              <a:t>出</a:t>
            </a:r>
            <a:r>
              <a:rPr lang="zh-CN" altLang="en-US" sz="2000" dirty="0"/>
              <a:t>南门，走六步，见着六叔和六舅，</a:t>
            </a:r>
            <a:br>
              <a:rPr lang="zh-CN" altLang="en-US" sz="2000" dirty="0"/>
            </a:br>
            <a:r>
              <a:rPr lang="zh-CN" altLang="en-US" sz="2000" dirty="0"/>
              <a:t>叫声六叔和六舅，借我六斗六升好绿豆；</a:t>
            </a:r>
            <a:br>
              <a:rPr lang="zh-CN" altLang="en-US" sz="2000" dirty="0"/>
            </a:br>
            <a:r>
              <a:rPr lang="zh-CN" altLang="en-US" sz="2000" dirty="0"/>
              <a:t>过了秋，打了豆</a:t>
            </a:r>
            <a:r>
              <a:rPr lang="zh-CN" altLang="en-US" sz="2000" dirty="0" smtClean="0"/>
              <a:t>，</a:t>
            </a:r>
            <a:endParaRPr lang="en-US" altLang="zh-CN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000" dirty="0" smtClean="0"/>
              <a:t>还</a:t>
            </a:r>
            <a:r>
              <a:rPr lang="zh-CN" altLang="en-US" sz="2000" dirty="0"/>
              <a:t>我六叔六舅六十六斗六升好绿豆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139266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en-US" altLang="zh-CN" smtClean="0"/>
              <a:t>2</a:t>
            </a:r>
            <a:r>
              <a:rPr lang="zh-CN" altLang="en-US" smtClean="0"/>
              <a:t>、韵母绕口令</a:t>
            </a:r>
            <a:r>
              <a:rPr lang="en-US" altLang="zh-CN" smtClean="0"/>
              <a:t>: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A660083B-7CE4-4B34-A66A-4BA6FC483408}" type="slidenum">
              <a:rPr lang="zh-CN" altLang="en-US"/>
              <a:pPr>
                <a:defRPr/>
              </a:pPr>
              <a:t>78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　　梁木匠和梁瓦匠，</a:t>
            </a:r>
            <a:br>
              <a:rPr lang="zh-CN" altLang="en-US" dirty="0"/>
            </a:br>
            <a:r>
              <a:rPr lang="zh-CN" altLang="en-US" dirty="0"/>
              <a:t>　　俩梁有事常商量。</a:t>
            </a:r>
            <a:br>
              <a:rPr lang="zh-CN" altLang="en-US" dirty="0"/>
            </a:br>
            <a:r>
              <a:rPr lang="zh-CN" altLang="en-US" dirty="0"/>
              <a:t>　　梁木匠天亮晾衣裳，</a:t>
            </a:r>
            <a:br>
              <a:rPr lang="zh-CN" altLang="en-US" dirty="0"/>
            </a:br>
            <a:r>
              <a:rPr lang="zh-CN" altLang="en-US" dirty="0"/>
              <a:t>　　梁瓦匠天黑量高梁。</a:t>
            </a:r>
            <a:br>
              <a:rPr lang="zh-CN" altLang="en-US" dirty="0"/>
            </a:br>
            <a:r>
              <a:rPr lang="zh-CN" altLang="en-US" dirty="0"/>
              <a:t>　　梁木匠晾衣裳受了凉，</a:t>
            </a:r>
            <a:br>
              <a:rPr lang="zh-CN" altLang="en-US" dirty="0"/>
            </a:br>
            <a:r>
              <a:rPr lang="zh-CN" altLang="en-US" dirty="0"/>
              <a:t>　　梁瓦匠量高梁少了粮。</a:t>
            </a:r>
            <a:br>
              <a:rPr lang="zh-CN" altLang="en-US" dirty="0"/>
            </a:br>
            <a:r>
              <a:rPr lang="zh-CN" altLang="en-US" dirty="0"/>
              <a:t>　　梁瓦匠思量梁木匠受了凉，</a:t>
            </a:r>
            <a:br>
              <a:rPr lang="zh-CN" altLang="en-US" dirty="0"/>
            </a:br>
            <a:r>
              <a:rPr lang="zh-CN" altLang="en-US" dirty="0"/>
              <a:t>　　梁木匠体谅梁瓦匠少了粮。</a:t>
            </a:r>
          </a:p>
        </p:txBody>
      </p:sp>
      <p:sp>
        <p:nvSpPr>
          <p:cNvPr id="140290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en-US" altLang="zh-CN" smtClean="0"/>
              <a:t>3</a:t>
            </a:r>
            <a:r>
              <a:rPr lang="zh-CN" altLang="en-US" smtClean="0"/>
              <a:t>、声调绕口令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2A53808E-3145-42A7-BC0F-B541578C5FDA}" type="slidenum">
              <a:rPr lang="zh-CN" altLang="en-US"/>
              <a:pPr>
                <a:defRPr/>
              </a:pPr>
              <a:t>79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宋体" panose="02010600030101010101" pitchFamily="2" charset="-122"/>
              </a:rPr>
              <a:t>培训体系建设的常见误区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171A47F9-80F8-4B52-AC0B-F32BCEF8189F}" type="slidenum">
              <a:rPr lang="zh-CN" altLang="en-US"/>
              <a:pPr>
                <a:defRPr/>
              </a:pPr>
              <a:t>8</a:t>
            </a:fld>
            <a:endParaRPr lang="zh-CN" altLang="en-US"/>
          </a:p>
        </p:txBody>
      </p:sp>
      <p:sp>
        <p:nvSpPr>
          <p:cNvPr id="5" name="Line 24"/>
          <p:cNvSpPr>
            <a:spLocks noChangeShapeType="1"/>
          </p:cNvSpPr>
          <p:nvPr/>
        </p:nvSpPr>
        <p:spPr bwMode="auto">
          <a:xfrm flipH="1">
            <a:off x="5851525" y="3506788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H="1">
            <a:off x="5851525" y="2478088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Line 21"/>
          <p:cNvSpPr>
            <a:spLocks noChangeShapeType="1"/>
          </p:cNvSpPr>
          <p:nvPr/>
        </p:nvSpPr>
        <p:spPr bwMode="auto">
          <a:xfrm>
            <a:off x="2320925" y="1500188"/>
            <a:ext cx="1117600" cy="96520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H="1">
            <a:off x="4622800" y="1339850"/>
            <a:ext cx="1270000" cy="498475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6631" name="Group 3"/>
          <p:cNvGrpSpPr>
            <a:grpSpLocks/>
          </p:cNvGrpSpPr>
          <p:nvPr/>
        </p:nvGrpSpPr>
        <p:grpSpPr bwMode="auto">
          <a:xfrm>
            <a:off x="2589213" y="1450975"/>
            <a:ext cx="3762375" cy="3121025"/>
            <a:chOff x="1768" y="1183"/>
            <a:chExt cx="2370" cy="2622"/>
          </a:xfrm>
        </p:grpSpPr>
        <p:sp>
          <p:nvSpPr>
            <p:cNvPr id="26644" name="AutoShape 4"/>
            <p:cNvSpPr>
              <a:spLocks noChangeArrowheads="1"/>
            </p:cNvSpPr>
            <p:nvPr/>
          </p:nvSpPr>
          <p:spPr bwMode="gray">
            <a:xfrm rot="10800000">
              <a:off x="2561" y="3142"/>
              <a:ext cx="751" cy="663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195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zh-CN">
                <a:latin typeface="Calibri" pitchFamily="34" charset="0"/>
              </a:endParaRPr>
            </a:p>
          </p:txBody>
        </p:sp>
        <p:sp>
          <p:nvSpPr>
            <p:cNvPr id="26645" name="AutoShape 5"/>
            <p:cNvSpPr>
              <a:spLocks noChangeArrowheads="1"/>
            </p:cNvSpPr>
            <p:nvPr/>
          </p:nvSpPr>
          <p:spPr bwMode="gray">
            <a:xfrm>
              <a:off x="2572" y="1183"/>
              <a:ext cx="751" cy="663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50195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zh-CN">
                <a:latin typeface="Calibri" pitchFamily="34" charset="0"/>
              </a:endParaRPr>
            </a:p>
          </p:txBody>
        </p:sp>
        <p:sp>
          <p:nvSpPr>
            <p:cNvPr id="26646" name="AutoShape 6"/>
            <p:cNvSpPr>
              <a:spLocks noChangeArrowheads="1"/>
            </p:cNvSpPr>
            <p:nvPr/>
          </p:nvSpPr>
          <p:spPr bwMode="gray">
            <a:xfrm rot="7186656">
              <a:off x="3431" y="2642"/>
              <a:ext cx="752" cy="663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50195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zh-CN">
                <a:latin typeface="Calibri" pitchFamily="34" charset="0"/>
              </a:endParaRPr>
            </a:p>
          </p:txBody>
        </p:sp>
        <p:sp>
          <p:nvSpPr>
            <p:cNvPr id="26647" name="AutoShape 7"/>
            <p:cNvSpPr>
              <a:spLocks noChangeArrowheads="1"/>
            </p:cNvSpPr>
            <p:nvPr/>
          </p:nvSpPr>
          <p:spPr bwMode="gray">
            <a:xfrm rot="3597399">
              <a:off x="3428" y="1677"/>
              <a:ext cx="751" cy="662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195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zh-CN">
                <a:latin typeface="Calibri" pitchFamily="34" charset="0"/>
              </a:endParaRPr>
            </a:p>
          </p:txBody>
        </p:sp>
        <p:sp>
          <p:nvSpPr>
            <p:cNvPr id="26648" name="AutoShape 8"/>
            <p:cNvSpPr>
              <a:spLocks noChangeArrowheads="1"/>
            </p:cNvSpPr>
            <p:nvPr/>
          </p:nvSpPr>
          <p:spPr bwMode="gray">
            <a:xfrm rot="-7225481">
              <a:off x="1724" y="2648"/>
              <a:ext cx="751" cy="663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50195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zh-CN">
                <a:latin typeface="Calibri" pitchFamily="34" charset="0"/>
              </a:endParaRPr>
            </a:p>
          </p:txBody>
        </p:sp>
        <p:sp>
          <p:nvSpPr>
            <p:cNvPr id="26649" name="AutoShape 9"/>
            <p:cNvSpPr>
              <a:spLocks noChangeArrowheads="1"/>
            </p:cNvSpPr>
            <p:nvPr/>
          </p:nvSpPr>
          <p:spPr bwMode="gray">
            <a:xfrm rot="-3614670">
              <a:off x="1727" y="1673"/>
              <a:ext cx="752" cy="663"/>
            </a:xfrm>
            <a:prstGeom prst="triangle">
              <a:avLst>
                <a:gd name="adj" fmla="val 50000"/>
              </a:avLst>
            </a:prstGeom>
            <a:solidFill>
              <a:schemeClr val="folHlink">
                <a:alpha val="50195"/>
              </a:schemeClr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zh-CN">
                <a:latin typeface="Calibri" pitchFamily="34" charset="0"/>
              </a:endParaRPr>
            </a:p>
          </p:txBody>
        </p:sp>
        <p:sp>
          <p:nvSpPr>
            <p:cNvPr id="26650" name="Line 10"/>
            <p:cNvSpPr>
              <a:spLocks noChangeShapeType="1"/>
            </p:cNvSpPr>
            <p:nvPr/>
          </p:nvSpPr>
          <p:spPr bwMode="auto">
            <a:xfrm>
              <a:off x="2147" y="3385"/>
              <a:ext cx="745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54077" y="3964782"/>
            <a:ext cx="238398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课程建设不系统</a:t>
            </a:r>
            <a:endParaRPr lang="en-US" altLang="zh-C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365498" y="1393023"/>
            <a:ext cx="31101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培训管理制度不完善 </a:t>
            </a:r>
            <a:endParaRPr lang="en-US" altLang="zh-C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4200" y="2571750"/>
            <a:ext cx="238398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培训运作不规范</a:t>
            </a:r>
            <a:endParaRPr lang="en-US" altLang="zh-C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480244" y="2350294"/>
            <a:ext cx="17556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期望值过高</a:t>
            </a:r>
            <a:endParaRPr lang="en-US" altLang="zh-C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150389" y="3438674"/>
            <a:ext cx="30123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培训讲师队伍不稳定</a:t>
            </a:r>
            <a:endParaRPr lang="en-US" altLang="zh-C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5101928" y="1232288"/>
            <a:ext cx="30123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培训管理系统不完备</a:t>
            </a:r>
            <a:endParaRPr lang="en-US" altLang="zh-CN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38" name="AutoShape 17"/>
          <p:cNvSpPr>
            <a:spLocks noChangeArrowheads="1"/>
          </p:cNvSpPr>
          <p:nvPr/>
        </p:nvSpPr>
        <p:spPr bwMode="gray">
          <a:xfrm>
            <a:off x="3459163" y="2311400"/>
            <a:ext cx="2093912" cy="1358900"/>
          </a:xfrm>
          <a:prstGeom prst="hexagon">
            <a:avLst>
              <a:gd name="adj" fmla="val 28892"/>
              <a:gd name="vf" fmla="val 115470"/>
            </a:avLst>
          </a:prstGeom>
          <a:solidFill>
            <a:srgbClr val="C0C0C0">
              <a:alpha val="0"/>
            </a:srgbClr>
          </a:solidFill>
          <a:ln w="9525">
            <a:miter lim="800000"/>
            <a:headEnd/>
            <a:tailEnd/>
          </a:ln>
          <a:scene3d>
            <a:camera prst="legacyPerspectiveFron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3287713" y="4094163"/>
            <a:ext cx="1228725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432813" y="2909176"/>
            <a:ext cx="2112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六大误区</a:t>
            </a:r>
            <a:endParaRPr lang="en-US" altLang="zh-CN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1892300" y="2732088"/>
            <a:ext cx="1546225" cy="796925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black">
          <a:xfrm>
            <a:off x="106363" y="1660525"/>
            <a:ext cx="24288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ct val="90000"/>
              </a:lnSpc>
            </a:pPr>
            <a:r>
              <a:rPr lang="zh-CN" altLang="en-US" sz="1200">
                <a:latin typeface="Calibri" pitchFamily="34" charset="0"/>
              </a:rPr>
              <a:t>              </a:t>
            </a:r>
            <a:endParaRPr lang="en-US" altLang="zh-CN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964238" y="2571750"/>
            <a:ext cx="3071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　</a:t>
            </a:r>
            <a:endParaRPr lang="zh-CN" altLang="en-US" sz="1200"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4" grpId="0" animBg="1"/>
      <p:bldP spid="26" grpId="0" animBg="1"/>
      <p:bldP spid="28" grpId="0"/>
      <p:bldP spid="2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00150"/>
            <a:ext cx="3467100" cy="6159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4400" b="1" dirty="0" smtClean="0"/>
              <a:t>投入感情</a:t>
            </a:r>
            <a:endParaRPr lang="zh-CN" altLang="en-US" sz="44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69A8CA8E-895B-4347-A6D1-DBB2CB9ED52D}" type="slidenum">
              <a:rPr lang="zh-CN" altLang="en-US"/>
              <a:pPr>
                <a:defRPr/>
              </a:pPr>
              <a:t>80</a:t>
            </a:fld>
            <a:endParaRPr lang="zh-CN" altLang="en-US"/>
          </a:p>
        </p:txBody>
      </p:sp>
      <p:sp>
        <p:nvSpPr>
          <p:cNvPr id="141315" name="标题 4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标题 2"/>
          <p:cNvSpPr>
            <a:spLocks noGrp="1"/>
          </p:cNvSpPr>
          <p:nvPr>
            <p:ph type="title"/>
          </p:nvPr>
        </p:nvSpPr>
        <p:spPr>
          <a:xfrm>
            <a:off x="971550" y="55563"/>
            <a:ext cx="7416800" cy="857250"/>
          </a:xfrm>
        </p:spPr>
        <p:txBody>
          <a:bodyPr/>
          <a:lstStyle/>
          <a:p>
            <a:r>
              <a:rPr lang="zh-CN" altLang="en-US" smtClean="0"/>
              <a:t>二、</a:t>
            </a:r>
            <a:r>
              <a:rPr lang="zh-CN" altLang="zh-CN" smtClean="0"/>
              <a:t>语调训练，讲课声情并茂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A2CC7457-F65D-4C6C-9721-395BA73CB0F0}" type="slidenum">
              <a:rPr lang="zh-CN" altLang="en-US"/>
              <a:pPr>
                <a:defRPr/>
              </a:pPr>
              <a:t>81</a:t>
            </a:fld>
            <a:endParaRPr lang="zh-CN" altLang="en-US"/>
          </a:p>
        </p:txBody>
      </p:sp>
      <p:sp>
        <p:nvSpPr>
          <p:cNvPr id="143363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smtClean="0"/>
              <a:t>我们常有这样的体验，有的培训师口头表达能力强，讲课重视语调的抑扬顿挫的变化，哪怕是讲解抽象、枯燥的内容，也会牢牢地吸引学员；而有的培训师总是用呆板、平淡的语调讲话，即便讲解生动、有趣的内容，也会使学员昏昏欲睡。要想成为一名合格的培训师，就必须使语言表达富有表现力、说服力、感染力，就必须使自己有较高的驾驭语调的技能技巧。</a:t>
            </a:r>
          </a:p>
          <a:p>
            <a:endParaRPr lang="zh-CN" altLang="en-US" sz="24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dirty="0"/>
              <a:t>曾经，有一份真诚的爱情放在我面前， </a:t>
            </a:r>
            <a:endParaRPr lang="en-US" altLang="zh-CN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dirty="0" smtClean="0"/>
              <a:t>我</a:t>
            </a:r>
            <a:r>
              <a:rPr lang="zh-CN" altLang="en-US" sz="2800" dirty="0"/>
              <a:t>没有珍惜， </a:t>
            </a:r>
            <a:br>
              <a:rPr lang="zh-CN" altLang="en-US" sz="2800" dirty="0"/>
            </a:br>
            <a:r>
              <a:rPr lang="zh-CN" altLang="en-US" sz="2800" dirty="0"/>
              <a:t>等到我失去的时候才后悔莫及， </a:t>
            </a:r>
            <a:br>
              <a:rPr lang="zh-CN" altLang="en-US" sz="2800" dirty="0"/>
            </a:br>
            <a:r>
              <a:rPr lang="zh-CN" altLang="en-US" sz="2800" dirty="0"/>
              <a:t>人世间最痛苦的事莫过于此</a:t>
            </a:r>
            <a:r>
              <a:rPr lang="en-US" altLang="zh-CN" sz="2800" dirty="0"/>
              <a:t>…… </a:t>
            </a:r>
            <a:endParaRPr lang="en-US" altLang="zh-CN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dirty="0"/>
              <a:t>你</a:t>
            </a:r>
            <a:r>
              <a:rPr lang="zh-CN" altLang="en-US" sz="2800" dirty="0" smtClean="0"/>
              <a:t>的剑在我的咽喉上割下去吧，</a:t>
            </a:r>
            <a:endParaRPr lang="en-US" altLang="zh-CN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 dirty="0" smtClean="0"/>
              <a:t>不用再犹豫了。</a:t>
            </a:r>
            <a:r>
              <a:rPr lang="zh-CN" altLang="en-US" sz="2800" dirty="0"/>
              <a:t/>
            </a:r>
            <a:br>
              <a:rPr lang="zh-CN" altLang="en-US" sz="2800" dirty="0"/>
            </a:br>
            <a:r>
              <a:rPr lang="zh-CN" altLang="en-US" sz="2800" dirty="0"/>
              <a:t>如果上天能够给我一个再来一次的机会， </a:t>
            </a:r>
            <a:br>
              <a:rPr lang="zh-CN" altLang="en-US" sz="2800" dirty="0"/>
            </a:br>
            <a:r>
              <a:rPr lang="zh-CN" altLang="en-US" sz="2800" dirty="0"/>
              <a:t>我会对那个女孩子说三个字： </a:t>
            </a:r>
            <a:r>
              <a:rPr lang="zh-CN" altLang="en-US" sz="2800" dirty="0" smtClean="0"/>
              <a:t>“</a:t>
            </a:r>
            <a:r>
              <a:rPr lang="zh-CN" altLang="en-US" sz="2800" dirty="0"/>
              <a:t>我爱你。” </a:t>
            </a:r>
            <a:br>
              <a:rPr lang="zh-CN" altLang="en-US" sz="2800" dirty="0"/>
            </a:br>
            <a:r>
              <a:rPr lang="zh-CN" altLang="en-US" sz="2800" dirty="0"/>
              <a:t>如果非要在这份爱上加上一个期限， </a:t>
            </a:r>
            <a:br>
              <a:rPr lang="zh-CN" altLang="en-US" sz="2800" dirty="0"/>
            </a:br>
            <a:r>
              <a:rPr lang="zh-CN" altLang="en-US" sz="2800" dirty="0"/>
              <a:t>我希望是</a:t>
            </a:r>
            <a:r>
              <a:rPr lang="en-US" altLang="zh-CN" sz="2800" dirty="0"/>
              <a:t>……</a:t>
            </a:r>
            <a:r>
              <a:rPr lang="zh-CN" altLang="en-US" sz="2800" dirty="0"/>
              <a:t>一万年！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F0E319CC-1486-456D-A8EB-1958DC2D5E3D}" type="slidenum">
              <a:rPr lang="zh-CN" altLang="en-US"/>
              <a:pPr>
                <a:defRPr/>
              </a:pPr>
              <a:t>82</a:t>
            </a:fld>
            <a:endParaRPr lang="zh-CN" altLang="en-US"/>
          </a:p>
        </p:txBody>
      </p:sp>
      <p:sp>
        <p:nvSpPr>
          <p:cNvPr id="144387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至尊宝的感情练习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86163"/>
          </a:xfrm>
          <a:solidFill>
            <a:schemeClr val="bg1"/>
          </a:solidFill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400" dirty="0"/>
              <a:t>男：你无情你残酷你无理取闹！ </a:t>
            </a:r>
            <a:br>
              <a:rPr lang="zh-CN" altLang="en-US" sz="2400" dirty="0"/>
            </a:br>
            <a:r>
              <a:rPr lang="zh-CN" altLang="en-US" sz="2400" dirty="0"/>
              <a:t>女：那你就不无情！？不残酷！？不无理取闹！？ </a:t>
            </a:r>
            <a:br>
              <a:rPr lang="zh-CN" altLang="en-US" sz="2400" dirty="0"/>
            </a:br>
            <a:r>
              <a:rPr lang="zh-CN" altLang="en-US" sz="2400" dirty="0"/>
              <a:t>男：我哪里无情！？哪里残酷！？哪里无理取闹！？ </a:t>
            </a:r>
            <a:br>
              <a:rPr lang="zh-CN" altLang="en-US" sz="2400" dirty="0"/>
            </a:br>
            <a:r>
              <a:rPr lang="zh-CN" altLang="en-US" sz="2400" dirty="0"/>
              <a:t>女：你哪里不无情！？哪里不残酷！？哪里不无理取闹！？ </a:t>
            </a:r>
            <a:br>
              <a:rPr lang="zh-CN" altLang="en-US" sz="2400" dirty="0"/>
            </a:br>
            <a:r>
              <a:rPr lang="zh-CN" altLang="en-US" sz="2400" dirty="0"/>
              <a:t>男：我就算再怎么无情再怎么残酷再怎么无理取闹，也不会比你更无情更残酷更无理取闹！ </a:t>
            </a:r>
            <a:br>
              <a:rPr lang="zh-CN" altLang="en-US" sz="2400" dirty="0"/>
            </a:br>
            <a:r>
              <a:rPr lang="zh-CN" altLang="en-US" sz="2400" dirty="0"/>
              <a:t>女：我会比你无情！？比你残酷！？比你无理取闹！？你才是我见过最无情最残酷最无理取闹的人！ </a:t>
            </a:r>
            <a:br>
              <a:rPr lang="zh-CN" altLang="en-US" sz="2400" dirty="0"/>
            </a:br>
            <a:r>
              <a:rPr lang="zh-CN" altLang="en-US" sz="2400" dirty="0"/>
              <a:t>男：哼！我绝对没你无情没你残酷没你无理取闹！ </a:t>
            </a:r>
            <a:br>
              <a:rPr lang="zh-CN" altLang="en-US" sz="2400" dirty="0"/>
            </a:br>
            <a:r>
              <a:rPr lang="zh-CN" altLang="en-US" sz="2400" dirty="0"/>
              <a:t>女：好。既然你说我无情我残酷我无理取闹，我就无情给你看残酷给你看无理取闹给你看！ </a:t>
            </a:r>
            <a:br>
              <a:rPr lang="zh-CN" altLang="en-US" sz="2400" dirty="0"/>
            </a:br>
            <a:r>
              <a:rPr lang="zh-CN" altLang="en-US" sz="2400" dirty="0"/>
              <a:t>男：看吧！还说你不无情不残酷不无理取闹，现在完全展现你无情残酷无理取闹的一面了吧！</a:t>
            </a:r>
          </a:p>
        </p:txBody>
      </p:sp>
      <p:sp>
        <p:nvSpPr>
          <p:cNvPr id="145410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琼阿姨的语调练习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9FC946B5-BCA5-41D2-BD64-7F6AD19F77DA}" type="slidenum">
              <a:rPr lang="zh-CN" altLang="en-US"/>
              <a:pPr>
                <a:defRPr/>
              </a:pPr>
              <a:t>83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内容占位符 1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3209925"/>
          </a:xfrm>
        </p:spPr>
        <p:txBody>
          <a:bodyPr/>
          <a:lstStyle/>
          <a:p>
            <a:r>
              <a:rPr lang="zh-CN" altLang="en-US" smtClean="0"/>
              <a:t>语调，由声音停顿，语气轻重，语速快慢和音量高低四个要素组成。要素的组合变化，构成了艺术化语言表达的各种调式，病通过这些调式表述观点、立场、认识、理解、态度和感情。</a:t>
            </a:r>
          </a:p>
        </p:txBody>
      </p:sp>
      <p:sp>
        <p:nvSpPr>
          <p:cNvPr id="147458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语调：一个人的语音身份证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686D022F-3787-4F6A-9F02-CD34B7F0426B}" type="slidenum">
              <a:rPr lang="zh-CN" altLang="en-US"/>
              <a:pPr>
                <a:defRPr/>
              </a:pPr>
              <a:t>84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停顿训练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827EAB47-7719-4223-AC1B-28C10D114491}" type="slidenum">
              <a:rPr lang="zh-CN" altLang="en-US"/>
              <a:pPr>
                <a:defRPr/>
              </a:pPr>
              <a:t>85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70931" y="1059582"/>
            <a:ext cx="78021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latin typeface="+mn-lt"/>
                <a:ea typeface="+mn-ea"/>
              </a:rPr>
              <a:t>下雨天</a:t>
            </a:r>
            <a:r>
              <a:rPr lang="zh-CN" altLang="en-US" sz="5400" dirty="0">
                <a:latin typeface="+mn-lt"/>
                <a:ea typeface="+mn-ea"/>
              </a:rPr>
              <a:t>留客天留我</a:t>
            </a:r>
            <a:r>
              <a:rPr lang="zh-CN" altLang="en-US" sz="5400" dirty="0">
                <a:latin typeface="+mn-lt"/>
                <a:ea typeface="+mn-ea"/>
              </a:rPr>
              <a:t>不留。</a:t>
            </a:r>
            <a:endParaRPr lang="zh-CN" alt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重音训练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4527E4B7-7B8A-4489-9085-D5EB1FDBE41F}" type="slidenum">
              <a:rPr lang="zh-CN" altLang="en-US"/>
              <a:pPr>
                <a:defRPr/>
              </a:pPr>
              <a:t>86</a:t>
            </a:fld>
            <a:endParaRPr lang="zh-CN" altLang="en-US"/>
          </a:p>
        </p:txBody>
      </p:sp>
      <p:sp>
        <p:nvSpPr>
          <p:cNvPr id="150531" name="标题 2"/>
          <p:cNvSpPr txBox="1">
            <a:spLocks/>
          </p:cNvSpPr>
          <p:nvPr/>
        </p:nvSpPr>
        <p:spPr bwMode="auto">
          <a:xfrm>
            <a:off x="107950" y="1330325"/>
            <a:ext cx="6696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4000" b="1">
                <a:latin typeface="Calibri" pitchFamily="34" charset="0"/>
              </a:rPr>
              <a:t>快慢训练</a:t>
            </a:r>
          </a:p>
        </p:txBody>
      </p:sp>
      <p:sp>
        <p:nvSpPr>
          <p:cNvPr id="150532" name="标题 2"/>
          <p:cNvSpPr txBox="1">
            <a:spLocks/>
          </p:cNvSpPr>
          <p:nvPr/>
        </p:nvSpPr>
        <p:spPr bwMode="auto">
          <a:xfrm>
            <a:off x="30163" y="2219325"/>
            <a:ext cx="669766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4000" b="1">
                <a:latin typeface="Calibri" pitchFamily="34" charset="0"/>
              </a:rPr>
              <a:t>高低训练</a:t>
            </a:r>
          </a:p>
        </p:txBody>
      </p:sp>
      <p:sp>
        <p:nvSpPr>
          <p:cNvPr id="150533" name="标题 2"/>
          <p:cNvSpPr txBox="1">
            <a:spLocks/>
          </p:cNvSpPr>
          <p:nvPr/>
        </p:nvSpPr>
        <p:spPr bwMode="auto">
          <a:xfrm>
            <a:off x="112713" y="3273425"/>
            <a:ext cx="6696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4000" b="1">
                <a:latin typeface="Calibri" pitchFamily="34" charset="0"/>
              </a:rPr>
              <a:t>语调节奏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zh-CN" smtClean="0"/>
              <a:t>三、收放自如，掌控全场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235ED015-076D-4FC0-BAF9-6FE55A4D2897}" type="slidenum">
              <a:rPr lang="zh-CN" altLang="en-US"/>
              <a:pPr>
                <a:defRPr/>
              </a:pPr>
              <a:t>87</a:t>
            </a:fld>
            <a:endParaRPr lang="zh-CN" altLang="en-US"/>
          </a:p>
        </p:txBody>
      </p:sp>
      <p:sp>
        <p:nvSpPr>
          <p:cNvPr id="7" name="内容占位符 1"/>
          <p:cNvSpPr>
            <a:spLocks noGrp="1"/>
          </p:cNvSpPr>
          <p:nvPr>
            <p:ph idx="1"/>
          </p:nvPr>
        </p:nvSpPr>
        <p:spPr>
          <a:xfrm>
            <a:off x="539750" y="2571750"/>
            <a:ext cx="8229600" cy="18510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dirty="0" smtClean="0"/>
              <a:t>1</a:t>
            </a:r>
            <a:r>
              <a:rPr lang="zh-CN" altLang="en-US" sz="2000" dirty="0" smtClean="0"/>
              <a:t>、封闭式</a:t>
            </a:r>
            <a:r>
              <a:rPr lang="en-US" altLang="zh-CN" sz="2000" dirty="0"/>
              <a:t>/</a:t>
            </a:r>
            <a:r>
              <a:rPr lang="zh-CN" altLang="en-US" sz="2000" dirty="0"/>
              <a:t>选择式（</a:t>
            </a:r>
            <a:r>
              <a:rPr lang="en-US" altLang="zh-CN" sz="2000" dirty="0"/>
              <a:t>CLOSED</a:t>
            </a:r>
            <a:r>
              <a:rPr lang="zh-CN" altLang="en-US" sz="2000" dirty="0"/>
              <a:t>）：答案为是或否，或做出选择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dirty="0" smtClean="0"/>
              <a:t>2</a:t>
            </a:r>
            <a:r>
              <a:rPr lang="zh-CN" altLang="en-US" sz="2000" dirty="0" smtClean="0"/>
              <a:t>、开放式</a:t>
            </a:r>
            <a:r>
              <a:rPr lang="zh-CN" altLang="en-US" sz="2000" dirty="0"/>
              <a:t>（</a:t>
            </a:r>
            <a:r>
              <a:rPr lang="en-US" altLang="zh-CN" sz="2000" dirty="0"/>
              <a:t>OPEN</a:t>
            </a:r>
            <a:r>
              <a:rPr lang="zh-CN" altLang="en-US" sz="2000" dirty="0"/>
              <a:t>）：答案不固定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dirty="0" smtClean="0"/>
              <a:t>3</a:t>
            </a:r>
            <a:r>
              <a:rPr lang="zh-CN" altLang="en-US" sz="2000" dirty="0" smtClean="0"/>
              <a:t>、整体式</a:t>
            </a:r>
            <a:r>
              <a:rPr lang="zh-CN" altLang="en-US" sz="2000" dirty="0"/>
              <a:t>（</a:t>
            </a:r>
            <a:r>
              <a:rPr lang="en-US" altLang="zh-CN" sz="2000" dirty="0"/>
              <a:t>OVERHEAD</a:t>
            </a:r>
            <a:r>
              <a:rPr lang="zh-CN" altLang="en-US" sz="2000" dirty="0"/>
              <a:t>）：对象为群体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dirty="0" smtClean="0"/>
              <a:t>4</a:t>
            </a:r>
            <a:r>
              <a:rPr lang="zh-CN" altLang="en-US" sz="2000" dirty="0" smtClean="0"/>
              <a:t>、直接式</a:t>
            </a:r>
            <a:r>
              <a:rPr lang="zh-CN" altLang="en-US" sz="2000" dirty="0"/>
              <a:t>（</a:t>
            </a:r>
            <a:r>
              <a:rPr lang="en-US" altLang="zh-CN" sz="2000" dirty="0"/>
              <a:t>DIRECT</a:t>
            </a:r>
            <a:r>
              <a:rPr lang="zh-CN" altLang="en-US" sz="2000" dirty="0"/>
              <a:t>）：对象为某个（些）人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dirty="0" smtClean="0"/>
              <a:t>5</a:t>
            </a:r>
            <a:r>
              <a:rPr lang="zh-CN" altLang="en-US" sz="2000" dirty="0" smtClean="0"/>
              <a:t>、反问</a:t>
            </a:r>
            <a:r>
              <a:rPr lang="zh-CN" altLang="en-US" sz="2000" dirty="0"/>
              <a:t>式（</a:t>
            </a:r>
            <a:r>
              <a:rPr lang="en-US" altLang="zh-CN" sz="2000" dirty="0"/>
              <a:t>REVERSE</a:t>
            </a:r>
            <a:r>
              <a:rPr lang="zh-CN" altLang="en-US" sz="2000" dirty="0"/>
              <a:t>）：针对提问者的问题提出问题，可为反问同样的问题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000" dirty="0" smtClean="0"/>
              <a:t>6</a:t>
            </a:r>
            <a:r>
              <a:rPr lang="zh-CN" altLang="en-US" sz="2000" dirty="0" smtClean="0"/>
              <a:t>、传递</a:t>
            </a:r>
            <a:r>
              <a:rPr lang="zh-CN" altLang="en-US" sz="2000" dirty="0"/>
              <a:t>式（</a:t>
            </a:r>
            <a:r>
              <a:rPr lang="en-US" altLang="zh-CN" sz="2000" dirty="0"/>
              <a:t>RELAY</a:t>
            </a:r>
            <a:r>
              <a:rPr lang="zh-CN" altLang="en-US" sz="2000" dirty="0"/>
              <a:t>）：将某人的答案作为问题提出来再问另外的人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sz="2000" dirty="0"/>
          </a:p>
        </p:txBody>
      </p:sp>
      <p:sp>
        <p:nvSpPr>
          <p:cNvPr id="152580" name="标题 2"/>
          <p:cNvSpPr txBox="1">
            <a:spLocks/>
          </p:cNvSpPr>
          <p:nvPr/>
        </p:nvSpPr>
        <p:spPr bwMode="auto">
          <a:xfrm>
            <a:off x="260350" y="1438275"/>
            <a:ext cx="6696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2800" b="1">
                <a:latin typeface="Calibri" pitchFamily="34" charset="0"/>
              </a:rPr>
              <a:t>提问方式的种类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各种提问方式的作用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/>
              <a:t>整体式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 sz="2800"/>
              <a:t>  </a:t>
            </a:r>
            <a:r>
              <a:rPr lang="en-US" altLang="zh-CN" sz="2800"/>
              <a:t>1</a:t>
            </a:r>
            <a:r>
              <a:rPr lang="zh-CN" altLang="en-US" sz="2800"/>
              <a:t>、吸引全体注意力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 sz="2800"/>
              <a:t>  </a:t>
            </a:r>
            <a:r>
              <a:rPr lang="en-US" altLang="zh-CN" sz="2800"/>
              <a:t>2</a:t>
            </a:r>
            <a:r>
              <a:rPr lang="zh-CN" altLang="en-US" sz="2800"/>
              <a:t>、创造参与气氛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 sz="2800"/>
              <a:t>  </a:t>
            </a:r>
            <a:r>
              <a:rPr lang="en-US" altLang="zh-CN" sz="2800"/>
              <a:t>3</a:t>
            </a:r>
            <a:r>
              <a:rPr lang="zh-CN" altLang="en-US" sz="2800"/>
              <a:t>、发现支配型及表现型学员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sz="2800"/>
              <a:t>直接式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 sz="2800"/>
              <a:t>  </a:t>
            </a:r>
            <a:r>
              <a:rPr lang="en-US" altLang="zh-CN" sz="2800"/>
              <a:t>1</a:t>
            </a:r>
            <a:r>
              <a:rPr lang="zh-CN" altLang="en-US" sz="2800"/>
              <a:t>、引导沉默、不积极的人参与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 sz="2800"/>
              <a:t>  </a:t>
            </a:r>
            <a:r>
              <a:rPr lang="en-US" altLang="zh-CN" sz="2800"/>
              <a:t>2</a:t>
            </a:r>
            <a:r>
              <a:rPr lang="zh-CN" altLang="en-US" sz="2800"/>
              <a:t>、拉回开小差的人的注意力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 sz="2800"/>
              <a:t>  </a:t>
            </a:r>
            <a:r>
              <a:rPr lang="en-US" altLang="zh-CN" sz="2800"/>
              <a:t>3</a:t>
            </a:r>
            <a:r>
              <a:rPr lang="zh-CN" altLang="en-US" sz="2800"/>
              <a:t>、引出“专家”经验为培训添彩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各种提问方式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/>
              <a:t>开放式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/>
              <a:t>   </a:t>
            </a:r>
            <a:r>
              <a:rPr lang="en-US" altLang="zh-CN"/>
              <a:t>1</a:t>
            </a:r>
            <a:r>
              <a:rPr lang="zh-CN" altLang="en-US"/>
              <a:t>、给学员全面思考的机会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/>
              <a:t>   </a:t>
            </a:r>
            <a:r>
              <a:rPr lang="en-US" altLang="zh-CN"/>
              <a:t>2</a:t>
            </a:r>
            <a:r>
              <a:rPr lang="zh-CN" altLang="en-US"/>
              <a:t>、创造讨论气氛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/>
              <a:t>封闭式</a:t>
            </a:r>
            <a:r>
              <a:rPr lang="en-US" altLang="zh-CN"/>
              <a:t>/</a:t>
            </a:r>
            <a:r>
              <a:rPr lang="zh-CN" altLang="en-US"/>
              <a:t>选择式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/>
              <a:t>   </a:t>
            </a:r>
            <a:r>
              <a:rPr lang="en-US" altLang="zh-CN"/>
              <a:t>1</a:t>
            </a:r>
            <a:r>
              <a:rPr lang="zh-CN" altLang="en-US"/>
              <a:t>、避免僵局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/>
              <a:t>   </a:t>
            </a:r>
            <a:r>
              <a:rPr lang="en-US" altLang="zh-CN"/>
              <a:t>2</a:t>
            </a:r>
            <a:r>
              <a:rPr lang="zh-CN" altLang="en-US"/>
              <a:t>、统一学员意见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企业培训体系的建设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A64D8F60-F4E8-44A3-8936-E6EF14E57508}" type="slidenum">
              <a:rPr lang="zh-CN" altLang="en-US"/>
              <a:pPr>
                <a:defRPr/>
              </a:pPr>
              <a:t>9</a:t>
            </a:fld>
            <a:endParaRPr lang="zh-CN" altLang="en-US"/>
          </a:p>
        </p:txBody>
      </p:sp>
      <p:graphicFrame>
        <p:nvGraphicFramePr>
          <p:cNvPr id="6" name="图示 5"/>
          <p:cNvGraphicFramePr/>
          <p:nvPr/>
        </p:nvGraphicFramePr>
        <p:xfrm>
          <a:off x="4524500" y="3116583"/>
          <a:ext cx="4286280" cy="154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83845" y="3063286"/>
          <a:ext cx="402390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8677" name="Oval 2"/>
          <p:cNvSpPr>
            <a:spLocks noChangeArrowheads="1"/>
          </p:cNvSpPr>
          <p:nvPr/>
        </p:nvSpPr>
        <p:spPr bwMode="auto">
          <a:xfrm>
            <a:off x="4557713" y="3648075"/>
            <a:ext cx="4052887" cy="533400"/>
          </a:xfrm>
          <a:prstGeom prst="ellipse">
            <a:avLst/>
          </a:prstGeom>
          <a:gradFill rotWithShape="1">
            <a:gsLst>
              <a:gs pos="0">
                <a:srgbClr val="99FF33">
                  <a:alpha val="39998"/>
                </a:srgbClr>
              </a:gs>
              <a:gs pos="100000">
                <a:srgbClr val="47761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28678" name="Oval 3"/>
          <p:cNvSpPr>
            <a:spLocks noChangeArrowheads="1"/>
          </p:cNvSpPr>
          <p:nvPr/>
        </p:nvSpPr>
        <p:spPr bwMode="auto">
          <a:xfrm>
            <a:off x="374650" y="3622675"/>
            <a:ext cx="4494213" cy="533400"/>
          </a:xfrm>
          <a:prstGeom prst="ellipse">
            <a:avLst/>
          </a:prstGeom>
          <a:gradFill rotWithShape="1">
            <a:gsLst>
              <a:gs pos="0">
                <a:srgbClr val="99FF33">
                  <a:alpha val="39998"/>
                </a:srgbClr>
              </a:gs>
              <a:gs pos="100000">
                <a:srgbClr val="47761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28679" name="Oval 4"/>
          <p:cNvSpPr>
            <a:spLocks noChangeArrowheads="1"/>
          </p:cNvSpPr>
          <p:nvPr/>
        </p:nvSpPr>
        <p:spPr bwMode="auto">
          <a:xfrm>
            <a:off x="671513" y="2809875"/>
            <a:ext cx="3886200" cy="941388"/>
          </a:xfrm>
          <a:prstGeom prst="ellipse">
            <a:avLst/>
          </a:prstGeom>
          <a:gradFill rotWithShape="1">
            <a:gsLst>
              <a:gs pos="0">
                <a:srgbClr val="99FF33"/>
              </a:gs>
              <a:gs pos="50000">
                <a:srgbClr val="375C12"/>
              </a:gs>
              <a:gs pos="100000">
                <a:srgbClr val="99FF33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8780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sp>
        <p:nvSpPr>
          <p:cNvPr id="28680" name="Oval 5"/>
          <p:cNvSpPr>
            <a:spLocks noChangeArrowheads="1"/>
          </p:cNvSpPr>
          <p:nvPr/>
        </p:nvSpPr>
        <p:spPr bwMode="auto">
          <a:xfrm>
            <a:off x="4557713" y="2724150"/>
            <a:ext cx="3930650" cy="1028700"/>
          </a:xfrm>
          <a:prstGeom prst="ellipse">
            <a:avLst/>
          </a:prstGeom>
          <a:gradFill rotWithShape="1">
            <a:gsLst>
              <a:gs pos="0">
                <a:srgbClr val="CC3300"/>
              </a:gs>
              <a:gs pos="50000">
                <a:srgbClr val="4A1200"/>
              </a:gs>
              <a:gs pos="100000">
                <a:srgbClr val="CC33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18780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algn="ctr" latinLnBrk="1"/>
            <a:endParaRPr kumimoji="1" lang="en-US" altLang="zh-CN" sz="1400" b="1">
              <a:latin typeface="GulimChe" pitchFamily="49" charset="-127"/>
              <a:ea typeface="GulimChe" pitchFamily="49" charset="-127"/>
            </a:endParaRPr>
          </a:p>
        </p:txBody>
      </p:sp>
      <p:sp>
        <p:nvSpPr>
          <p:cNvPr id="28681" name="WordArt 6"/>
          <p:cNvSpPr>
            <a:spLocks noChangeArrowheads="1" noChangeShapeType="1" noTextEdit="1"/>
          </p:cNvSpPr>
          <p:nvPr/>
        </p:nvSpPr>
        <p:spPr bwMode="auto">
          <a:xfrm>
            <a:off x="1862138" y="3092450"/>
            <a:ext cx="1485900" cy="3349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972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20000"/>
                      </a:srgbClr>
                    </a:gs>
                    <a:gs pos="100000">
                      <a:srgbClr val="FFFFFF">
                        <a:alpha val="60001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00">
                      <a:alpha val="20000"/>
                    </a:srgbClr>
                  </a:outerShdw>
                </a:effectLst>
                <a:latin typeface="+mn-ea"/>
                <a:ea typeface="+mn-ea"/>
                <a:cs typeface="+mn-ea"/>
              </a:rPr>
              <a:t>资源层面</a:t>
            </a:r>
          </a:p>
        </p:txBody>
      </p:sp>
      <p:sp>
        <p:nvSpPr>
          <p:cNvPr id="28682" name="WordArt 7"/>
          <p:cNvSpPr>
            <a:spLocks noChangeArrowheads="1" noChangeShapeType="1" noTextEdit="1"/>
          </p:cNvSpPr>
          <p:nvPr/>
        </p:nvSpPr>
        <p:spPr bwMode="auto">
          <a:xfrm>
            <a:off x="5830888" y="3101975"/>
            <a:ext cx="1485900" cy="3349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8972"/>
              </a:avLst>
            </a:prstTxWarp>
          </a:bodyPr>
          <a:lstStyle/>
          <a:p>
            <a:pPr algn="ctr"/>
            <a:r>
              <a:rPr lang="zh-CN" altLang="en-US" sz="48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>
                        <a:alpha val="20000"/>
                      </a:srgbClr>
                    </a:gs>
                    <a:gs pos="100000">
                      <a:srgbClr val="FFFFFF">
                        <a:alpha val="60001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000000">
                      <a:alpha val="20000"/>
                    </a:srgbClr>
                  </a:outerShdw>
                </a:effectLst>
                <a:latin typeface="+mn-ea"/>
                <a:ea typeface="+mn-ea"/>
                <a:cs typeface="+mn-ea"/>
              </a:rPr>
              <a:t>运作层面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071813" y="1393825"/>
            <a:ext cx="3025775" cy="2268538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21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032250" y="3188493"/>
            <a:ext cx="1236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培训体系</a:t>
            </a:r>
            <a:endParaRPr kumimoji="1"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 rot="10122088">
            <a:off x="3724275" y="2643188"/>
            <a:ext cx="5126038" cy="857250"/>
          </a:xfrm>
          <a:prstGeom prst="ellipse">
            <a:avLst/>
          </a:prstGeom>
          <a:noFill/>
          <a:ln w="1905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 rot="468918">
            <a:off x="663575" y="2738438"/>
            <a:ext cx="4648200" cy="857250"/>
          </a:xfrm>
          <a:prstGeom prst="ellipse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18" name="图示 17"/>
          <p:cNvGraphicFramePr/>
          <p:nvPr/>
        </p:nvGraphicFramePr>
        <p:xfrm>
          <a:off x="3186098" y="1500180"/>
          <a:ext cx="2643206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各种提问方式的作用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/>
              <a:t>反问式：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/>
              <a:t>   </a:t>
            </a:r>
            <a:r>
              <a:rPr lang="en-US" altLang="zh-CN"/>
              <a:t>1</a:t>
            </a:r>
            <a:r>
              <a:rPr lang="zh-CN" altLang="en-US"/>
              <a:t>、引导提问者思考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/>
              <a:t>   </a:t>
            </a:r>
            <a:r>
              <a:rPr lang="en-US" altLang="zh-CN"/>
              <a:t>2</a:t>
            </a:r>
            <a:r>
              <a:rPr lang="zh-CN" altLang="en-US"/>
              <a:t>、缓和提问者的挑战情绪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/>
              <a:t>   </a:t>
            </a:r>
            <a:r>
              <a:rPr lang="en-US" altLang="zh-CN"/>
              <a:t>3</a:t>
            </a:r>
            <a:r>
              <a:rPr lang="zh-CN" altLang="en-US"/>
              <a:t>、将问题简练化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/>
              <a:t>传递式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/>
              <a:t>   </a:t>
            </a:r>
            <a:r>
              <a:rPr lang="en-US" altLang="zh-CN"/>
              <a:t>1</a:t>
            </a:r>
            <a:r>
              <a:rPr lang="zh-CN" altLang="en-US"/>
              <a:t>、创造共同探讨的气氛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CN" altLang="en-US"/>
              <a:t>   </a:t>
            </a:r>
            <a:r>
              <a:rPr lang="en-US" altLang="zh-CN"/>
              <a:t>2</a:t>
            </a:r>
            <a:r>
              <a:rPr lang="zh-CN" altLang="en-US"/>
              <a:t>、控制没人的发言时间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00150"/>
            <a:ext cx="3035300" cy="33940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讲忘了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讲错</a:t>
            </a:r>
            <a:r>
              <a:rPr lang="zh-CN" altLang="en-US" dirty="0" smtClean="0"/>
              <a:t>了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讲多</a:t>
            </a:r>
            <a:r>
              <a:rPr lang="zh-CN" altLang="en-US" dirty="0" smtClean="0"/>
              <a:t>了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学员睡着了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学员不满了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学员质疑了</a:t>
            </a:r>
            <a:endParaRPr lang="en-US" altLang="zh-CN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 dirty="0"/>
          </a:p>
        </p:txBody>
      </p:sp>
      <p:sp>
        <p:nvSpPr>
          <p:cNvPr id="156674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临场应变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5F062516-4552-4FA5-A2CA-050A8BD4B4D0}" type="slidenum">
              <a:rPr lang="zh-CN" altLang="en-US"/>
              <a:pPr>
                <a:defRPr/>
              </a:pPr>
              <a:t>91</a:t>
            </a:fld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处理异议技巧</a:t>
            </a:r>
          </a:p>
        </p:txBody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76350"/>
            <a:ext cx="7772400" cy="3086100"/>
          </a:xfrm>
        </p:spPr>
        <p:txBody>
          <a:bodyPr/>
          <a:lstStyle/>
          <a:p>
            <a:r>
              <a:rPr lang="zh-CN" altLang="en-US" sz="2000" smtClean="0"/>
              <a:t>如果异议只是处于误解或怀疑，而并不是你无法满足的要求，你应：</a:t>
            </a:r>
          </a:p>
          <a:p>
            <a:pPr>
              <a:buFont typeface="Wingdings" pitchFamily="2" charset="2"/>
              <a:buNone/>
            </a:pPr>
            <a:r>
              <a:rPr lang="zh-CN" altLang="en-US" sz="2000" smtClean="0"/>
              <a:t>   </a:t>
            </a:r>
            <a:r>
              <a:rPr lang="en-US" altLang="zh-CN" sz="2000" smtClean="0"/>
              <a:t>1</a:t>
            </a:r>
            <a:r>
              <a:rPr lang="zh-CN" altLang="en-US" sz="2000" smtClean="0"/>
              <a:t>、对异议表示理解，千万不要先得漫不经心或给人造成嘲笑异议者的印象</a:t>
            </a:r>
          </a:p>
          <a:p>
            <a:pPr>
              <a:buFont typeface="Wingdings" pitchFamily="2" charset="2"/>
              <a:buNone/>
            </a:pPr>
            <a:r>
              <a:rPr lang="zh-CN" altLang="en-US" sz="2000" smtClean="0"/>
              <a:t>   </a:t>
            </a:r>
            <a:r>
              <a:rPr lang="en-US" altLang="zh-CN" sz="2000" smtClean="0"/>
              <a:t>2</a:t>
            </a:r>
            <a:r>
              <a:rPr lang="zh-CN" altLang="en-US" sz="2000" smtClean="0"/>
              <a:t>、用客观平和的心态说明你的做法或态度</a:t>
            </a:r>
          </a:p>
          <a:p>
            <a:pPr>
              <a:buFont typeface="Wingdings" pitchFamily="2" charset="2"/>
              <a:buNone/>
            </a:pPr>
            <a:r>
              <a:rPr lang="zh-CN" altLang="en-US" sz="2000" smtClean="0"/>
              <a:t>   </a:t>
            </a:r>
            <a:r>
              <a:rPr lang="en-US" altLang="zh-CN" sz="2000" smtClean="0"/>
              <a:t>3</a:t>
            </a:r>
            <a:r>
              <a:rPr lang="zh-CN" altLang="en-US" sz="2000" smtClean="0"/>
              <a:t>、如果异议者仍有疑虑，提供充分的证据，如第三方见证、研究报告、现场演示等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处理异议技巧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7788"/>
            <a:ext cx="7772400" cy="2857500"/>
          </a:xfrm>
        </p:spPr>
        <p:txBody>
          <a:bodyPr/>
          <a:lstStyle/>
          <a:p>
            <a:r>
              <a:rPr lang="zh-CN" altLang="en-US" sz="2400" smtClean="0"/>
              <a:t>如果异议式你无法满足的要求，你应：</a:t>
            </a:r>
          </a:p>
          <a:p>
            <a:pPr>
              <a:buFont typeface="Wingdings" pitchFamily="2" charset="2"/>
              <a:buNone/>
            </a:pPr>
            <a:r>
              <a:rPr lang="zh-CN" altLang="en-US" sz="2400" smtClean="0"/>
              <a:t>   </a:t>
            </a:r>
            <a:r>
              <a:rPr lang="en-US" altLang="zh-CN" sz="2400" smtClean="0"/>
              <a:t>1</a:t>
            </a:r>
            <a:r>
              <a:rPr lang="zh-CN" altLang="en-US" sz="2400" smtClean="0"/>
              <a:t>、对异议表示理解</a:t>
            </a:r>
          </a:p>
          <a:p>
            <a:pPr>
              <a:buFont typeface="Wingdings" pitchFamily="2" charset="2"/>
              <a:buNone/>
            </a:pPr>
            <a:r>
              <a:rPr lang="zh-CN" altLang="en-US" sz="2400" smtClean="0"/>
              <a:t>   </a:t>
            </a:r>
            <a:r>
              <a:rPr lang="en-US" altLang="zh-CN" sz="2400" smtClean="0"/>
              <a:t>2</a:t>
            </a:r>
            <a:r>
              <a:rPr lang="zh-CN" altLang="en-US" sz="2400" smtClean="0"/>
              <a:t>、强调针对听众需求和期望你能够提供的益处，淡化异议所表达的要求</a:t>
            </a:r>
          </a:p>
          <a:p>
            <a:pPr>
              <a:buFont typeface="Wingdings" pitchFamily="2" charset="2"/>
              <a:buNone/>
            </a:pPr>
            <a:r>
              <a:rPr lang="zh-CN" altLang="en-US" sz="2400" smtClean="0"/>
              <a:t>   </a:t>
            </a:r>
            <a:r>
              <a:rPr lang="en-US" altLang="zh-CN" sz="2400" smtClean="0"/>
              <a:t>3</a:t>
            </a:r>
            <a:r>
              <a:rPr lang="zh-CN" altLang="en-US" sz="2400" smtClean="0"/>
              <a:t>、尽可能显示出幽默</a:t>
            </a:r>
          </a:p>
        </p:txBody>
      </p:sp>
    </p:spTree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内容占位符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615950"/>
          </a:xfrm>
        </p:spPr>
        <p:txBody>
          <a:bodyPr/>
          <a:lstStyle/>
          <a:p>
            <a:r>
              <a:rPr lang="zh-CN" altLang="zh-CN" smtClean="0"/>
              <a:t>用</a:t>
            </a:r>
            <a:r>
              <a:rPr lang="en-US" altLang="zh-CN" smtClean="0"/>
              <a:t>PPT</a:t>
            </a:r>
            <a:r>
              <a:rPr lang="zh-CN" altLang="zh-CN" smtClean="0"/>
              <a:t>做演讲，而非演示</a:t>
            </a:r>
            <a:r>
              <a:rPr lang="en-US" altLang="zh-CN" smtClean="0"/>
              <a:t>PPT</a:t>
            </a:r>
            <a:endParaRPr lang="zh-CN" altLang="en-US" smtClean="0"/>
          </a:p>
        </p:txBody>
      </p:sp>
      <p:sp>
        <p:nvSpPr>
          <p:cNvPr id="160770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en-US" altLang="zh-CN" smtClean="0"/>
              <a:t>PPT</a:t>
            </a:r>
            <a:r>
              <a:rPr lang="zh-CN" altLang="en-US" smtClean="0"/>
              <a:t>基础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AE0CAE5E-F730-4E90-B948-F7BD9830E268}" type="slidenum">
              <a:rPr lang="zh-CN" altLang="en-US"/>
              <a:pPr>
                <a:defRPr/>
              </a:pPr>
              <a:t>94</a:t>
            </a:fld>
            <a:endParaRPr lang="zh-CN" altLang="en-US"/>
          </a:p>
        </p:txBody>
      </p:sp>
      <p:sp>
        <p:nvSpPr>
          <p:cNvPr id="5" name="内容占位符 1"/>
          <p:cNvSpPr txBox="1">
            <a:spLocks/>
          </p:cNvSpPr>
          <p:nvPr/>
        </p:nvSpPr>
        <p:spPr bwMode="auto">
          <a:xfrm>
            <a:off x="457200" y="2066925"/>
            <a:ext cx="82296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400">
                <a:latin typeface="Calibri" pitchFamily="34" charset="0"/>
              </a:rPr>
              <a:t>80%</a:t>
            </a:r>
            <a:r>
              <a:rPr lang="zh-CN" altLang="zh-CN" sz="2400">
                <a:latin typeface="Calibri" pitchFamily="34" charset="0"/>
              </a:rPr>
              <a:t>的人最缺乏的不是技能，</a:t>
            </a:r>
            <a:endParaRPr lang="en-US" altLang="zh-CN" sz="24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zh-CN" sz="2400">
                <a:latin typeface="Calibri" pitchFamily="34" charset="0"/>
              </a:rPr>
              <a:t>而是幻灯片制作理念</a:t>
            </a:r>
            <a:r>
              <a:rPr lang="zh-CN" altLang="en-US" sz="2400">
                <a:latin typeface="Calibri" pitchFamily="34" charset="0"/>
              </a:rPr>
              <a:t>！</a:t>
            </a:r>
            <a:endParaRPr lang="en-US" altLang="zh-CN" sz="24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altLang="zh-CN" sz="24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400">
                <a:latin typeface="Calibri" pitchFamily="34" charset="0"/>
              </a:rPr>
              <a:t>1</a:t>
            </a:r>
            <a:r>
              <a:rPr lang="zh-CN" altLang="en-US" sz="2400">
                <a:latin typeface="Calibri" pitchFamily="34" charset="0"/>
              </a:rPr>
              <a:t>、一目了然</a:t>
            </a:r>
            <a:endParaRPr lang="en-US" altLang="zh-CN" sz="24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2400">
                <a:latin typeface="Calibri" pitchFamily="34" charset="0"/>
              </a:rPr>
              <a:t>2</a:t>
            </a:r>
            <a:r>
              <a:rPr lang="zh-CN" altLang="en-US" sz="2400">
                <a:latin typeface="Calibri" pitchFamily="34" charset="0"/>
              </a:rPr>
              <a:t>、视觉冲击</a:t>
            </a:r>
            <a:endParaRPr lang="en-US" altLang="zh-CN" sz="240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altLang="zh-CN" sz="24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岛型布阵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“鱼骨”排列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直角设置</a:t>
            </a:r>
          </a:p>
        </p:txBody>
      </p:sp>
      <p:sp>
        <p:nvSpPr>
          <p:cNvPr id="161794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课堂，你的战场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4D53D9F4-8364-46EC-B991-DB74C86F3930}" type="slidenum">
              <a:rPr lang="zh-CN" altLang="en-US"/>
              <a:pPr>
                <a:defRPr/>
              </a:pPr>
              <a:t>95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空间大小是否合适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座位排列是否适宜培训活动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教学设备、辅助材料是否齐备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光线</a:t>
            </a:r>
            <a:r>
              <a:rPr lang="zh-CN" altLang="en-US" dirty="0"/>
              <a:t>是否适宜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紧急出口及通道是否通畅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洗手间位置是否方便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/>
              <a:t>环境受否有干扰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dirty="0" smtClean="0"/>
              <a:t>有</a:t>
            </a:r>
            <a:r>
              <a:rPr lang="zh-CN" altLang="en-US" dirty="0"/>
              <a:t>无应急要求（人员及设备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62818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en-US" smtClean="0"/>
              <a:t>现场检查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74CF8119-3756-42D7-89C4-D72B583E2067}" type="slidenum">
              <a:rPr lang="zh-CN" altLang="en-US"/>
              <a:pPr>
                <a:defRPr/>
              </a:pPr>
              <a:t>96</a:t>
            </a:fld>
            <a:endParaRPr lang="zh-CN" altLang="en-US"/>
          </a:p>
        </p:txBody>
      </p:sp>
    </p:spTree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四大绝招</a:t>
            </a:r>
          </a:p>
          <a:p>
            <a:endParaRPr lang="zh-CN" altLang="en-US" smtClean="0"/>
          </a:p>
        </p:txBody>
      </p:sp>
      <p:sp>
        <p:nvSpPr>
          <p:cNvPr id="163842" name="标题 2"/>
          <p:cNvSpPr>
            <a:spLocks noGrp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zh-CN" altLang="zh-CN" smtClean="0"/>
              <a:t>课堂，一场征战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A8593979-7989-495E-81AC-2FBA07E8B28D}" type="slidenum">
              <a:rPr lang="zh-CN" altLang="en-US"/>
              <a:pPr>
                <a:defRPr/>
              </a:pPr>
              <a:t>97</a:t>
            </a:fld>
            <a:endParaRPr lang="zh-CN" altLang="en-US"/>
          </a:p>
        </p:txBody>
      </p:sp>
      <p:sp>
        <p:nvSpPr>
          <p:cNvPr id="163844" name="Rectangle 9"/>
          <p:cNvSpPr>
            <a:spLocks noChangeArrowheads="1"/>
          </p:cNvSpPr>
          <p:nvPr/>
        </p:nvSpPr>
        <p:spPr bwMode="auto">
          <a:xfrm>
            <a:off x="0" y="1928813"/>
            <a:ext cx="6757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Calibri" pitchFamily="34" charset="0"/>
              </a:rPr>
              <a:t>最佳快招：</a:t>
            </a:r>
            <a:r>
              <a:rPr lang="zh-CN" altLang="zh-CN" sz="3200">
                <a:latin typeface="Calibri" pitchFamily="34" charset="0"/>
              </a:rPr>
              <a:t>课堂讲授法</a:t>
            </a:r>
            <a:r>
              <a:rPr lang="zh-CN" altLang="en-US" sz="3200">
                <a:latin typeface="Calibri" pitchFamily="34" charset="0"/>
              </a:rPr>
              <a:t>、</a:t>
            </a:r>
            <a:r>
              <a:rPr lang="zh-CN" altLang="zh-CN" sz="3200">
                <a:latin typeface="Calibri" pitchFamily="34" charset="0"/>
              </a:rPr>
              <a:t>现场演示法</a:t>
            </a:r>
            <a:endParaRPr lang="zh-CN" altLang="en-US" sz="3200">
              <a:latin typeface="Calibri" pitchFamily="34" charset="0"/>
            </a:endParaRP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65088" y="2581275"/>
            <a:ext cx="8323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Calibri" pitchFamily="34" charset="0"/>
              </a:rPr>
              <a:t>最佳攻招：</a:t>
            </a:r>
            <a:r>
              <a:rPr lang="zh-CN" altLang="zh-CN" sz="3200">
                <a:latin typeface="Calibri" pitchFamily="34" charset="0"/>
              </a:rPr>
              <a:t>课堂研讨法</a:t>
            </a:r>
            <a:r>
              <a:rPr lang="zh-CN" altLang="en-US" sz="3200">
                <a:latin typeface="Calibri" pitchFamily="34" charset="0"/>
              </a:rPr>
              <a:t>、</a:t>
            </a:r>
            <a:r>
              <a:rPr lang="zh-CN" altLang="zh-CN" sz="3200">
                <a:latin typeface="Calibri" pitchFamily="34" charset="0"/>
              </a:rPr>
              <a:t>角色扮演法</a:t>
            </a:r>
          </a:p>
        </p:txBody>
      </p:sp>
      <p:sp>
        <p:nvSpPr>
          <p:cNvPr id="163846" name="Rectangle 3"/>
          <p:cNvSpPr txBox="1">
            <a:spLocks noChangeArrowheads="1"/>
          </p:cNvSpPr>
          <p:nvPr/>
        </p:nvSpPr>
        <p:spPr bwMode="auto">
          <a:xfrm>
            <a:off x="65088" y="3165475"/>
            <a:ext cx="84788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200" b="1">
                <a:latin typeface="Calibri" pitchFamily="34" charset="0"/>
              </a:rPr>
              <a:t>最佳守招：</a:t>
            </a:r>
            <a:r>
              <a:rPr lang="zh-CN" altLang="zh-CN" sz="3200">
                <a:latin typeface="Calibri" pitchFamily="34" charset="0"/>
              </a:rPr>
              <a:t>游戏带动法</a:t>
            </a:r>
            <a:r>
              <a:rPr lang="zh-CN" altLang="en-US" sz="3200">
                <a:latin typeface="Calibri" pitchFamily="34" charset="0"/>
              </a:rPr>
              <a:t>、</a:t>
            </a:r>
            <a:r>
              <a:rPr lang="zh-CN" altLang="zh-CN" sz="3200">
                <a:latin typeface="Calibri" pitchFamily="34" charset="0"/>
              </a:rPr>
              <a:t>提问反击法</a:t>
            </a:r>
            <a:endParaRPr lang="zh-CN" altLang="en-US" sz="3200"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zh-CN" altLang="en-US" sz="3200" b="1">
              <a:latin typeface="Calibri" pitchFamily="34" charset="0"/>
              <a:ea typeface="隶书"/>
              <a:cs typeface="隶书"/>
            </a:endParaRPr>
          </a:p>
        </p:txBody>
      </p:sp>
      <p:sp>
        <p:nvSpPr>
          <p:cNvPr id="163847" name="Rectangle 4"/>
          <p:cNvSpPr>
            <a:spLocks noChangeArrowheads="1"/>
          </p:cNvSpPr>
          <p:nvPr/>
        </p:nvSpPr>
        <p:spPr bwMode="auto">
          <a:xfrm>
            <a:off x="0" y="37623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latin typeface="Calibri" pitchFamily="34" charset="0"/>
              </a:rPr>
              <a:t>最佳慢招：</a:t>
            </a:r>
            <a:r>
              <a:rPr lang="zh-CN" altLang="zh-CN" sz="3200">
                <a:latin typeface="Calibri" pitchFamily="34" charset="0"/>
              </a:rPr>
              <a:t>案例分析法</a:t>
            </a:r>
            <a:r>
              <a:rPr lang="zh-CN" altLang="en-US" sz="3200">
                <a:latin typeface="Calibri" pitchFamily="34" charset="0"/>
              </a:rPr>
              <a:t>、</a:t>
            </a:r>
            <a:r>
              <a:rPr lang="zh-CN" altLang="zh-CN" sz="3200">
                <a:latin typeface="Calibri" pitchFamily="34" charset="0"/>
              </a:rPr>
              <a:t>工具实操法</a:t>
            </a:r>
            <a:r>
              <a:rPr lang="zh-CN" altLang="en-US" sz="3200">
                <a:latin typeface="Calibri" pitchFamily="34" charset="0"/>
              </a:rPr>
              <a:t>、</a:t>
            </a:r>
            <a:r>
              <a:rPr lang="zh-CN" altLang="zh-CN" sz="3200">
                <a:latin typeface="Calibri" pitchFamily="34" charset="0"/>
              </a:rPr>
              <a:t>视频引导法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标题 2"/>
          <p:cNvSpPr>
            <a:spLocks noGrp="1"/>
          </p:cNvSpPr>
          <p:nvPr>
            <p:ph type="title"/>
          </p:nvPr>
        </p:nvSpPr>
        <p:spPr>
          <a:xfrm>
            <a:off x="900113" y="130175"/>
            <a:ext cx="7272337" cy="857250"/>
          </a:xfrm>
        </p:spPr>
        <p:txBody>
          <a:bodyPr/>
          <a:lstStyle/>
          <a:p>
            <a:r>
              <a:rPr lang="zh-CN" altLang="zh-CN" smtClean="0"/>
              <a:t>魅力培养</a:t>
            </a:r>
            <a:r>
              <a:rPr lang="zh-CN" altLang="en-US" smtClean="0"/>
              <a:t>：</a:t>
            </a:r>
            <a:r>
              <a:rPr lang="zh-CN" altLang="zh-CN" smtClean="0"/>
              <a:t>做个快乐的培训师</a:t>
            </a:r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4DB23337-3815-458C-93E3-A05DF953687F}" type="slidenum">
              <a:rPr lang="zh-CN" altLang="en-US"/>
              <a:pPr>
                <a:defRPr/>
              </a:pPr>
              <a:t>98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3528" y="1221600"/>
            <a:ext cx="495816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latin typeface="宋体" pitchFamily="2" charset="-122"/>
                <a:ea typeface="+mn-ea"/>
              </a:rPr>
              <a:t>知者不惑</a:t>
            </a:r>
            <a:r>
              <a:rPr lang="zh-CN" altLang="en-US" sz="3200" b="1" dirty="0">
                <a:latin typeface="宋体" pitchFamily="2" charset="-122"/>
                <a:ea typeface="+mn-ea"/>
              </a:rPr>
              <a:t>，</a:t>
            </a:r>
            <a:endParaRPr lang="en-US" altLang="zh-CN" sz="3200" b="1" dirty="0">
              <a:latin typeface="宋体" pitchFamily="2" charset="-122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latin typeface="宋体" pitchFamily="2" charset="-122"/>
                <a:ea typeface="+mn-ea"/>
              </a:rPr>
              <a:t>仁者不忧</a:t>
            </a:r>
            <a:r>
              <a:rPr lang="zh-CN" altLang="en-US" sz="3200" b="1" dirty="0">
                <a:latin typeface="宋体" pitchFamily="2" charset="-122"/>
                <a:ea typeface="+mn-ea"/>
              </a:rPr>
              <a:t>，</a:t>
            </a:r>
            <a:endParaRPr lang="en-US" altLang="zh-CN" sz="3200" b="1" dirty="0">
              <a:latin typeface="宋体" pitchFamily="2" charset="-122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200" b="1" dirty="0">
                <a:latin typeface="宋体" pitchFamily="2" charset="-122"/>
                <a:ea typeface="+mn-ea"/>
              </a:rPr>
              <a:t>勇者不惧</a:t>
            </a:r>
            <a:r>
              <a:rPr lang="zh-CN" altLang="en-US" sz="3200" b="1" dirty="0">
                <a:latin typeface="宋体" pitchFamily="2" charset="-122"/>
                <a:ea typeface="+mn-ea"/>
              </a:rPr>
              <a:t>。</a:t>
            </a:r>
            <a:endParaRPr lang="en-US" altLang="zh-CN" sz="3200" b="1" dirty="0">
              <a:latin typeface="宋体" pitchFamily="2" charset="-122"/>
              <a:ea typeface="+mn-ea"/>
            </a:endParaRPr>
          </a:p>
        </p:txBody>
      </p:sp>
      <p:sp>
        <p:nvSpPr>
          <p:cNvPr id="5" name="内容占位符 1"/>
          <p:cNvSpPr>
            <a:spLocks noGrp="1"/>
          </p:cNvSpPr>
          <p:nvPr>
            <p:ph idx="1"/>
          </p:nvPr>
        </p:nvSpPr>
        <p:spPr>
          <a:xfrm>
            <a:off x="290513" y="3057525"/>
            <a:ext cx="5289550" cy="1371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dirty="0"/>
              <a:t>愉快，最具防卫力的武器。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dirty="0" smtClean="0"/>
              <a:t>微笑</a:t>
            </a:r>
            <a:r>
              <a:rPr lang="zh-CN" altLang="zh-CN" dirty="0"/>
              <a:t>，最具攻击性的武器。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dirty="0" smtClean="0"/>
              <a:t>交流</a:t>
            </a:r>
            <a:r>
              <a:rPr lang="zh-CN" altLang="zh-CN" dirty="0"/>
              <a:t>，最具瓦解性的武器。</a:t>
            </a:r>
          </a:p>
        </p:txBody>
      </p:sp>
      <p:sp>
        <p:nvSpPr>
          <p:cNvPr id="164869" name="矩形 6"/>
          <p:cNvSpPr>
            <a:spLocks noChangeArrowheads="1"/>
          </p:cNvSpPr>
          <p:nvPr/>
        </p:nvSpPr>
        <p:spPr bwMode="auto">
          <a:xfrm>
            <a:off x="6443663" y="3759200"/>
            <a:ext cx="15700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5400">
                <a:latin typeface="Calibri" pitchFamily="34" charset="0"/>
              </a:rPr>
              <a:t>致谢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4767263"/>
            <a:ext cx="514350" cy="274637"/>
          </a:xfrm>
        </p:spPr>
        <p:txBody>
          <a:bodyPr/>
          <a:lstStyle/>
          <a:p>
            <a:pPr>
              <a:defRPr/>
            </a:pPr>
            <a:fld id="{4A05A506-28FA-43DE-97E7-962CE18EFFFB}" type="slidenum">
              <a:rPr lang="en-US" altLang="zh-CN"/>
              <a:pPr>
                <a:defRPr/>
              </a:pPr>
              <a:t>99</a:t>
            </a:fld>
            <a:endParaRPr lang="en-US" altLang="zh-CN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0800"/>
            <a:ext cx="7427912" cy="857250"/>
          </a:xfrm>
        </p:spPr>
        <p:txBody>
          <a:bodyPr/>
          <a:lstStyle/>
          <a:p>
            <a:r>
              <a:rPr lang="en-US" altLang="zh-CN" smtClean="0"/>
              <a:t> </a:t>
            </a:r>
            <a:r>
              <a:rPr lang="zh-CN" altLang="en-US" smtClean="0"/>
              <a:t>测试（限时三分钟）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15988"/>
            <a:ext cx="8229600" cy="3394075"/>
          </a:xfrm>
        </p:spPr>
        <p:txBody>
          <a:bodyPr/>
          <a:lstStyle/>
          <a:p>
            <a:pPr marL="609600" indent="-609600">
              <a:lnSpc>
                <a:spcPct val="120000"/>
              </a:lnSpc>
            </a:pPr>
            <a:r>
              <a:rPr lang="en-US" altLang="zh-CN" sz="2000" smtClean="0"/>
              <a:t>1</a:t>
            </a:r>
            <a:r>
              <a:rPr lang="zh-CN" altLang="en-US" sz="2000" smtClean="0"/>
              <a:t>、请先阅读完所有题目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2000" smtClean="0"/>
              <a:t>2</a:t>
            </a:r>
            <a:r>
              <a:rPr lang="zh-CN" altLang="en-US" sz="2000" smtClean="0"/>
              <a:t>、在这张纸的右上角写下你的大名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2000" smtClean="0"/>
              <a:t>3</a:t>
            </a:r>
            <a:r>
              <a:rPr lang="zh-CN" altLang="en-US" sz="2000" smtClean="0"/>
              <a:t>、将第二句中的“大名”两个字圈起来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2000" smtClean="0"/>
              <a:t>4</a:t>
            </a:r>
            <a:r>
              <a:rPr lang="zh-CN" altLang="en-US" sz="2000" smtClean="0"/>
              <a:t>、在这张纸的左上角画五个正方形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2000" smtClean="0"/>
              <a:t>5</a:t>
            </a:r>
            <a:r>
              <a:rPr lang="zh-CN" altLang="en-US" sz="2000" smtClean="0"/>
              <a:t>、在刚才所划的正方形中画一个十字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2000" smtClean="0"/>
              <a:t>6</a:t>
            </a:r>
            <a:r>
              <a:rPr lang="zh-CN" altLang="en-US" sz="2000" smtClean="0"/>
              <a:t>、在正方形的四周画一个圆圈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2000" smtClean="0"/>
              <a:t>7</a:t>
            </a:r>
            <a:r>
              <a:rPr lang="zh-CN" altLang="en-US" sz="2000" smtClean="0"/>
              <a:t>、在这页纸的右下角签上你的名字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2000" smtClean="0"/>
              <a:t>8</a:t>
            </a:r>
            <a:r>
              <a:rPr lang="zh-CN" altLang="en-US" sz="2000" smtClean="0"/>
              <a:t>、在签名下写三个“好”字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2000" smtClean="0"/>
              <a:t>9</a:t>
            </a:r>
            <a:r>
              <a:rPr lang="zh-CN" altLang="en-US" sz="2000" smtClean="0"/>
              <a:t>、在右上角的签名下划一道线</a:t>
            </a:r>
          </a:p>
          <a:p>
            <a:pPr marL="609600" indent="-609600">
              <a:lnSpc>
                <a:spcPct val="120000"/>
              </a:lnSpc>
            </a:pPr>
            <a:r>
              <a:rPr lang="en-US" altLang="zh-CN" sz="2000" smtClean="0"/>
              <a:t>10</a:t>
            </a:r>
            <a:r>
              <a:rPr lang="zh-CN" altLang="en-US" sz="2000" smtClean="0"/>
              <a:t>、在这页纸的左下角画一个十字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5955</Words>
  <Application>Microsoft Office PowerPoint</Application>
  <PresentationFormat>全屏显示(16:9)</PresentationFormat>
  <Paragraphs>644</Paragraphs>
  <Slides>100</Slides>
  <Notes>51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100</vt:i4>
      </vt:variant>
    </vt:vector>
  </HeadingPairs>
  <TitlesOfParts>
    <vt:vector size="112" baseType="lpstr">
      <vt:lpstr>Calibri</vt:lpstr>
      <vt:lpstr>宋体</vt:lpstr>
      <vt:lpstr>Arial</vt:lpstr>
      <vt:lpstr>Dotum</vt:lpstr>
      <vt:lpstr>GulimChe</vt:lpstr>
      <vt:lpstr>Times New Roman</vt:lpstr>
      <vt:lpstr>Wingdings</vt:lpstr>
      <vt:lpstr>微软雅黑</vt:lpstr>
      <vt:lpstr>隶书</vt:lpstr>
      <vt:lpstr>Office 主题​​</vt:lpstr>
      <vt:lpstr>Office 主题​​</vt:lpstr>
      <vt:lpstr>Office 主题​​</vt:lpstr>
      <vt:lpstr>幻灯片 1</vt:lpstr>
      <vt:lpstr>董玉川</vt:lpstr>
      <vt:lpstr>培训</vt:lpstr>
      <vt:lpstr>组织绩效：企业管理</vt:lpstr>
      <vt:lpstr>培训，为你做了什么？ 你，为培训做了什么？  培训师的心理定位</vt:lpstr>
      <vt:lpstr>“培训”这件事的分解</vt:lpstr>
      <vt:lpstr>“培训”这件事的分解</vt:lpstr>
      <vt:lpstr>幻灯片 8</vt:lpstr>
      <vt:lpstr>企业培训体系的建设</vt:lpstr>
      <vt:lpstr>写文件</vt:lpstr>
      <vt:lpstr>幻灯片 11</vt:lpstr>
      <vt:lpstr>幻灯片 12</vt:lpstr>
      <vt:lpstr>培训课程的设计思路和方法</vt:lpstr>
      <vt:lpstr>培训课程的设计方法</vt:lpstr>
      <vt:lpstr>关键因素模式（人力资源例）</vt:lpstr>
      <vt:lpstr>关键因素模式</vt:lpstr>
      <vt:lpstr>关键因素模式</vt:lpstr>
      <vt:lpstr>培训需求获取途径</vt:lpstr>
      <vt:lpstr>幻灯片 19</vt:lpstr>
      <vt:lpstr>幻灯片 20</vt:lpstr>
      <vt:lpstr>建立胜任素质模型</vt:lpstr>
      <vt:lpstr>建立胜任素质模型</vt:lpstr>
      <vt:lpstr>幻灯片 23</vt:lpstr>
      <vt:lpstr>关键因素模式</vt:lpstr>
      <vt:lpstr>关键因素模式</vt:lpstr>
      <vt:lpstr>关键因素模式</vt:lpstr>
      <vt:lpstr>关键因素模式</vt:lpstr>
      <vt:lpstr>关键因素模式</vt:lpstr>
      <vt:lpstr>培训总结报告</vt:lpstr>
      <vt:lpstr>设计一场非常重要的培训</vt:lpstr>
      <vt:lpstr>“培训”这个人的集合</vt:lpstr>
      <vt:lpstr>培训师得加强学习</vt:lpstr>
      <vt:lpstr>TTT 企业内训师的发展之路</vt:lpstr>
      <vt:lpstr>你适合成为什么样的培训师？</vt:lpstr>
      <vt:lpstr>幻灯片 35</vt:lpstr>
      <vt:lpstr>幻灯片 36</vt:lpstr>
      <vt:lpstr>幻灯片 37</vt:lpstr>
      <vt:lpstr>幻灯片 38</vt:lpstr>
      <vt:lpstr>结果</vt:lpstr>
      <vt:lpstr>成人的特点</vt:lpstr>
      <vt:lpstr>培训师的职业素养</vt:lpstr>
      <vt:lpstr>用          的心态来面对？</vt:lpstr>
      <vt:lpstr>幻灯片 43</vt:lpstr>
      <vt:lpstr>培训师的内功修炼</vt:lpstr>
      <vt:lpstr>培训师三大忌讳</vt:lpstr>
      <vt:lpstr>培训师的内心思维训练</vt:lpstr>
      <vt:lpstr>心智模式</vt:lpstr>
      <vt:lpstr>内心思维训练：怯场</vt:lpstr>
      <vt:lpstr>来来来</vt:lpstr>
      <vt:lpstr>去去去</vt:lpstr>
      <vt:lpstr>建立你的实力</vt:lpstr>
      <vt:lpstr>培养自信</vt:lpstr>
      <vt:lpstr>幻灯片 53</vt:lpstr>
      <vt:lpstr>内训师的外在技巧训练</vt:lpstr>
      <vt:lpstr>一、培训师形象及台风设计</vt:lpstr>
      <vt:lpstr>标准职业着装</vt:lpstr>
      <vt:lpstr>男士，像松树一样站着</vt:lpstr>
      <vt:lpstr>男士，像钟一样坐好</vt:lpstr>
      <vt:lpstr>似风一样的行走</vt:lpstr>
      <vt:lpstr>创造有效的开场白</vt:lpstr>
      <vt:lpstr>开场白的8种常见方法</vt:lpstr>
      <vt:lpstr>失败的开场白</vt:lpstr>
      <vt:lpstr>三、善用表情、手势</vt:lpstr>
      <vt:lpstr>专业手势演绎</vt:lpstr>
      <vt:lpstr>专业手势演绎：方向</vt:lpstr>
      <vt:lpstr>专业手势演绎：区域</vt:lpstr>
      <vt:lpstr>专业手势演绎：动作形状</vt:lpstr>
      <vt:lpstr>专业手势演绎</vt:lpstr>
      <vt:lpstr>专业手势演绎</vt:lpstr>
      <vt:lpstr>课堂练习：</vt:lpstr>
      <vt:lpstr>四、高调终场</vt:lpstr>
      <vt:lpstr>常见不当的结尾</vt:lpstr>
      <vt:lpstr>幻灯片 73</vt:lpstr>
      <vt:lpstr>内训师的外在技能训练</vt:lpstr>
      <vt:lpstr>一、调控气息，发声练习</vt:lpstr>
      <vt:lpstr>幻灯片 76</vt:lpstr>
      <vt:lpstr>幻灯片 77</vt:lpstr>
      <vt:lpstr>2、韵母绕口令:</vt:lpstr>
      <vt:lpstr>3、声调绕口令</vt:lpstr>
      <vt:lpstr>幻灯片 80</vt:lpstr>
      <vt:lpstr>二、语调训练，讲课声情并茂</vt:lpstr>
      <vt:lpstr>至尊宝的感情练习</vt:lpstr>
      <vt:lpstr>琼阿姨的语调练习</vt:lpstr>
      <vt:lpstr>语调：一个人的语音身份证</vt:lpstr>
      <vt:lpstr>停顿训练</vt:lpstr>
      <vt:lpstr>重音训练</vt:lpstr>
      <vt:lpstr>三、收放自如，掌控全场</vt:lpstr>
      <vt:lpstr>各种提问方式的作用</vt:lpstr>
      <vt:lpstr>各种提问方式</vt:lpstr>
      <vt:lpstr>各种提问方式的作用</vt:lpstr>
      <vt:lpstr>临场应变</vt:lpstr>
      <vt:lpstr>处理异议技巧</vt:lpstr>
      <vt:lpstr>处理异议技巧</vt:lpstr>
      <vt:lpstr>PPT基础</vt:lpstr>
      <vt:lpstr>课堂，你的战场</vt:lpstr>
      <vt:lpstr>现场检查</vt:lpstr>
      <vt:lpstr>课堂，一场征战</vt:lpstr>
      <vt:lpstr>魅力培养：做个快乐的培训师</vt:lpstr>
      <vt:lpstr> 测试（限时三分钟） </vt:lpstr>
      <vt:lpstr>幻灯片 100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微软用户</cp:lastModifiedBy>
  <cp:revision>19</cp:revision>
  <dcterms:created xsi:type="dcterms:W3CDTF">2014-07-08T11:12:10Z</dcterms:created>
  <dcterms:modified xsi:type="dcterms:W3CDTF">2014-07-16T08:10:35Z</dcterms:modified>
</cp:coreProperties>
</file>