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slides/slide89.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745" r:id="rId2"/>
  </p:sldMasterIdLst>
  <p:notesMasterIdLst>
    <p:notesMasterId r:id="rId93"/>
  </p:notesMasterIdLst>
  <p:sldIdLst>
    <p:sldId id="1328" r:id="rId3"/>
    <p:sldId id="2238" r:id="rId4"/>
    <p:sldId id="1686" r:id="rId5"/>
    <p:sldId id="1841" r:id="rId6"/>
    <p:sldId id="1842" r:id="rId7"/>
    <p:sldId id="1843" r:id="rId8"/>
    <p:sldId id="1847" r:id="rId9"/>
    <p:sldId id="1848" r:id="rId10"/>
    <p:sldId id="1849" r:id="rId11"/>
    <p:sldId id="1850" r:id="rId12"/>
    <p:sldId id="1854" r:id="rId13"/>
    <p:sldId id="1855" r:id="rId14"/>
    <p:sldId id="1860" r:id="rId15"/>
    <p:sldId id="1862" r:id="rId16"/>
    <p:sldId id="1863" r:id="rId17"/>
    <p:sldId id="1867" r:id="rId18"/>
    <p:sldId id="1868" r:id="rId19"/>
    <p:sldId id="1869" r:id="rId20"/>
    <p:sldId id="1870" r:id="rId21"/>
    <p:sldId id="1871" r:id="rId22"/>
    <p:sldId id="1872" r:id="rId23"/>
    <p:sldId id="1873" r:id="rId24"/>
    <p:sldId id="1876" r:id="rId25"/>
    <p:sldId id="1879" r:id="rId26"/>
    <p:sldId id="1881" r:id="rId27"/>
    <p:sldId id="1882" r:id="rId28"/>
    <p:sldId id="1883" r:id="rId29"/>
    <p:sldId id="1884" r:id="rId30"/>
    <p:sldId id="1885" r:id="rId31"/>
    <p:sldId id="1887" r:id="rId32"/>
    <p:sldId id="1888" r:id="rId33"/>
    <p:sldId id="1691" r:id="rId34"/>
    <p:sldId id="2033" r:id="rId35"/>
    <p:sldId id="1982" r:id="rId36"/>
    <p:sldId id="1987" r:id="rId37"/>
    <p:sldId id="1991" r:id="rId38"/>
    <p:sldId id="1994" r:id="rId39"/>
    <p:sldId id="1998" r:id="rId40"/>
    <p:sldId id="2001" r:id="rId41"/>
    <p:sldId id="2003" r:id="rId42"/>
    <p:sldId id="2008" r:id="rId43"/>
    <p:sldId id="2010" r:id="rId44"/>
    <p:sldId id="2020" r:id="rId45"/>
    <p:sldId id="2035" r:id="rId46"/>
    <p:sldId id="1891" r:id="rId47"/>
    <p:sldId id="1904" r:id="rId48"/>
    <p:sldId id="1905" r:id="rId49"/>
    <p:sldId id="1906" r:id="rId50"/>
    <p:sldId id="1908" r:id="rId51"/>
    <p:sldId id="1915" r:id="rId52"/>
    <p:sldId id="1921" r:id="rId53"/>
    <p:sldId id="1933" r:id="rId54"/>
    <p:sldId id="2037" r:id="rId55"/>
    <p:sldId id="1939" r:id="rId56"/>
    <p:sldId id="1941" r:id="rId57"/>
    <p:sldId id="1944" r:id="rId58"/>
    <p:sldId id="1953" r:id="rId59"/>
    <p:sldId id="1956" r:id="rId60"/>
    <p:sldId id="1964" r:id="rId61"/>
    <p:sldId id="1966" r:id="rId62"/>
    <p:sldId id="1967" r:id="rId63"/>
    <p:sldId id="2039" r:id="rId64"/>
    <p:sldId id="1975" r:id="rId65"/>
    <p:sldId id="1981" r:id="rId66"/>
    <p:sldId id="1753" r:id="rId67"/>
    <p:sldId id="2242" r:id="rId68"/>
    <p:sldId id="2243" r:id="rId69"/>
    <p:sldId id="2250" r:id="rId70"/>
    <p:sldId id="2252" r:id="rId71"/>
    <p:sldId id="2254" r:id="rId72"/>
    <p:sldId id="2255" r:id="rId73"/>
    <p:sldId id="2259" r:id="rId74"/>
    <p:sldId id="2260" r:id="rId75"/>
    <p:sldId id="2262" r:id="rId76"/>
    <p:sldId id="2263" r:id="rId77"/>
    <p:sldId id="2265" r:id="rId78"/>
    <p:sldId id="2266" r:id="rId79"/>
    <p:sldId id="2283" r:id="rId80"/>
    <p:sldId id="2284" r:id="rId81"/>
    <p:sldId id="2289" r:id="rId82"/>
    <p:sldId id="2290" r:id="rId83"/>
    <p:sldId id="2314" r:id="rId84"/>
    <p:sldId id="2321" r:id="rId85"/>
    <p:sldId id="2323" r:id="rId86"/>
    <p:sldId id="2325" r:id="rId87"/>
    <p:sldId id="2328" r:id="rId88"/>
    <p:sldId id="2329" r:id="rId89"/>
    <p:sldId id="2336" r:id="rId90"/>
    <p:sldId id="2340" r:id="rId91"/>
    <p:sldId id="1330" r:id="rId92"/>
  </p:sldIdLst>
  <p:sldSz cx="9906000" cy="6858000" type="A4"/>
  <p:notesSz cx="7102475" cy="10234613"/>
  <p:defaultTextStyle>
    <a:defPPr>
      <a:defRPr lang="zh-CN"/>
    </a:defPPr>
    <a:lvl1pPr algn="ctr" rtl="0" fontAlgn="base">
      <a:spcBef>
        <a:spcPct val="50000"/>
      </a:spcBef>
      <a:spcAft>
        <a:spcPct val="0"/>
      </a:spcAft>
      <a:buSzPct val="120000"/>
      <a:buFont typeface="Wingdings" pitchFamily="2" charset="2"/>
      <a:defRPr sz="2400" b="1" i="1" kern="1200">
        <a:solidFill>
          <a:schemeClr val="tx1"/>
        </a:solidFill>
        <a:latin typeface="Arial" pitchFamily="34" charset="0"/>
        <a:ea typeface="SimSun" pitchFamily="2" charset="-122"/>
        <a:cs typeface="+mn-cs"/>
      </a:defRPr>
    </a:lvl1pPr>
    <a:lvl2pPr marL="457200" algn="ctr" rtl="0" fontAlgn="base">
      <a:spcBef>
        <a:spcPct val="50000"/>
      </a:spcBef>
      <a:spcAft>
        <a:spcPct val="0"/>
      </a:spcAft>
      <a:buSzPct val="120000"/>
      <a:buFont typeface="Wingdings" pitchFamily="2" charset="2"/>
      <a:defRPr sz="2400" b="1" i="1" kern="1200">
        <a:solidFill>
          <a:schemeClr val="tx1"/>
        </a:solidFill>
        <a:latin typeface="Arial" pitchFamily="34" charset="0"/>
        <a:ea typeface="SimSun" pitchFamily="2" charset="-122"/>
        <a:cs typeface="+mn-cs"/>
      </a:defRPr>
    </a:lvl2pPr>
    <a:lvl3pPr marL="914400" algn="ctr" rtl="0" fontAlgn="base">
      <a:spcBef>
        <a:spcPct val="50000"/>
      </a:spcBef>
      <a:spcAft>
        <a:spcPct val="0"/>
      </a:spcAft>
      <a:buSzPct val="120000"/>
      <a:buFont typeface="Wingdings" pitchFamily="2" charset="2"/>
      <a:defRPr sz="2400" b="1" i="1" kern="1200">
        <a:solidFill>
          <a:schemeClr val="tx1"/>
        </a:solidFill>
        <a:latin typeface="Arial" pitchFamily="34" charset="0"/>
        <a:ea typeface="SimSun" pitchFamily="2" charset="-122"/>
        <a:cs typeface="+mn-cs"/>
      </a:defRPr>
    </a:lvl3pPr>
    <a:lvl4pPr marL="1371600" algn="ctr" rtl="0" fontAlgn="base">
      <a:spcBef>
        <a:spcPct val="50000"/>
      </a:spcBef>
      <a:spcAft>
        <a:spcPct val="0"/>
      </a:spcAft>
      <a:buSzPct val="120000"/>
      <a:buFont typeface="Wingdings" pitchFamily="2" charset="2"/>
      <a:defRPr sz="2400" b="1" i="1" kern="1200">
        <a:solidFill>
          <a:schemeClr val="tx1"/>
        </a:solidFill>
        <a:latin typeface="Arial" pitchFamily="34" charset="0"/>
        <a:ea typeface="SimSun" pitchFamily="2" charset="-122"/>
        <a:cs typeface="+mn-cs"/>
      </a:defRPr>
    </a:lvl4pPr>
    <a:lvl5pPr marL="1828800" algn="ctr" rtl="0" fontAlgn="base">
      <a:spcBef>
        <a:spcPct val="50000"/>
      </a:spcBef>
      <a:spcAft>
        <a:spcPct val="0"/>
      </a:spcAft>
      <a:buSzPct val="120000"/>
      <a:buFont typeface="Wingdings" pitchFamily="2" charset="2"/>
      <a:defRPr sz="2400" b="1" i="1" kern="1200">
        <a:solidFill>
          <a:schemeClr val="tx1"/>
        </a:solidFill>
        <a:latin typeface="Arial" pitchFamily="34" charset="0"/>
        <a:ea typeface="SimSun" pitchFamily="2" charset="-122"/>
        <a:cs typeface="+mn-cs"/>
      </a:defRPr>
    </a:lvl5pPr>
    <a:lvl6pPr marL="2286000" algn="l" defTabSz="914400" rtl="0" eaLnBrk="1" latinLnBrk="0" hangingPunct="1">
      <a:defRPr sz="2400" b="1" i="1" kern="1200">
        <a:solidFill>
          <a:schemeClr val="tx1"/>
        </a:solidFill>
        <a:latin typeface="Arial" pitchFamily="34" charset="0"/>
        <a:ea typeface="SimSun" pitchFamily="2" charset="-122"/>
        <a:cs typeface="+mn-cs"/>
      </a:defRPr>
    </a:lvl6pPr>
    <a:lvl7pPr marL="2743200" algn="l" defTabSz="914400" rtl="0" eaLnBrk="1" latinLnBrk="0" hangingPunct="1">
      <a:defRPr sz="2400" b="1" i="1" kern="1200">
        <a:solidFill>
          <a:schemeClr val="tx1"/>
        </a:solidFill>
        <a:latin typeface="Arial" pitchFamily="34" charset="0"/>
        <a:ea typeface="SimSun" pitchFamily="2" charset="-122"/>
        <a:cs typeface="+mn-cs"/>
      </a:defRPr>
    </a:lvl7pPr>
    <a:lvl8pPr marL="3200400" algn="l" defTabSz="914400" rtl="0" eaLnBrk="1" latinLnBrk="0" hangingPunct="1">
      <a:defRPr sz="2400" b="1" i="1" kern="1200">
        <a:solidFill>
          <a:schemeClr val="tx1"/>
        </a:solidFill>
        <a:latin typeface="Arial" pitchFamily="34" charset="0"/>
        <a:ea typeface="SimSun" pitchFamily="2" charset="-122"/>
        <a:cs typeface="+mn-cs"/>
      </a:defRPr>
    </a:lvl8pPr>
    <a:lvl9pPr marL="3657600" algn="l" defTabSz="914400" rtl="0" eaLnBrk="1" latinLnBrk="0" hangingPunct="1">
      <a:defRPr sz="2400" b="1" i="1" kern="1200">
        <a:solidFill>
          <a:schemeClr val="tx1"/>
        </a:solidFill>
        <a:latin typeface="Arial" pitchFamily="34" charset="0"/>
        <a:ea typeface="SimSun"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showPr>
  <p:clrMru>
    <a:srgbClr val="0033CC"/>
    <a:srgbClr val="FF3300"/>
    <a:srgbClr val="A50021"/>
    <a:srgbClr val="FF0000"/>
    <a:srgbClr val="FF0066"/>
    <a:srgbClr val="FFFF00"/>
    <a:srgbClr val="00FFFF"/>
    <a:srgbClr val="66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21" autoAdjust="0"/>
    <p:restoredTop sz="90355" autoAdjust="0"/>
  </p:normalViewPr>
  <p:slideViewPr>
    <p:cSldViewPr>
      <p:cViewPr>
        <p:scale>
          <a:sx n="66" d="100"/>
          <a:sy n="66" d="100"/>
        </p:scale>
        <p:origin x="-1536" y="-12"/>
      </p:cViewPr>
      <p:guideLst>
        <p:guide orient="horz" pos="2161"/>
        <p:guide pos="3121"/>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Lst>
  </p:outlineViewPr>
  <p:notesTextViewPr>
    <p:cViewPr>
      <p:scale>
        <a:sx n="100" d="100"/>
        <a:sy n="100" d="100"/>
      </p:scale>
      <p:origin x="0" y="0"/>
    </p:cViewPr>
  </p:notesTextViewPr>
  <p:sorterViewPr>
    <p:cViewPr>
      <p:scale>
        <a:sx n="73" d="100"/>
        <a:sy n="73" d="100"/>
      </p:scale>
      <p:origin x="0" y="11892"/>
    </p:cViewPr>
  </p:sorterViewPr>
  <p:gridSpacing cx="36868100" cy="368681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_rels/viewProps.xml.rels><?xml version="1.0" encoding="UTF-8" standalone="yes"?>
<Relationships xmlns="http://schemas.openxmlformats.org/package/2006/relationships"><Relationship Id="rId8" Type="http://schemas.openxmlformats.org/officeDocument/2006/relationships/slide" Target="slides/slide29.xml"/><Relationship Id="rId3" Type="http://schemas.openxmlformats.org/officeDocument/2006/relationships/slide" Target="slides/slide24.xml"/><Relationship Id="rId7" Type="http://schemas.openxmlformats.org/officeDocument/2006/relationships/slide" Target="slides/slide28.xml"/><Relationship Id="rId2" Type="http://schemas.openxmlformats.org/officeDocument/2006/relationships/slide" Target="slides/slide23.xml"/><Relationship Id="rId1" Type="http://schemas.openxmlformats.org/officeDocument/2006/relationships/slide" Target="slides/slide13.xml"/><Relationship Id="rId6" Type="http://schemas.openxmlformats.org/officeDocument/2006/relationships/slide" Target="slides/slide27.xml"/><Relationship Id="rId5" Type="http://schemas.openxmlformats.org/officeDocument/2006/relationships/slide" Target="slides/slide26.xml"/><Relationship Id="rId10" Type="http://schemas.openxmlformats.org/officeDocument/2006/relationships/slide" Target="slides/slide46.xml"/><Relationship Id="rId4" Type="http://schemas.openxmlformats.org/officeDocument/2006/relationships/slide" Target="slides/slide25.xml"/><Relationship Id="rId9" Type="http://schemas.openxmlformats.org/officeDocument/2006/relationships/slide" Target="slides/slide3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8163"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l" defTabSz="990600">
              <a:spcBef>
                <a:spcPct val="0"/>
              </a:spcBef>
              <a:buSzTx/>
              <a:buFontTx/>
              <a:buNone/>
              <a:defRPr sz="1300" b="0" i="0"/>
            </a:lvl1pPr>
          </a:lstStyle>
          <a:p>
            <a:endParaRPr lang="en-US" altLang="zh-CN"/>
          </a:p>
        </p:txBody>
      </p:sp>
      <p:sp>
        <p:nvSpPr>
          <p:cNvPr id="4099" name="Rectangle 3"/>
          <p:cNvSpPr>
            <a:spLocks noGrp="1" noChangeArrowheads="1"/>
          </p:cNvSpPr>
          <p:nvPr>
            <p:ph type="dt" idx="1"/>
          </p:nvPr>
        </p:nvSpPr>
        <p:spPr bwMode="auto">
          <a:xfrm>
            <a:off x="4022725" y="0"/>
            <a:ext cx="3078163"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a:spcBef>
                <a:spcPct val="0"/>
              </a:spcBef>
              <a:buSzTx/>
              <a:buFontTx/>
              <a:buNone/>
              <a:defRPr sz="1300" b="0" i="0"/>
            </a:lvl1pPr>
          </a:lstStyle>
          <a:p>
            <a:endParaRPr lang="en-US" altLang="zh-CN"/>
          </a:p>
        </p:txBody>
      </p:sp>
      <p:sp>
        <p:nvSpPr>
          <p:cNvPr id="36868" name="Rectangle 4"/>
          <p:cNvSpPr>
            <a:spLocks noGrp="1" noRot="1" noChangeAspect="1" noChangeArrowheads="1"/>
          </p:cNvSpPr>
          <p:nvPr>
            <p:ph type="sldImg" idx="2"/>
          </p:nvPr>
        </p:nvSpPr>
        <p:spPr bwMode="auto">
          <a:xfrm>
            <a:off x="781050" y="768350"/>
            <a:ext cx="5540375" cy="3836988"/>
          </a:xfrm>
          <a:prstGeom prst="rect">
            <a:avLst/>
          </a:prstGeom>
          <a:noFill/>
          <a:ln w="9525">
            <a:noFill/>
            <a:miter lim="800000"/>
            <a:headEnd/>
            <a:tailEnd/>
          </a:ln>
        </p:spPr>
      </p:sp>
      <p:sp>
        <p:nvSpPr>
          <p:cNvPr id="4101" name="Rectangle 5"/>
          <p:cNvSpPr>
            <a:spLocks noGrp="1" noChangeArrowheads="1"/>
          </p:cNvSpPr>
          <p:nvPr>
            <p:ph type="body" sz="quarter" idx="3"/>
          </p:nvPr>
        </p:nvSpPr>
        <p:spPr bwMode="auto">
          <a:xfrm>
            <a:off x="709613" y="4860925"/>
            <a:ext cx="5683250" cy="4605338"/>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102" name="Rectangle 6"/>
          <p:cNvSpPr>
            <a:spLocks noGrp="1" noChangeArrowheads="1"/>
          </p:cNvSpPr>
          <p:nvPr>
            <p:ph type="ftr" sz="quarter" idx="4"/>
          </p:nvPr>
        </p:nvSpPr>
        <p:spPr bwMode="auto">
          <a:xfrm>
            <a:off x="0" y="9721850"/>
            <a:ext cx="3078163"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l" defTabSz="990600">
              <a:spcBef>
                <a:spcPct val="0"/>
              </a:spcBef>
              <a:buSzTx/>
              <a:buFontTx/>
              <a:buNone/>
              <a:defRPr sz="1300" b="0" i="0"/>
            </a:lvl1pPr>
          </a:lstStyle>
          <a:p>
            <a:endParaRPr lang="en-US" altLang="zh-CN"/>
          </a:p>
        </p:txBody>
      </p:sp>
      <p:sp>
        <p:nvSpPr>
          <p:cNvPr id="4103" name="Rectangle 7"/>
          <p:cNvSpPr>
            <a:spLocks noGrp="1" noChangeArrowheads="1"/>
          </p:cNvSpPr>
          <p:nvPr>
            <p:ph type="sldNum" sz="quarter" idx="5"/>
          </p:nvPr>
        </p:nvSpPr>
        <p:spPr bwMode="auto">
          <a:xfrm>
            <a:off x="4022725" y="9721850"/>
            <a:ext cx="3078163"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a:spcBef>
                <a:spcPct val="0"/>
              </a:spcBef>
              <a:buSzTx/>
              <a:buFontTx/>
              <a:buNone/>
              <a:defRPr sz="1300" b="0" i="0"/>
            </a:lvl1pPr>
          </a:lstStyle>
          <a:p>
            <a:fld id="{44DC430A-3D91-4161-B7D7-608A3D5AB925}" type="slidenum">
              <a:rPr lang="en-US" altLang="zh-CN"/>
              <a:pPr/>
              <a:t>‹#›</a:t>
            </a:fld>
            <a:endParaRPr lang="en-US" altLang="zh-CN"/>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SimSun" pitchFamily="2" charset="-122"/>
        <a:cs typeface="+mn-cs"/>
      </a:defRPr>
    </a:lvl1pPr>
    <a:lvl2pPr marL="457200" algn="l" rtl="0" fontAlgn="base">
      <a:spcBef>
        <a:spcPct val="30000"/>
      </a:spcBef>
      <a:spcAft>
        <a:spcPct val="0"/>
      </a:spcAft>
      <a:defRPr sz="1200" kern="1200">
        <a:solidFill>
          <a:schemeClr val="tx1"/>
        </a:solidFill>
        <a:latin typeface="Arial" pitchFamily="34" charset="0"/>
        <a:ea typeface="SimSun" pitchFamily="2" charset="-122"/>
        <a:cs typeface="+mn-cs"/>
      </a:defRPr>
    </a:lvl2pPr>
    <a:lvl3pPr marL="914400" algn="l" rtl="0" fontAlgn="base">
      <a:spcBef>
        <a:spcPct val="30000"/>
      </a:spcBef>
      <a:spcAft>
        <a:spcPct val="0"/>
      </a:spcAft>
      <a:defRPr sz="1200" kern="1200">
        <a:solidFill>
          <a:schemeClr val="tx1"/>
        </a:solidFill>
        <a:latin typeface="Arial" pitchFamily="34" charset="0"/>
        <a:ea typeface="SimSun" pitchFamily="2" charset="-122"/>
        <a:cs typeface="+mn-cs"/>
      </a:defRPr>
    </a:lvl3pPr>
    <a:lvl4pPr marL="1371600" algn="l" rtl="0" fontAlgn="base">
      <a:spcBef>
        <a:spcPct val="30000"/>
      </a:spcBef>
      <a:spcAft>
        <a:spcPct val="0"/>
      </a:spcAft>
      <a:defRPr sz="1200" kern="1200">
        <a:solidFill>
          <a:schemeClr val="tx1"/>
        </a:solidFill>
        <a:latin typeface="Arial" pitchFamily="34" charset="0"/>
        <a:ea typeface="SimSun" pitchFamily="2" charset="-122"/>
        <a:cs typeface="+mn-cs"/>
      </a:defRPr>
    </a:lvl4pPr>
    <a:lvl5pPr marL="1828800" algn="l" rtl="0" fontAlgn="base">
      <a:spcBef>
        <a:spcPct val="30000"/>
      </a:spcBef>
      <a:spcAft>
        <a:spcPct val="0"/>
      </a:spcAft>
      <a:defRPr sz="1200" kern="1200">
        <a:solidFill>
          <a:schemeClr val="tx1"/>
        </a:solidFill>
        <a:latin typeface="Arial" pitchFamily="34" charset="0"/>
        <a:ea typeface="SimSun"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0578" name="Rectangle 2"/>
          <p:cNvSpPr>
            <a:spLocks noGrp="1" noRot="1" noChangeAspect="1" noChangeArrowheads="1" noTextEdit="1"/>
          </p:cNvSpPr>
          <p:nvPr>
            <p:ph type="sldImg"/>
          </p:nvPr>
        </p:nvSpPr>
        <p:spPr/>
      </p:sp>
      <p:sp>
        <p:nvSpPr>
          <p:cNvPr id="1560579" name="Rectangle 3"/>
          <p:cNvSpPr>
            <a:spLocks noGrp="1" noChangeArrowheads="1"/>
          </p:cNvSpPr>
          <p:nvPr>
            <p:ph type="body" idx="1"/>
          </p:nvPr>
        </p:nvSpPr>
        <p:spPr>
          <a:noFill/>
          <a:ln/>
        </p:spPr>
        <p:txBody>
          <a:bodyPr lIns="91428" tIns="45714" rIns="91428" bIns="45714"/>
          <a:lstStyle/>
          <a:p>
            <a:endParaRPr lang="zh-CN"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690DF2-D483-4B4D-A142-2F05223DC460}" type="slidenum">
              <a:rPr lang="en-US" altLang="zh-CN"/>
              <a:pPr/>
              <a:t>70</a:t>
            </a:fld>
            <a:endParaRPr lang="en-US" altLang="zh-CN"/>
          </a:p>
        </p:txBody>
      </p:sp>
      <p:sp>
        <p:nvSpPr>
          <p:cNvPr id="812034" name="Rectangle 2"/>
          <p:cNvSpPr>
            <a:spLocks noGrp="1" noRot="1" noChangeAspect="1" noChangeArrowheads="1" noTextEdit="1"/>
          </p:cNvSpPr>
          <p:nvPr>
            <p:ph type="sldImg"/>
          </p:nvPr>
        </p:nvSpPr>
        <p:spPr>
          <a:ln/>
        </p:spPr>
      </p:sp>
      <p:sp>
        <p:nvSpPr>
          <p:cNvPr id="812035" name="Rectangle 3"/>
          <p:cNvSpPr>
            <a:spLocks noGrp="1" noChangeArrowheads="1"/>
          </p:cNvSpPr>
          <p:nvPr>
            <p:ph type="body" idx="1"/>
          </p:nvPr>
        </p:nvSpPr>
        <p:spPr>
          <a:xfrm>
            <a:off x="946997" y="4861441"/>
            <a:ext cx="5208482" cy="4605576"/>
          </a:xfrm>
        </p:spPr>
        <p:txBody>
          <a:bodyPr/>
          <a:lstStyle/>
          <a:p>
            <a:endParaRPr lang="zh-CN"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F907307-66BE-4F15-B708-71C90C42BBEC}" type="slidenum">
              <a:rPr lang="en-US" altLang="zh-CN"/>
              <a:pPr/>
              <a:t>77</a:t>
            </a:fld>
            <a:endParaRPr lang="en-US" altLang="zh-CN"/>
          </a:p>
        </p:txBody>
      </p:sp>
      <p:sp>
        <p:nvSpPr>
          <p:cNvPr id="561154" name="幻灯片图像占位符 1"/>
          <p:cNvSpPr>
            <a:spLocks noGrp="1" noRot="1" noChangeAspect="1" noTextEdit="1"/>
          </p:cNvSpPr>
          <p:nvPr>
            <p:ph type="sldImg"/>
          </p:nvPr>
        </p:nvSpPr>
        <p:spPr>
          <a:ln/>
        </p:spPr>
      </p:sp>
      <p:sp>
        <p:nvSpPr>
          <p:cNvPr id="561155" name="备注占位符 2"/>
          <p:cNvSpPr>
            <a:spLocks noGrp="1"/>
          </p:cNvSpPr>
          <p:nvPr>
            <p:ph type="body" idx="1"/>
          </p:nvPr>
        </p:nvSpPr>
        <p:spPr/>
        <p:txBody>
          <a:bodyPr lIns="99009" tIns="49505" rIns="99009" bIns="49505"/>
          <a:lstStyle/>
          <a:p>
            <a:endParaRPr lang="zh-CN" altLang="zh-CN"/>
          </a:p>
        </p:txBody>
      </p:sp>
      <p:sp>
        <p:nvSpPr>
          <p:cNvPr id="561156" name="灯片编号占位符 3"/>
          <p:cNvSpPr txBox="1">
            <a:spLocks noGrp="1"/>
          </p:cNvSpPr>
          <p:nvPr/>
        </p:nvSpPr>
        <p:spPr bwMode="auto">
          <a:xfrm>
            <a:off x="4023092" y="9721106"/>
            <a:ext cx="3077739" cy="511731"/>
          </a:xfrm>
          <a:prstGeom prst="rect">
            <a:avLst/>
          </a:prstGeom>
          <a:noFill/>
          <a:ln w="9525">
            <a:noFill/>
            <a:miter lim="800000"/>
            <a:headEnd/>
            <a:tailEnd/>
          </a:ln>
        </p:spPr>
        <p:txBody>
          <a:bodyPr lIns="99009" tIns="49505" rIns="99009" bIns="49505" anchor="b"/>
          <a:lstStyle/>
          <a:p>
            <a:pPr algn="r"/>
            <a:fld id="{0D4DA627-35D3-4E9E-BF5C-5385907FD405}" type="slidenum">
              <a:rPr lang="en-US" altLang="zh-CN" sz="1300"/>
              <a:pPr algn="r"/>
              <a:t>77</a:t>
            </a:fld>
            <a:endParaRPr lang="en-US" altLang="zh-CN" sz="13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ABF2DB-2F7F-4773-9A7C-BEBC8B315208}" type="slidenum">
              <a:rPr lang="en-US" altLang="zh-CN"/>
              <a:pPr/>
              <a:t>83</a:t>
            </a:fld>
            <a:endParaRPr lang="en-US" altLang="zh-CN"/>
          </a:p>
        </p:txBody>
      </p:sp>
      <p:sp>
        <p:nvSpPr>
          <p:cNvPr id="643074" name="Rectangle 2"/>
          <p:cNvSpPr>
            <a:spLocks noGrp="1" noRot="1" noChangeAspect="1" noChangeArrowheads="1" noTextEdit="1"/>
          </p:cNvSpPr>
          <p:nvPr>
            <p:ph type="sldImg"/>
          </p:nvPr>
        </p:nvSpPr>
        <p:spPr>
          <a:ln/>
        </p:spPr>
      </p:sp>
      <p:sp>
        <p:nvSpPr>
          <p:cNvPr id="643075" name="Rectangle 3"/>
          <p:cNvSpPr>
            <a:spLocks noGrp="1" noChangeArrowheads="1"/>
          </p:cNvSpPr>
          <p:nvPr>
            <p:ph type="body" idx="1"/>
          </p:nvPr>
        </p:nvSpPr>
        <p:spPr>
          <a:xfrm>
            <a:off x="946997" y="4861441"/>
            <a:ext cx="5208482" cy="4605576"/>
          </a:xfrm>
        </p:spPr>
        <p:txBody>
          <a:bodyPr/>
          <a:lstStyle/>
          <a:p>
            <a:endParaRPr lang="zh-CN"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C71996-B28A-4AAA-A600-9CD1839A92FB}" type="slidenum">
              <a:rPr lang="en-US" altLang="zh-CN"/>
              <a:pPr/>
              <a:t>85</a:t>
            </a:fld>
            <a:endParaRPr lang="en-US" altLang="zh-CN"/>
          </a:p>
        </p:txBody>
      </p:sp>
      <p:sp>
        <p:nvSpPr>
          <p:cNvPr id="657410" name="Rectangle 2"/>
          <p:cNvSpPr>
            <a:spLocks noGrp="1" noRot="1" noChangeAspect="1" noChangeArrowheads="1" noTextEdit="1"/>
          </p:cNvSpPr>
          <p:nvPr>
            <p:ph type="sldImg"/>
          </p:nvPr>
        </p:nvSpPr>
        <p:spPr>
          <a:ln/>
        </p:spPr>
      </p:sp>
      <p:sp>
        <p:nvSpPr>
          <p:cNvPr id="657411"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2626" name="Rectangle 2"/>
          <p:cNvSpPr>
            <a:spLocks noGrp="1" noRot="1" noChangeAspect="1" noChangeArrowheads="1" noTextEdit="1"/>
          </p:cNvSpPr>
          <p:nvPr>
            <p:ph type="sldImg"/>
          </p:nvPr>
        </p:nvSpPr>
        <p:spPr/>
      </p:sp>
      <p:sp>
        <p:nvSpPr>
          <p:cNvPr id="1562627" name="Rectangle 3"/>
          <p:cNvSpPr>
            <a:spLocks noGrp="1" noChangeArrowheads="1"/>
          </p:cNvSpPr>
          <p:nvPr>
            <p:ph type="body" idx="1"/>
          </p:nvPr>
        </p:nvSpPr>
        <p:spPr>
          <a:noFill/>
          <a:ln/>
        </p:spPr>
        <p:txBody>
          <a:bodyPr lIns="91428" tIns="45714" rIns="91428" bIns="45714"/>
          <a:lstStyle/>
          <a:p>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0514" name="Rectangle 2"/>
          <p:cNvSpPr>
            <a:spLocks noGrp="1" noRot="1" noChangeAspect="1" noChangeArrowheads="1" noTextEdit="1"/>
          </p:cNvSpPr>
          <p:nvPr>
            <p:ph type="sldImg"/>
          </p:nvPr>
        </p:nvSpPr>
        <p:spPr/>
      </p:sp>
      <p:sp>
        <p:nvSpPr>
          <p:cNvPr id="1600515" name="Rectangle 3"/>
          <p:cNvSpPr>
            <a:spLocks noGrp="1" noChangeArrowheads="1"/>
          </p:cNvSpPr>
          <p:nvPr>
            <p:ph type="body" idx="1"/>
          </p:nvPr>
        </p:nvSpPr>
        <p:spPr>
          <a:noFill/>
          <a:ln/>
        </p:spPr>
        <p:txBody>
          <a:bodyPr/>
          <a:lstStyle/>
          <a:p>
            <a:endParaRPr lang="zh-CN" altLang="en-US" sz="2400" b="1" smtClean="0">
              <a:ea typeface="仿宋_GB2312" pitchFamily="49"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7378" name="幻灯片图像占位符 1"/>
          <p:cNvSpPr>
            <a:spLocks noGrp="1" noRot="1" noChangeAspect="1" noTextEdit="1"/>
          </p:cNvSpPr>
          <p:nvPr>
            <p:ph type="sldImg"/>
          </p:nvPr>
        </p:nvSpPr>
        <p:spPr/>
      </p:sp>
      <p:sp>
        <p:nvSpPr>
          <p:cNvPr id="1637379" name="备注占位符 2"/>
          <p:cNvSpPr>
            <a:spLocks noGrp="1"/>
          </p:cNvSpPr>
          <p:nvPr>
            <p:ph type="body" idx="1"/>
          </p:nvPr>
        </p:nvSpPr>
        <p:spPr>
          <a:noFill/>
          <a:ln/>
        </p:spPr>
        <p:txBody>
          <a:bodyPr lIns="99066" tIns="49533" rIns="99066" bIns="49533"/>
          <a:lstStyle/>
          <a:p>
            <a:endParaRPr lang="zh-CN" altLang="en-US" smtClean="0"/>
          </a:p>
        </p:txBody>
      </p:sp>
      <p:sp>
        <p:nvSpPr>
          <p:cNvPr id="1637380" name="灯片编号占位符 3"/>
          <p:cNvSpPr txBox="1">
            <a:spLocks noGrp="1"/>
          </p:cNvSpPr>
          <p:nvPr/>
        </p:nvSpPr>
        <p:spPr bwMode="auto">
          <a:xfrm>
            <a:off x="4022725" y="9721850"/>
            <a:ext cx="3078163" cy="511175"/>
          </a:xfrm>
          <a:prstGeom prst="rect">
            <a:avLst/>
          </a:prstGeom>
          <a:noFill/>
          <a:ln w="9525">
            <a:noFill/>
            <a:miter lim="800000"/>
            <a:headEnd/>
            <a:tailEnd/>
          </a:ln>
        </p:spPr>
        <p:txBody>
          <a:bodyPr lIns="99066" tIns="49533" rIns="99066" bIns="49533" anchor="b"/>
          <a:lstStyle/>
          <a:p>
            <a:pPr algn="r" defTabSz="990600">
              <a:spcBef>
                <a:spcPct val="0"/>
              </a:spcBef>
              <a:buSzTx/>
              <a:buFontTx/>
              <a:buNone/>
            </a:pPr>
            <a:fld id="{81C95A7C-E10C-4AA4-8C81-C08C1D8B42FD}" type="slidenum">
              <a:rPr lang="en-US" altLang="zh-CN" sz="1300" b="0" i="0"/>
              <a:pPr algn="r" defTabSz="990600">
                <a:spcBef>
                  <a:spcPct val="0"/>
                </a:spcBef>
                <a:buSzTx/>
                <a:buFontTx/>
                <a:buNone/>
              </a:pPr>
              <a:t>50</a:t>
            </a:fld>
            <a:endParaRPr lang="en-US" altLang="zh-CN" sz="1300" b="0" i="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4546" name="幻灯片图像占位符 1"/>
          <p:cNvSpPr>
            <a:spLocks noGrp="1" noRot="1" noChangeAspect="1" noTextEdit="1"/>
          </p:cNvSpPr>
          <p:nvPr>
            <p:ph type="sldImg"/>
          </p:nvPr>
        </p:nvSpPr>
        <p:spPr/>
      </p:sp>
      <p:sp>
        <p:nvSpPr>
          <p:cNvPr id="1644547" name="备注占位符 2"/>
          <p:cNvSpPr>
            <a:spLocks noGrp="1"/>
          </p:cNvSpPr>
          <p:nvPr>
            <p:ph type="body" idx="1"/>
          </p:nvPr>
        </p:nvSpPr>
        <p:spPr>
          <a:noFill/>
          <a:ln/>
        </p:spPr>
        <p:txBody>
          <a:bodyPr lIns="99066" tIns="49533" rIns="99066" bIns="49533"/>
          <a:lstStyle/>
          <a:p>
            <a:endParaRPr lang="zh-CN" altLang="en-US" smtClean="0"/>
          </a:p>
        </p:txBody>
      </p:sp>
      <p:sp>
        <p:nvSpPr>
          <p:cNvPr id="1644548" name="灯片编号占位符 3"/>
          <p:cNvSpPr txBox="1">
            <a:spLocks noGrp="1"/>
          </p:cNvSpPr>
          <p:nvPr/>
        </p:nvSpPr>
        <p:spPr bwMode="auto">
          <a:xfrm>
            <a:off x="4022725" y="9721850"/>
            <a:ext cx="3078163" cy="511175"/>
          </a:xfrm>
          <a:prstGeom prst="rect">
            <a:avLst/>
          </a:prstGeom>
          <a:noFill/>
          <a:ln w="9525">
            <a:noFill/>
            <a:miter lim="800000"/>
            <a:headEnd/>
            <a:tailEnd/>
          </a:ln>
        </p:spPr>
        <p:txBody>
          <a:bodyPr lIns="99066" tIns="49533" rIns="99066" bIns="49533" anchor="b"/>
          <a:lstStyle/>
          <a:p>
            <a:pPr algn="r" defTabSz="990600">
              <a:spcBef>
                <a:spcPct val="0"/>
              </a:spcBef>
              <a:buSzTx/>
              <a:buFontTx/>
              <a:buNone/>
            </a:pPr>
            <a:fld id="{D748D977-1FFC-47A2-995C-87B574511C48}" type="slidenum">
              <a:rPr lang="en-US" altLang="zh-CN" sz="1300" b="0" i="0"/>
              <a:pPr algn="r" defTabSz="990600">
                <a:spcBef>
                  <a:spcPct val="0"/>
                </a:spcBef>
                <a:buSzTx/>
                <a:buFontTx/>
                <a:buNone/>
              </a:pPr>
              <a:t>51</a:t>
            </a:fld>
            <a:endParaRPr lang="en-US" altLang="zh-CN" sz="1300" b="0" i="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6050" name="幻灯片图像占位符 1"/>
          <p:cNvSpPr>
            <a:spLocks noGrp="1" noRot="1" noChangeAspect="1" noTextEdit="1"/>
          </p:cNvSpPr>
          <p:nvPr>
            <p:ph type="sldImg"/>
          </p:nvPr>
        </p:nvSpPr>
        <p:spPr/>
      </p:sp>
      <p:sp>
        <p:nvSpPr>
          <p:cNvPr id="1666051" name="备注占位符 2"/>
          <p:cNvSpPr>
            <a:spLocks noGrp="1"/>
          </p:cNvSpPr>
          <p:nvPr>
            <p:ph type="body" idx="1"/>
          </p:nvPr>
        </p:nvSpPr>
        <p:spPr>
          <a:noFill/>
          <a:ln/>
        </p:spPr>
        <p:txBody>
          <a:bodyPr lIns="99066" tIns="49533" rIns="99066" bIns="49533"/>
          <a:lstStyle/>
          <a:p>
            <a:endParaRPr lang="zh-CN" altLang="en-US" smtClean="0"/>
          </a:p>
        </p:txBody>
      </p:sp>
      <p:sp>
        <p:nvSpPr>
          <p:cNvPr id="1666052" name="灯片编号占位符 3"/>
          <p:cNvSpPr txBox="1">
            <a:spLocks noGrp="1"/>
          </p:cNvSpPr>
          <p:nvPr/>
        </p:nvSpPr>
        <p:spPr bwMode="auto">
          <a:xfrm>
            <a:off x="4022725" y="9721850"/>
            <a:ext cx="3078163" cy="511175"/>
          </a:xfrm>
          <a:prstGeom prst="rect">
            <a:avLst/>
          </a:prstGeom>
          <a:noFill/>
          <a:ln w="9525">
            <a:noFill/>
            <a:miter lim="800000"/>
            <a:headEnd/>
            <a:tailEnd/>
          </a:ln>
        </p:spPr>
        <p:txBody>
          <a:bodyPr lIns="99066" tIns="49533" rIns="99066" bIns="49533" anchor="b"/>
          <a:lstStyle/>
          <a:p>
            <a:pPr algn="r" defTabSz="990600">
              <a:spcBef>
                <a:spcPct val="0"/>
              </a:spcBef>
              <a:buSzTx/>
              <a:buFontTx/>
              <a:buNone/>
            </a:pPr>
            <a:fld id="{7698AFA7-0977-4086-97EA-C953DB053D13}" type="slidenum">
              <a:rPr lang="en-US" altLang="zh-CN" sz="1300" b="0" i="0"/>
              <a:pPr algn="r" defTabSz="990600">
                <a:spcBef>
                  <a:spcPct val="0"/>
                </a:spcBef>
                <a:buSzTx/>
                <a:buFontTx/>
                <a:buNone/>
              </a:pPr>
              <a:t>52</a:t>
            </a:fld>
            <a:endParaRPr lang="en-US" altLang="zh-CN" sz="1300" b="0" i="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5202" name="幻灯片图像占位符 1"/>
          <p:cNvSpPr>
            <a:spLocks noGrp="1" noRot="1" noChangeAspect="1" noTextEdit="1"/>
          </p:cNvSpPr>
          <p:nvPr>
            <p:ph type="sldImg"/>
          </p:nvPr>
        </p:nvSpPr>
        <p:spPr/>
      </p:sp>
      <p:sp>
        <p:nvSpPr>
          <p:cNvPr id="1715203" name="备注占位符 2"/>
          <p:cNvSpPr>
            <a:spLocks noGrp="1"/>
          </p:cNvSpPr>
          <p:nvPr>
            <p:ph type="body" idx="1"/>
          </p:nvPr>
        </p:nvSpPr>
        <p:spPr>
          <a:noFill/>
          <a:ln/>
        </p:spPr>
        <p:txBody>
          <a:bodyPr lIns="99035" tIns="49518" rIns="99035" bIns="49518"/>
          <a:lstStyle/>
          <a:p>
            <a:endParaRPr lang="zh-CN" altLang="en-US" smtClean="0"/>
          </a:p>
        </p:txBody>
      </p:sp>
      <p:sp>
        <p:nvSpPr>
          <p:cNvPr id="1715204" name="灯片编号占位符 3"/>
          <p:cNvSpPr txBox="1">
            <a:spLocks noGrp="1"/>
          </p:cNvSpPr>
          <p:nvPr/>
        </p:nvSpPr>
        <p:spPr bwMode="auto">
          <a:xfrm>
            <a:off x="4022725" y="9721850"/>
            <a:ext cx="3078163" cy="511175"/>
          </a:xfrm>
          <a:prstGeom prst="rect">
            <a:avLst/>
          </a:prstGeom>
          <a:noFill/>
          <a:ln w="9525">
            <a:noFill/>
            <a:miter lim="800000"/>
            <a:headEnd/>
            <a:tailEnd/>
          </a:ln>
        </p:spPr>
        <p:txBody>
          <a:bodyPr lIns="99035" tIns="49518" rIns="99035" bIns="49518" anchor="b"/>
          <a:lstStyle/>
          <a:p>
            <a:pPr algn="r" defTabSz="990600">
              <a:spcBef>
                <a:spcPct val="0"/>
              </a:spcBef>
              <a:buSzTx/>
              <a:buFontTx/>
              <a:buNone/>
            </a:pPr>
            <a:fld id="{67EE7CEC-2C98-443F-B236-16E005AF74F7}" type="slidenum">
              <a:rPr lang="zh-CN" altLang="en-US" sz="1300" b="0" i="0"/>
              <a:pPr algn="r" defTabSz="990600">
                <a:spcBef>
                  <a:spcPct val="0"/>
                </a:spcBef>
                <a:buSzTx/>
                <a:buFontTx/>
                <a:buNone/>
              </a:pPr>
              <a:t>63</a:t>
            </a:fld>
            <a:endParaRPr lang="en-US" altLang="zh-CN" sz="1300" b="0" i="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AC22768-36EB-4534-89CC-9F4984E9F6B0}" type="slidenum">
              <a:rPr lang="en-US" altLang="zh-CN"/>
              <a:pPr/>
              <a:t>66</a:t>
            </a:fld>
            <a:endParaRPr lang="en-US" altLang="zh-CN"/>
          </a:p>
        </p:txBody>
      </p:sp>
      <p:sp>
        <p:nvSpPr>
          <p:cNvPr id="296962" name="幻灯片图像占位符 1"/>
          <p:cNvSpPr>
            <a:spLocks noGrp="1" noRot="1" noChangeAspect="1" noTextEdit="1"/>
          </p:cNvSpPr>
          <p:nvPr>
            <p:ph type="sldImg"/>
          </p:nvPr>
        </p:nvSpPr>
        <p:spPr>
          <a:ln/>
        </p:spPr>
      </p:sp>
      <p:sp>
        <p:nvSpPr>
          <p:cNvPr id="3" name="备注占位符 2"/>
          <p:cNvSpPr>
            <a:spLocks noGrp="1"/>
          </p:cNvSpPr>
          <p:nvPr>
            <p:ph type="body" idx="1"/>
          </p:nvPr>
        </p:nvSpPr>
        <p:spPr/>
        <p:txBody>
          <a:bodyPr lIns="99035" tIns="49518" rIns="99035" bIns="49518"/>
          <a:lstStyle/>
          <a:p>
            <a:pPr>
              <a:lnSpc>
                <a:spcPct val="80000"/>
              </a:lnSpc>
            </a:pPr>
            <a:r>
              <a:rPr kumimoji="1" lang="zh-CN" altLang="en-US" sz="1100" dirty="0">
                <a:solidFill>
                  <a:srgbClr val="FF0000"/>
                </a:solidFill>
                <a:latin typeface="华文细黑" pitchFamily="2" charset="-122"/>
                <a:ea typeface="Arial Unicode MS"/>
                <a:cs typeface="Arial Unicode MS"/>
              </a:rPr>
              <a:t>教育方法的</a:t>
            </a:r>
            <a:r>
              <a:rPr kumimoji="1" lang="en-US" altLang="zh-CN" sz="1100" dirty="0">
                <a:solidFill>
                  <a:srgbClr val="FF0000"/>
                </a:solidFill>
                <a:latin typeface="华文细黑" pitchFamily="2" charset="-122"/>
                <a:ea typeface="Arial Unicode MS"/>
                <a:cs typeface="Arial Unicode MS"/>
              </a:rPr>
              <a:t>4</a:t>
            </a:r>
            <a:r>
              <a:rPr kumimoji="1" lang="zh-CN" altLang="en-US" sz="1100" dirty="0">
                <a:solidFill>
                  <a:srgbClr val="FF0000"/>
                </a:solidFill>
                <a:latin typeface="华文细黑" pitchFamily="2" charset="-122"/>
                <a:ea typeface="Arial Unicode MS"/>
                <a:cs typeface="Arial Unicode MS"/>
              </a:rPr>
              <a:t>个阶段</a:t>
            </a:r>
          </a:p>
          <a:p>
            <a:pPr>
              <a:lnSpc>
                <a:spcPct val="80000"/>
              </a:lnSpc>
            </a:pPr>
            <a:r>
              <a:rPr kumimoji="1" lang="zh-CN" altLang="en-US" sz="1100" b="1" dirty="0">
                <a:solidFill>
                  <a:srgbClr val="FF0000"/>
                </a:solidFill>
                <a:latin typeface="华文细黑" pitchFamily="2" charset="-122"/>
                <a:ea typeface="Arial Unicode MS"/>
                <a:cs typeface="Arial Unicode MS"/>
              </a:rPr>
              <a:t>第一阶段</a:t>
            </a:r>
            <a:r>
              <a:rPr kumimoji="1" lang="en-US" altLang="zh-CN" sz="1100" b="1" dirty="0">
                <a:solidFill>
                  <a:srgbClr val="FF0000"/>
                </a:solidFill>
                <a:latin typeface="华文细黑" pitchFamily="2" charset="-122"/>
                <a:ea typeface="Arial Unicode MS"/>
                <a:cs typeface="Arial Unicode MS"/>
              </a:rPr>
              <a:t>:</a:t>
            </a:r>
            <a:r>
              <a:rPr kumimoji="1" lang="zh-CN" altLang="en-US" sz="1100" b="1" dirty="0">
                <a:solidFill>
                  <a:srgbClr val="FF0000"/>
                </a:solidFill>
                <a:latin typeface="华文细黑" pitchFamily="2" charset="-122"/>
                <a:ea typeface="Arial Unicode MS"/>
                <a:cs typeface="Arial Unicode MS"/>
              </a:rPr>
              <a:t>做好受训前的准备</a:t>
            </a:r>
          </a:p>
          <a:p>
            <a:pPr>
              <a:lnSpc>
                <a:spcPct val="80000"/>
              </a:lnSpc>
            </a:pPr>
            <a:r>
              <a:rPr kumimoji="1" lang="zh-CN" altLang="en-US" sz="1100" dirty="0">
                <a:solidFill>
                  <a:srgbClr val="FF0000"/>
                </a:solidFill>
                <a:latin typeface="华文细黑" pitchFamily="2" charset="-122"/>
                <a:ea typeface="Arial Unicode MS"/>
                <a:cs typeface="Arial Unicode MS"/>
              </a:rPr>
              <a:t>*使实习者感到轻松</a:t>
            </a:r>
          </a:p>
          <a:p>
            <a:pPr>
              <a:lnSpc>
                <a:spcPct val="80000"/>
              </a:lnSpc>
            </a:pPr>
            <a:r>
              <a:rPr kumimoji="1" lang="zh-CN" altLang="en-US" sz="1100" dirty="0">
                <a:solidFill>
                  <a:srgbClr val="FF0000"/>
                </a:solidFill>
                <a:latin typeface="华文细黑" pitchFamily="2" charset="-122"/>
                <a:ea typeface="Arial Unicode MS"/>
                <a:cs typeface="Arial Unicode MS"/>
              </a:rPr>
              <a:t>*操作内容给实习者说明</a:t>
            </a:r>
          </a:p>
          <a:p>
            <a:pPr>
              <a:lnSpc>
                <a:spcPct val="80000"/>
              </a:lnSpc>
            </a:pPr>
            <a:r>
              <a:rPr kumimoji="1" lang="zh-CN" altLang="en-US" sz="1100" dirty="0">
                <a:solidFill>
                  <a:srgbClr val="FF0000"/>
                </a:solidFill>
                <a:latin typeface="华文细黑" pitchFamily="2" charset="-122"/>
                <a:ea typeface="Arial Unicode MS"/>
                <a:cs typeface="Arial Unicode MS"/>
              </a:rPr>
              <a:t>*确认各作业者对作业内容的理解程度</a:t>
            </a:r>
          </a:p>
          <a:p>
            <a:pPr>
              <a:lnSpc>
                <a:spcPct val="80000"/>
              </a:lnSpc>
            </a:pPr>
            <a:r>
              <a:rPr kumimoji="1" lang="zh-CN" altLang="en-US" sz="1100" dirty="0">
                <a:solidFill>
                  <a:srgbClr val="FF0000"/>
                </a:solidFill>
                <a:latin typeface="华文细黑" pitchFamily="2" charset="-122"/>
                <a:ea typeface="Arial Unicode MS"/>
                <a:cs typeface="Arial Unicode MS"/>
              </a:rPr>
              <a:t>*让实习者感兴趣</a:t>
            </a:r>
          </a:p>
          <a:p>
            <a:pPr>
              <a:lnSpc>
                <a:spcPct val="80000"/>
              </a:lnSpc>
            </a:pPr>
            <a:r>
              <a:rPr kumimoji="1" lang="zh-CN" altLang="en-US" sz="1100" dirty="0">
                <a:solidFill>
                  <a:srgbClr val="FF0000"/>
                </a:solidFill>
                <a:latin typeface="华文细黑" pitchFamily="2" charset="-122"/>
                <a:ea typeface="Arial Unicode MS"/>
                <a:cs typeface="Arial Unicode MS"/>
              </a:rPr>
              <a:t>*使实习者端正位置</a:t>
            </a:r>
          </a:p>
          <a:p>
            <a:pPr>
              <a:lnSpc>
                <a:spcPct val="80000"/>
              </a:lnSpc>
            </a:pPr>
            <a:r>
              <a:rPr kumimoji="1" lang="zh-CN" altLang="en-US" sz="1100" b="1" dirty="0">
                <a:solidFill>
                  <a:srgbClr val="FF0000"/>
                </a:solidFill>
                <a:latin typeface="华文细黑" pitchFamily="2" charset="-122"/>
                <a:ea typeface="Arial Unicode MS"/>
                <a:cs typeface="Arial Unicode MS"/>
              </a:rPr>
              <a:t>第二阶段</a:t>
            </a:r>
            <a:r>
              <a:rPr kumimoji="1" lang="en-US" altLang="zh-CN" sz="1100" b="1" dirty="0">
                <a:solidFill>
                  <a:srgbClr val="FF0000"/>
                </a:solidFill>
                <a:latin typeface="华文细黑" pitchFamily="2" charset="-122"/>
                <a:ea typeface="Arial Unicode MS"/>
                <a:cs typeface="Arial Unicode MS"/>
              </a:rPr>
              <a:t>:</a:t>
            </a:r>
            <a:r>
              <a:rPr kumimoji="1" lang="zh-CN" altLang="en-US" sz="1100" b="1" dirty="0">
                <a:solidFill>
                  <a:srgbClr val="FF0000"/>
                </a:solidFill>
                <a:latin typeface="华文细黑" pitchFamily="2" charset="-122"/>
                <a:ea typeface="Arial Unicode MS"/>
                <a:cs typeface="Arial Unicode MS"/>
              </a:rPr>
              <a:t>说明</a:t>
            </a:r>
          </a:p>
          <a:p>
            <a:pPr>
              <a:lnSpc>
                <a:spcPct val="80000"/>
              </a:lnSpc>
            </a:pPr>
            <a:r>
              <a:rPr kumimoji="1" lang="zh-CN" altLang="en-US" sz="1100" dirty="0">
                <a:solidFill>
                  <a:srgbClr val="FF0000"/>
                </a:solidFill>
                <a:latin typeface="华文细黑" pitchFamily="2" charset="-122"/>
                <a:ea typeface="Arial Unicode MS"/>
                <a:cs typeface="Arial Unicode MS"/>
              </a:rPr>
              <a:t>*耐心说明</a:t>
            </a:r>
            <a:r>
              <a:rPr kumimoji="1" lang="en-US" altLang="zh-CN" sz="1100" dirty="0">
                <a:solidFill>
                  <a:srgbClr val="FF0000"/>
                </a:solidFill>
                <a:latin typeface="华文细黑" pitchFamily="2" charset="-122"/>
                <a:ea typeface="Arial Unicode MS"/>
                <a:cs typeface="Arial Unicode MS"/>
              </a:rPr>
              <a:t>,</a:t>
            </a:r>
            <a:r>
              <a:rPr kumimoji="1" lang="zh-CN" altLang="en-US" sz="1100" dirty="0">
                <a:solidFill>
                  <a:srgbClr val="FF0000"/>
                </a:solidFill>
                <a:latin typeface="华文细黑" pitchFamily="2" charset="-122"/>
                <a:ea typeface="Arial Unicode MS"/>
                <a:cs typeface="Arial Unicode MS"/>
              </a:rPr>
              <a:t>演示</a:t>
            </a:r>
            <a:r>
              <a:rPr kumimoji="1" lang="en-US" altLang="zh-CN" sz="1100" dirty="0">
                <a:solidFill>
                  <a:srgbClr val="FF0000"/>
                </a:solidFill>
                <a:latin typeface="华文细黑" pitchFamily="2" charset="-122"/>
                <a:ea typeface="Arial Unicode MS"/>
                <a:cs typeface="Arial Unicode MS"/>
              </a:rPr>
              <a:t>,</a:t>
            </a:r>
            <a:r>
              <a:rPr kumimoji="1" lang="zh-CN" altLang="en-US" sz="1100" dirty="0">
                <a:solidFill>
                  <a:srgbClr val="FF0000"/>
                </a:solidFill>
                <a:latin typeface="华文细黑" pitchFamily="2" charset="-122"/>
                <a:ea typeface="Arial Unicode MS"/>
                <a:cs typeface="Arial Unicode MS"/>
              </a:rPr>
              <a:t>白板上注明</a:t>
            </a:r>
          </a:p>
          <a:p>
            <a:pPr>
              <a:lnSpc>
                <a:spcPct val="80000"/>
              </a:lnSpc>
            </a:pPr>
            <a:r>
              <a:rPr kumimoji="1" lang="zh-CN" altLang="en-US" sz="1100" dirty="0">
                <a:solidFill>
                  <a:srgbClr val="FF0000"/>
                </a:solidFill>
                <a:latin typeface="华文细黑" pitchFamily="2" charset="-122"/>
                <a:ea typeface="Arial Unicode MS"/>
                <a:cs typeface="Arial Unicode MS"/>
              </a:rPr>
              <a:t>*重要部分要强调说明</a:t>
            </a:r>
          </a:p>
          <a:p>
            <a:pPr>
              <a:lnSpc>
                <a:spcPct val="80000"/>
              </a:lnSpc>
            </a:pPr>
            <a:r>
              <a:rPr kumimoji="1" lang="zh-CN" altLang="en-US" sz="1100" dirty="0">
                <a:solidFill>
                  <a:srgbClr val="FF0000"/>
                </a:solidFill>
                <a:latin typeface="华文细黑" pitchFamily="2" charset="-122"/>
                <a:ea typeface="Arial Unicode MS"/>
                <a:cs typeface="Arial Unicode MS"/>
              </a:rPr>
              <a:t>*明确的</a:t>
            </a:r>
            <a:r>
              <a:rPr kumimoji="1" lang="en-US" altLang="zh-CN" sz="1100" dirty="0">
                <a:solidFill>
                  <a:srgbClr val="FF0000"/>
                </a:solidFill>
                <a:latin typeface="华文细黑" pitchFamily="2" charset="-122"/>
                <a:ea typeface="Arial Unicode MS"/>
                <a:cs typeface="Arial Unicode MS"/>
              </a:rPr>
              <a:t>,</a:t>
            </a:r>
            <a:r>
              <a:rPr kumimoji="1" lang="zh-CN" altLang="en-US" sz="1100" dirty="0">
                <a:solidFill>
                  <a:srgbClr val="FF0000"/>
                </a:solidFill>
                <a:latin typeface="华文细黑" pitchFamily="2" charset="-122"/>
                <a:ea typeface="Arial Unicode MS"/>
                <a:cs typeface="Arial Unicode MS"/>
              </a:rPr>
              <a:t>没有遗漏的确实说明</a:t>
            </a:r>
          </a:p>
          <a:p>
            <a:pPr>
              <a:lnSpc>
                <a:spcPct val="80000"/>
              </a:lnSpc>
            </a:pPr>
            <a:r>
              <a:rPr kumimoji="1" lang="zh-CN" altLang="en-US" sz="1100" dirty="0">
                <a:solidFill>
                  <a:srgbClr val="FF0000"/>
                </a:solidFill>
                <a:latin typeface="华文细黑" pitchFamily="2" charset="-122"/>
                <a:ea typeface="Arial Unicode MS"/>
                <a:cs typeface="Arial Unicode MS"/>
              </a:rPr>
              <a:t>*配合受训者理解程度作出说明</a:t>
            </a:r>
          </a:p>
          <a:p>
            <a:pPr>
              <a:lnSpc>
                <a:spcPct val="80000"/>
              </a:lnSpc>
            </a:pPr>
            <a:r>
              <a:rPr kumimoji="1" lang="zh-CN" altLang="en-US" sz="1100" b="1" dirty="0">
                <a:solidFill>
                  <a:srgbClr val="FF0000"/>
                </a:solidFill>
                <a:latin typeface="华文细黑" pitchFamily="2" charset="-122"/>
                <a:ea typeface="Arial Unicode MS"/>
                <a:cs typeface="Arial Unicode MS"/>
              </a:rPr>
              <a:t>第三阶段</a:t>
            </a:r>
            <a:r>
              <a:rPr kumimoji="1" lang="en-US" altLang="zh-CN" sz="1100" b="1" dirty="0">
                <a:solidFill>
                  <a:srgbClr val="FF0000"/>
                </a:solidFill>
                <a:latin typeface="华文细黑" pitchFamily="2" charset="-122"/>
                <a:ea typeface="Arial Unicode MS"/>
                <a:cs typeface="Arial Unicode MS"/>
              </a:rPr>
              <a:t>:</a:t>
            </a:r>
            <a:r>
              <a:rPr kumimoji="1" lang="zh-CN" altLang="en-US" sz="1100" b="1" dirty="0">
                <a:solidFill>
                  <a:srgbClr val="FF0000"/>
                </a:solidFill>
                <a:latin typeface="华文细黑" pitchFamily="2" charset="-122"/>
                <a:ea typeface="Arial Unicode MS"/>
                <a:cs typeface="Arial Unicode MS"/>
              </a:rPr>
              <a:t>让实习者实操</a:t>
            </a:r>
          </a:p>
          <a:p>
            <a:pPr>
              <a:lnSpc>
                <a:spcPct val="80000"/>
              </a:lnSpc>
            </a:pPr>
            <a:r>
              <a:rPr kumimoji="1" lang="zh-CN" altLang="en-US" sz="1100" dirty="0">
                <a:solidFill>
                  <a:srgbClr val="FF0000"/>
                </a:solidFill>
                <a:latin typeface="华文细黑" pitchFamily="2" charset="-122"/>
                <a:ea typeface="Arial Unicode MS"/>
                <a:cs typeface="Arial Unicode MS"/>
              </a:rPr>
              <a:t>*实操过程发现错误时及时纠正</a:t>
            </a:r>
          </a:p>
          <a:p>
            <a:pPr>
              <a:lnSpc>
                <a:spcPct val="80000"/>
              </a:lnSpc>
            </a:pPr>
            <a:r>
              <a:rPr kumimoji="1" lang="zh-CN" altLang="en-US" sz="1100" dirty="0">
                <a:solidFill>
                  <a:srgbClr val="FF0000"/>
                </a:solidFill>
                <a:latin typeface="华文细黑" pitchFamily="2" charset="-122"/>
                <a:ea typeface="Arial Unicode MS"/>
                <a:cs typeface="Arial Unicode MS"/>
              </a:rPr>
              <a:t>*让实习者在实操过程要加以说明</a:t>
            </a:r>
          </a:p>
          <a:p>
            <a:pPr>
              <a:lnSpc>
                <a:spcPct val="80000"/>
              </a:lnSpc>
            </a:pPr>
            <a:r>
              <a:rPr kumimoji="1" lang="zh-CN" altLang="en-US" sz="1100" dirty="0">
                <a:solidFill>
                  <a:srgbClr val="FF0000"/>
                </a:solidFill>
                <a:latin typeface="华文细黑" pitchFamily="2" charset="-122"/>
                <a:ea typeface="Arial Unicode MS"/>
                <a:cs typeface="Arial Unicode MS"/>
              </a:rPr>
              <a:t>*再次要求实习者重做的</a:t>
            </a:r>
          </a:p>
          <a:p>
            <a:pPr>
              <a:lnSpc>
                <a:spcPct val="80000"/>
              </a:lnSpc>
            </a:pPr>
            <a:r>
              <a:rPr kumimoji="1" lang="zh-CN" altLang="en-US" sz="1100" dirty="0">
                <a:solidFill>
                  <a:srgbClr val="FF0000"/>
                </a:solidFill>
                <a:latin typeface="华文细黑" pitchFamily="2" charset="-122"/>
                <a:ea typeface="Arial Unicode MS"/>
                <a:cs typeface="Arial Unicode MS"/>
              </a:rPr>
              <a:t>过程</a:t>
            </a:r>
            <a:r>
              <a:rPr kumimoji="1" lang="en-US" altLang="zh-CN" sz="1100" dirty="0">
                <a:solidFill>
                  <a:srgbClr val="FF0000"/>
                </a:solidFill>
                <a:latin typeface="华文细黑" pitchFamily="2" charset="-122"/>
                <a:ea typeface="Arial Unicode MS"/>
                <a:cs typeface="Arial Unicode MS"/>
              </a:rPr>
              <a:t>,</a:t>
            </a:r>
            <a:r>
              <a:rPr kumimoji="1" lang="zh-CN" altLang="en-US" sz="1100" dirty="0">
                <a:solidFill>
                  <a:srgbClr val="FF0000"/>
                </a:solidFill>
                <a:latin typeface="华文细黑" pitchFamily="2" charset="-122"/>
                <a:ea typeface="Arial Unicode MS"/>
                <a:cs typeface="Arial Unicode MS"/>
              </a:rPr>
              <a:t>让其说明重要部分</a:t>
            </a:r>
          </a:p>
          <a:p>
            <a:pPr>
              <a:lnSpc>
                <a:spcPct val="80000"/>
              </a:lnSpc>
            </a:pPr>
            <a:r>
              <a:rPr kumimoji="1" lang="zh-CN" altLang="en-US" sz="1100" dirty="0">
                <a:solidFill>
                  <a:srgbClr val="FF0000"/>
                </a:solidFill>
                <a:latin typeface="华文细黑" pitchFamily="2" charset="-122"/>
                <a:ea typeface="Arial Unicode MS"/>
                <a:cs typeface="Arial Unicode MS"/>
              </a:rPr>
              <a:t>*实习者是否明白</a:t>
            </a:r>
            <a:r>
              <a:rPr kumimoji="1" lang="en-US" altLang="zh-CN" sz="1100" dirty="0">
                <a:solidFill>
                  <a:srgbClr val="FF0000"/>
                </a:solidFill>
                <a:latin typeface="华文细黑" pitchFamily="2" charset="-122"/>
                <a:ea typeface="Arial Unicode MS"/>
                <a:cs typeface="Arial Unicode MS"/>
              </a:rPr>
              <a:t>,</a:t>
            </a:r>
            <a:r>
              <a:rPr kumimoji="1" lang="zh-CN" altLang="en-US" sz="1100" dirty="0">
                <a:solidFill>
                  <a:srgbClr val="FF0000"/>
                </a:solidFill>
                <a:latin typeface="华文细黑" pitchFamily="2" charset="-122"/>
                <a:ea typeface="Arial Unicode MS"/>
                <a:cs typeface="Arial Unicode MS"/>
              </a:rPr>
              <a:t>要作最终的确认</a:t>
            </a:r>
          </a:p>
          <a:p>
            <a:pPr>
              <a:lnSpc>
                <a:spcPct val="80000"/>
              </a:lnSpc>
            </a:pPr>
            <a:r>
              <a:rPr kumimoji="1" lang="zh-CN" altLang="en-US" sz="1100" b="1" dirty="0">
                <a:solidFill>
                  <a:srgbClr val="FF0000"/>
                </a:solidFill>
                <a:latin typeface="华文细黑" pitchFamily="2" charset="-122"/>
                <a:ea typeface="Arial Unicode MS"/>
                <a:cs typeface="Arial Unicode MS"/>
              </a:rPr>
              <a:t>第四阶段</a:t>
            </a:r>
            <a:r>
              <a:rPr kumimoji="1" lang="en-US" altLang="zh-CN" sz="1100" b="1" dirty="0">
                <a:solidFill>
                  <a:srgbClr val="FF0000"/>
                </a:solidFill>
                <a:latin typeface="华文细黑" pitchFamily="2" charset="-122"/>
                <a:ea typeface="Arial Unicode MS"/>
                <a:cs typeface="Arial Unicode MS"/>
              </a:rPr>
              <a:t>:</a:t>
            </a:r>
            <a:r>
              <a:rPr kumimoji="1" lang="zh-CN" altLang="en-US" sz="1100" b="1" dirty="0">
                <a:solidFill>
                  <a:srgbClr val="FF0000"/>
                </a:solidFill>
                <a:latin typeface="华文细黑" pitchFamily="2" charset="-122"/>
                <a:ea typeface="Arial Unicode MS"/>
                <a:cs typeface="Arial Unicode MS"/>
              </a:rPr>
              <a:t>教育后的确认</a:t>
            </a:r>
          </a:p>
          <a:p>
            <a:pPr>
              <a:lnSpc>
                <a:spcPct val="80000"/>
              </a:lnSpc>
            </a:pPr>
            <a:r>
              <a:rPr kumimoji="1" lang="zh-CN" altLang="en-US" sz="1100" dirty="0">
                <a:solidFill>
                  <a:srgbClr val="FF0000"/>
                </a:solidFill>
                <a:latin typeface="华文细黑" pitchFamily="2" charset="-122"/>
                <a:ea typeface="Arial Unicode MS"/>
                <a:cs typeface="Arial Unicode MS"/>
              </a:rPr>
              <a:t>*投入到工作岗位上实习</a:t>
            </a:r>
          </a:p>
          <a:p>
            <a:pPr>
              <a:lnSpc>
                <a:spcPct val="80000"/>
              </a:lnSpc>
            </a:pPr>
            <a:r>
              <a:rPr kumimoji="1" lang="zh-CN" altLang="en-US" sz="1100" dirty="0">
                <a:solidFill>
                  <a:srgbClr val="FF0000"/>
                </a:solidFill>
                <a:latin typeface="华文细黑" pitchFamily="2" charset="-122"/>
                <a:ea typeface="Arial Unicode MS"/>
                <a:cs typeface="Arial Unicode MS"/>
              </a:rPr>
              <a:t>*对实习者提问的人员确定</a:t>
            </a:r>
          </a:p>
          <a:p>
            <a:pPr>
              <a:lnSpc>
                <a:spcPct val="80000"/>
              </a:lnSpc>
            </a:pPr>
            <a:r>
              <a:rPr kumimoji="1" lang="zh-CN" altLang="en-US" sz="1100" dirty="0">
                <a:solidFill>
                  <a:srgbClr val="FF0000"/>
                </a:solidFill>
                <a:latin typeface="华文细黑" pitchFamily="2" charset="-122"/>
                <a:ea typeface="Arial Unicode MS"/>
                <a:cs typeface="Arial Unicode MS"/>
              </a:rPr>
              <a:t>*不时的对作业内容进行确认</a:t>
            </a:r>
          </a:p>
          <a:p>
            <a:pPr>
              <a:lnSpc>
                <a:spcPct val="80000"/>
              </a:lnSpc>
            </a:pPr>
            <a:r>
              <a:rPr kumimoji="1" lang="zh-CN" altLang="en-US" sz="1100" dirty="0">
                <a:solidFill>
                  <a:srgbClr val="FF0000"/>
                </a:solidFill>
                <a:latin typeface="华文细黑" pitchFamily="2" charset="-122"/>
                <a:ea typeface="Arial Unicode MS"/>
                <a:cs typeface="Arial Unicode MS"/>
              </a:rPr>
              <a:t>*对疑问发出质疑的气氛形成</a:t>
            </a:r>
          </a:p>
          <a:p>
            <a:pPr>
              <a:lnSpc>
                <a:spcPct val="80000"/>
              </a:lnSpc>
            </a:pPr>
            <a:r>
              <a:rPr kumimoji="1" lang="zh-CN" altLang="en-US" sz="1100" dirty="0">
                <a:solidFill>
                  <a:srgbClr val="FF0000"/>
                </a:solidFill>
                <a:latin typeface="华文细黑" pitchFamily="2" charset="-122"/>
                <a:ea typeface="Arial Unicode MS"/>
                <a:cs typeface="Arial Unicode MS"/>
              </a:rPr>
              <a:t>实习者如果未能把内容掌握</a:t>
            </a:r>
          </a:p>
          <a:p>
            <a:pPr>
              <a:lnSpc>
                <a:spcPct val="80000"/>
              </a:lnSpc>
            </a:pPr>
            <a:r>
              <a:rPr kumimoji="1" lang="zh-CN" altLang="en-US" sz="1100" dirty="0">
                <a:solidFill>
                  <a:srgbClr val="FF0000"/>
                </a:solidFill>
                <a:latin typeface="华文细黑" pitchFamily="2" charset="-122"/>
                <a:ea typeface="Arial Unicode MS"/>
                <a:cs typeface="Arial Unicode MS"/>
              </a:rPr>
              <a:t>好</a:t>
            </a:r>
            <a:r>
              <a:rPr kumimoji="1" lang="en-US" altLang="zh-CN" sz="1100" dirty="0">
                <a:solidFill>
                  <a:srgbClr val="FF0000"/>
                </a:solidFill>
                <a:latin typeface="华文细黑" pitchFamily="2" charset="-122"/>
                <a:ea typeface="Arial Unicode MS"/>
                <a:cs typeface="Arial Unicode MS"/>
              </a:rPr>
              <a:t>,</a:t>
            </a:r>
            <a:r>
              <a:rPr kumimoji="1" lang="zh-CN" altLang="en-US" sz="1100" dirty="0">
                <a:solidFill>
                  <a:srgbClr val="FF0000"/>
                </a:solidFill>
                <a:latin typeface="华文细黑" pitchFamily="2" charset="-122"/>
                <a:ea typeface="Arial Unicode MS"/>
                <a:cs typeface="Arial Unicode MS"/>
              </a:rPr>
              <a:t>那说明我们教育方法</a:t>
            </a:r>
          </a:p>
          <a:p>
            <a:pPr>
              <a:lnSpc>
                <a:spcPct val="80000"/>
              </a:lnSpc>
            </a:pPr>
            <a:r>
              <a:rPr kumimoji="1" lang="zh-CN" altLang="en-US" sz="1100" dirty="0">
                <a:solidFill>
                  <a:srgbClr val="FF0000"/>
                </a:solidFill>
                <a:latin typeface="华文细黑" pitchFamily="2" charset="-122"/>
                <a:ea typeface="Arial Unicode MS"/>
                <a:cs typeface="Arial Unicode MS"/>
              </a:rPr>
              <a:t>未完善</a:t>
            </a:r>
            <a:r>
              <a:rPr kumimoji="1" lang="en-US" altLang="zh-CN" sz="1100" dirty="0">
                <a:solidFill>
                  <a:srgbClr val="FF0000"/>
                </a:solidFill>
                <a:latin typeface="华文细黑" pitchFamily="2" charset="-122"/>
                <a:ea typeface="Arial Unicode MS"/>
                <a:cs typeface="Arial Unicode MS"/>
              </a:rPr>
              <a:t>.</a:t>
            </a:r>
          </a:p>
          <a:p>
            <a:pPr>
              <a:lnSpc>
                <a:spcPct val="80000"/>
              </a:lnSpc>
            </a:pPr>
            <a:endParaRPr lang="en-US" altLang="zh-CN" sz="1100" dirty="0"/>
          </a:p>
        </p:txBody>
      </p:sp>
      <p:sp>
        <p:nvSpPr>
          <p:cNvPr id="296964" name="灯片编号占位符 3"/>
          <p:cNvSpPr txBox="1">
            <a:spLocks noGrp="1"/>
          </p:cNvSpPr>
          <p:nvPr/>
        </p:nvSpPr>
        <p:spPr bwMode="auto">
          <a:xfrm>
            <a:off x="4023092" y="9721106"/>
            <a:ext cx="3077739" cy="511731"/>
          </a:xfrm>
          <a:prstGeom prst="rect">
            <a:avLst/>
          </a:prstGeom>
          <a:noFill/>
          <a:ln w="9525">
            <a:noFill/>
            <a:miter lim="800000"/>
            <a:headEnd/>
            <a:tailEnd/>
          </a:ln>
        </p:spPr>
        <p:txBody>
          <a:bodyPr lIns="99035" tIns="49518" rIns="99035" bIns="49518" anchor="b"/>
          <a:lstStyle/>
          <a:p>
            <a:pPr algn="r"/>
            <a:fld id="{59300511-48F2-4FAE-BE3F-F7058D4DC3EA}" type="slidenum">
              <a:rPr lang="en-US" altLang="zh-CN" sz="1300"/>
              <a:pPr algn="r"/>
              <a:t>66</a:t>
            </a:fld>
            <a:endParaRPr lang="en-US" altLang="zh-CN" sz="13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4BD4DE-7E49-4EFD-BE00-6F8E0BCD9469}" type="slidenum">
              <a:rPr lang="en-US" altLang="zh-CN"/>
              <a:pPr/>
              <a:t>68</a:t>
            </a:fld>
            <a:endParaRPr lang="en-US" altLang="zh-CN"/>
          </a:p>
        </p:txBody>
      </p:sp>
      <p:sp>
        <p:nvSpPr>
          <p:cNvPr id="804866" name="Rectangle 2"/>
          <p:cNvSpPr>
            <a:spLocks noGrp="1" noRot="1" noChangeAspect="1" noChangeArrowheads="1" noTextEdit="1"/>
          </p:cNvSpPr>
          <p:nvPr>
            <p:ph type="sldImg"/>
          </p:nvPr>
        </p:nvSpPr>
        <p:spPr>
          <a:ln/>
        </p:spPr>
      </p:sp>
      <p:sp>
        <p:nvSpPr>
          <p:cNvPr id="804867" name="Rectangle 3"/>
          <p:cNvSpPr>
            <a:spLocks noGrp="1" noChangeArrowheads="1"/>
          </p:cNvSpPr>
          <p:nvPr>
            <p:ph type="body" idx="1"/>
          </p:nvPr>
        </p:nvSpPr>
        <p:spPr>
          <a:xfrm>
            <a:off x="946997" y="4861441"/>
            <a:ext cx="5208482" cy="4605576"/>
          </a:xfrm>
        </p:spPr>
        <p:txBody>
          <a:bodyPr/>
          <a:lstStyle/>
          <a:p>
            <a:endParaRPr lang="zh-CN"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42950" y="2130425"/>
            <a:ext cx="84201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192963" y="452438"/>
            <a:ext cx="2228850" cy="54721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06413" y="452438"/>
            <a:ext cx="6534150" cy="547211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506413" y="452438"/>
            <a:ext cx="8915400" cy="54721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1209675" y="452438"/>
            <a:ext cx="6708775" cy="56356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506413" y="1603375"/>
            <a:ext cx="8915400" cy="4321175"/>
          </a:xfrm>
        </p:spPr>
        <p:txBody>
          <a:bodyPr/>
          <a:lstStyle/>
          <a:p>
            <a:endParaRPr lang="zh-CN" alt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1209675" y="452438"/>
            <a:ext cx="6708775" cy="563562"/>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506413" y="1603375"/>
            <a:ext cx="4381500" cy="43211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040313" y="1603375"/>
            <a:ext cx="4381500" cy="43211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1209675" y="452438"/>
            <a:ext cx="6708775" cy="563562"/>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506413" y="1603375"/>
            <a:ext cx="4381500" cy="43211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5040313" y="1603375"/>
            <a:ext cx="4381500" cy="20843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5040313" y="3840163"/>
            <a:ext cx="4381500" cy="208438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42950" y="2130425"/>
            <a:ext cx="84201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95300" y="274638"/>
            <a:ext cx="89154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95300" y="1600200"/>
            <a:ext cx="89154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82638" y="4406900"/>
            <a:ext cx="84201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95300" y="274638"/>
            <a:ext cx="89154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95300" y="274638"/>
            <a:ext cx="89154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95300" y="274638"/>
            <a:ext cx="89154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95300" y="273050"/>
            <a:ext cx="3259138"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41513" y="4800600"/>
            <a:ext cx="59436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95300" y="274638"/>
            <a:ext cx="89154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95300" y="1600200"/>
            <a:ext cx="89154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181850" y="274638"/>
            <a:ext cx="222885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95300" y="274638"/>
            <a:ext cx="653415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82638" y="4406900"/>
            <a:ext cx="84201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06413" y="1603375"/>
            <a:ext cx="4381500" cy="4321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040313" y="1603375"/>
            <a:ext cx="4381500" cy="4321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95300" y="274638"/>
            <a:ext cx="89154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95300" y="273050"/>
            <a:ext cx="3259138"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41513" y="4800600"/>
            <a:ext cx="59436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www.nordridesign.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hyperlink" Target="http://www.nordridesign.com/" TargetMode="External"/><Relationship Id="rId18" Type="http://schemas.openxmlformats.org/officeDocument/2006/relationships/image" Target="../media/image5.png"/><Relationship Id="rId3" Type="http://schemas.openxmlformats.org/officeDocument/2006/relationships/slideLayout" Target="../slideLayouts/slideLayout18.xml"/><Relationship Id="rId21" Type="http://schemas.openxmlformats.org/officeDocument/2006/relationships/image" Target="../media/image6.png"/><Relationship Id="rId7" Type="http://schemas.openxmlformats.org/officeDocument/2006/relationships/slideLayout" Target="../slideLayouts/slideLayout22.xml"/><Relationship Id="rId12" Type="http://schemas.openxmlformats.org/officeDocument/2006/relationships/theme" Target="../theme/theme2.xml"/><Relationship Id="rId17" Type="http://schemas.openxmlformats.org/officeDocument/2006/relationships/image" Target="../media/image4.png"/><Relationship Id="rId2" Type="http://schemas.openxmlformats.org/officeDocument/2006/relationships/slideLayout" Target="../slideLayouts/slideLayout17.xml"/><Relationship Id="rId16" Type="http://schemas.openxmlformats.org/officeDocument/2006/relationships/image" Target="../media/image3.png"/><Relationship Id="rId20" Type="http://schemas.openxmlformats.org/officeDocument/2006/relationships/hyperlink" Target="http://www.nordri.net/" TargetMode="Externa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2.png"/><Relationship Id="rId10" Type="http://schemas.openxmlformats.org/officeDocument/2006/relationships/slideLayout" Target="../slideLayouts/slideLayout25.xml"/><Relationship Id="rId19" Type="http://schemas.openxmlformats.org/officeDocument/2006/relationships/hyperlink" Target="http://www.nordridesign.cn/" TargetMode="Externa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hyperlink" Target="http://creativecommons.org/licenses/by-nc/2.5/cn/legalcode" TargetMode="External"/><Relationship Id="rId22"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7" cstate="print"/>
          <a:srcRect/>
          <a:stretch>
            <a:fillRect/>
          </a:stretch>
        </a:blipFill>
        <a:effectLst/>
      </p:bgPr>
    </p:bg>
    <p:spTree>
      <p:nvGrpSpPr>
        <p:cNvPr id="1" name=""/>
        <p:cNvGrpSpPr/>
        <p:nvPr/>
      </p:nvGrpSpPr>
      <p:grpSpPr>
        <a:xfrm>
          <a:off x="0" y="0"/>
          <a:ext cx="0" cy="0"/>
          <a:chOff x="0" y="0"/>
          <a:chExt cx="0" cy="0"/>
        </a:xfrm>
      </p:grpSpPr>
      <p:sp>
        <p:nvSpPr>
          <p:cNvPr id="869378" name="Rectangle 5"/>
          <p:cNvSpPr>
            <a:spLocks noGrp="1" noChangeArrowheads="1"/>
          </p:cNvSpPr>
          <p:nvPr>
            <p:ph type="title" idx="4294967295"/>
          </p:nvPr>
        </p:nvSpPr>
        <p:spPr bwMode="auto">
          <a:xfrm>
            <a:off x="1209675" y="452438"/>
            <a:ext cx="6708775" cy="563562"/>
          </a:xfrm>
          <a:prstGeom prst="rect">
            <a:avLst/>
          </a:prstGeom>
          <a:noFill/>
          <a:ln w="9525">
            <a:noFill/>
            <a:miter lim="800000"/>
            <a:headEnd/>
            <a:tailEnd/>
          </a:ln>
        </p:spPr>
        <p:txBody>
          <a:bodyPr vert="horz" wrap="square" lIns="126506" tIns="63251" rIns="126506" bIns="63251" numCol="1" anchor="ctr" anchorCtr="0" compatLnSpc="1">
            <a:prstTxWarp prst="textNoShape">
              <a:avLst/>
            </a:prstTxWarp>
          </a:bodyPr>
          <a:lstStyle/>
          <a:p>
            <a:pPr lvl="0"/>
            <a:r>
              <a:rPr lang="zh-CN" altLang="en-US" smtClean="0">
                <a:sym typeface="Arial" pitchFamily="34" charset="0"/>
              </a:rPr>
              <a:t>单击此处编辑母版标题样式</a:t>
            </a:r>
          </a:p>
        </p:txBody>
      </p:sp>
      <p:sp>
        <p:nvSpPr>
          <p:cNvPr id="869379" name="Rectangle 6">
            <a:hlinkClick r:id="rId18"/>
          </p:cNvPr>
          <p:cNvSpPr>
            <a:spLocks noChangeArrowheads="1"/>
          </p:cNvSpPr>
          <p:nvPr/>
        </p:nvSpPr>
        <p:spPr bwMode="auto">
          <a:xfrm>
            <a:off x="6718300" y="6307138"/>
            <a:ext cx="2841625" cy="320675"/>
          </a:xfrm>
          <a:prstGeom prst="rect">
            <a:avLst/>
          </a:prstGeom>
          <a:solidFill>
            <a:srgbClr val="FFFFFF">
              <a:alpha val="0"/>
            </a:srgbClr>
          </a:solidFill>
          <a:ln w="9525">
            <a:noFill/>
            <a:miter lim="800000"/>
            <a:headEnd/>
            <a:tailEnd/>
          </a:ln>
        </p:spPr>
        <p:txBody>
          <a:bodyPr lIns="126506" tIns="63251" rIns="126506" bIns="63251"/>
          <a:lstStyle/>
          <a:p>
            <a:pPr algn="r" defTabSz="1266825" eaLnBrk="0" hangingPunct="0">
              <a:spcBef>
                <a:spcPct val="20000"/>
              </a:spcBef>
              <a:buClr>
                <a:schemeClr val="hlink"/>
              </a:buClr>
              <a:buSzTx/>
            </a:pPr>
            <a:r>
              <a:rPr lang="en-US" sz="1700" i="0"/>
              <a:t>www.2001bailang.com</a:t>
            </a:r>
          </a:p>
        </p:txBody>
      </p:sp>
      <p:sp>
        <p:nvSpPr>
          <p:cNvPr id="869380" name="Rectangle 7"/>
          <p:cNvSpPr>
            <a:spLocks noGrp="1" noChangeArrowheads="1"/>
          </p:cNvSpPr>
          <p:nvPr>
            <p:ph type="body" idx="1"/>
          </p:nvPr>
        </p:nvSpPr>
        <p:spPr bwMode="auto">
          <a:xfrm>
            <a:off x="506413" y="1603375"/>
            <a:ext cx="8915400" cy="4321175"/>
          </a:xfrm>
          <a:prstGeom prst="rect">
            <a:avLst/>
          </a:prstGeom>
          <a:noFill/>
          <a:ln w="9525">
            <a:noFill/>
            <a:miter lim="800000"/>
            <a:headEnd/>
            <a:tailEnd/>
          </a:ln>
        </p:spPr>
        <p:txBody>
          <a:bodyPr vert="horz" wrap="square" lIns="126506" tIns="63251" rIns="126506" bIns="63251" numCol="1" anchor="t" anchorCtr="0" compatLnSpc="1">
            <a:prstTxWarp prst="textNoShape">
              <a:avLst/>
            </a:prstTxWarp>
          </a:bodyPr>
          <a:lstStyle/>
          <a:p>
            <a:pPr lvl="0"/>
            <a:r>
              <a:rPr lang="zh-CN" altLang="en-US" smtClean="0">
                <a:sym typeface="Arial" pitchFamily="34" charset="0"/>
              </a:rPr>
              <a:t>单击此处编辑母版文本样式</a:t>
            </a:r>
          </a:p>
          <a:p>
            <a:pPr lvl="1"/>
            <a:r>
              <a:rPr lang="zh-CN" altLang="en-US" smtClean="0">
                <a:sym typeface="Arial" pitchFamily="34" charset="0"/>
              </a:rPr>
              <a:t>第二级</a:t>
            </a:r>
          </a:p>
          <a:p>
            <a:pPr lvl="2"/>
            <a:r>
              <a:rPr lang="zh-CN" altLang="en-US" smtClean="0">
                <a:sym typeface="Arial" pitchFamily="34" charset="0"/>
              </a:rPr>
              <a:t>第三级</a:t>
            </a:r>
          </a:p>
          <a:p>
            <a:pPr lvl="3"/>
            <a:r>
              <a:rPr lang="zh-CN" altLang="en-US" smtClean="0">
                <a:sym typeface="Arial" pitchFamily="34" charset="0"/>
              </a:rPr>
              <a:t>第四级</a:t>
            </a:r>
          </a:p>
          <a:p>
            <a:pPr lvl="4"/>
            <a:r>
              <a:rPr lang="zh-CN" altLang="en-US" smtClean="0">
                <a:sym typeface="Arial" pitchFamily="34" charset="0"/>
              </a:rPr>
              <a:t>第五级</a:t>
            </a:r>
          </a:p>
        </p:txBody>
      </p:sp>
      <p:sp>
        <p:nvSpPr>
          <p:cNvPr id="869381" name="Rectangle 5"/>
          <p:cNvSpPr>
            <a:spLocks noChangeArrowheads="1"/>
          </p:cNvSpPr>
          <p:nvPr userDrawn="1"/>
        </p:nvSpPr>
        <p:spPr bwMode="auto">
          <a:xfrm>
            <a:off x="382588" y="6307138"/>
            <a:ext cx="3275012" cy="550862"/>
          </a:xfrm>
          <a:prstGeom prst="rect">
            <a:avLst/>
          </a:prstGeom>
          <a:noFill/>
          <a:ln w="9525">
            <a:noFill/>
            <a:miter lim="800000"/>
            <a:headEnd/>
            <a:tailEnd/>
          </a:ln>
          <a:effectLst/>
        </p:spPr>
        <p:txBody>
          <a:bodyPr wrap="none" lIns="126533" tIns="63266" rIns="126533" bIns="63266" anchor="ctr"/>
          <a:lstStyle/>
          <a:p>
            <a:pPr defTabSz="1266825" eaLnBrk="0" hangingPunct="0">
              <a:spcBef>
                <a:spcPct val="0"/>
              </a:spcBef>
              <a:buSzTx/>
              <a:buFont typeface="Arial" pitchFamily="34" charset="0"/>
              <a:buNone/>
            </a:pPr>
            <a:r>
              <a:rPr lang="en-US" altLang="zh-CN" sz="1700" i="0">
                <a:solidFill>
                  <a:schemeClr val="bg1"/>
                </a:solidFill>
              </a:rPr>
              <a:t>QQ:479369120      TEL</a:t>
            </a:r>
            <a:r>
              <a:rPr lang="zh-CN" altLang="en-US" sz="1700" i="0">
                <a:solidFill>
                  <a:schemeClr val="bg1"/>
                </a:solidFill>
              </a:rPr>
              <a:t>：</a:t>
            </a:r>
            <a:r>
              <a:rPr lang="en-US" altLang="zh-CN" sz="1700" i="0">
                <a:solidFill>
                  <a:schemeClr val="bg1"/>
                </a:solidFill>
              </a:rPr>
              <a:t>18610569487</a:t>
            </a:r>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68" r:id="rId12"/>
    <p:sldLayoutId id="2147483769" r:id="rId13"/>
    <p:sldLayoutId id="2147483770" r:id="rId14"/>
    <p:sldLayoutId id="2147483771" r:id="rId15"/>
  </p:sldLayoutIdLst>
  <p:transition>
    <p:fade/>
  </p:transition>
  <p:txStyles>
    <p:titleStyle>
      <a:lvl1pPr algn="l" defTabSz="1266825" rtl="0" fontAlgn="base">
        <a:spcBef>
          <a:spcPct val="0"/>
        </a:spcBef>
        <a:spcAft>
          <a:spcPct val="0"/>
        </a:spcAft>
        <a:defRPr sz="3200" b="1">
          <a:solidFill>
            <a:schemeClr val="tx1"/>
          </a:solidFill>
          <a:latin typeface="+mj-lt"/>
          <a:ea typeface="+mj-ea"/>
          <a:cs typeface="+mj-cs"/>
          <a:sym typeface="Arial" pitchFamily="34" charset="0"/>
        </a:defRPr>
      </a:lvl1pPr>
      <a:lvl2pPr algn="l" defTabSz="1266825" rtl="0" fontAlgn="base">
        <a:spcBef>
          <a:spcPct val="0"/>
        </a:spcBef>
        <a:spcAft>
          <a:spcPct val="0"/>
        </a:spcAft>
        <a:defRPr sz="3200" b="1">
          <a:solidFill>
            <a:schemeClr val="tx1"/>
          </a:solidFill>
          <a:latin typeface="Arial" pitchFamily="34" charset="0"/>
          <a:ea typeface="SimSun" pitchFamily="2" charset="-122"/>
          <a:sym typeface="Arial" pitchFamily="34" charset="0"/>
        </a:defRPr>
      </a:lvl2pPr>
      <a:lvl3pPr algn="l" defTabSz="1266825" rtl="0" fontAlgn="base">
        <a:spcBef>
          <a:spcPct val="0"/>
        </a:spcBef>
        <a:spcAft>
          <a:spcPct val="0"/>
        </a:spcAft>
        <a:defRPr sz="3200" b="1">
          <a:solidFill>
            <a:schemeClr val="tx1"/>
          </a:solidFill>
          <a:latin typeface="Arial" pitchFamily="34" charset="0"/>
          <a:ea typeface="SimSun" pitchFamily="2" charset="-122"/>
          <a:sym typeface="Arial" pitchFamily="34" charset="0"/>
        </a:defRPr>
      </a:lvl3pPr>
      <a:lvl4pPr algn="l" defTabSz="1266825" rtl="0" fontAlgn="base">
        <a:spcBef>
          <a:spcPct val="0"/>
        </a:spcBef>
        <a:spcAft>
          <a:spcPct val="0"/>
        </a:spcAft>
        <a:defRPr sz="3200" b="1">
          <a:solidFill>
            <a:schemeClr val="tx1"/>
          </a:solidFill>
          <a:latin typeface="Arial" pitchFamily="34" charset="0"/>
          <a:ea typeface="SimSun" pitchFamily="2" charset="-122"/>
          <a:sym typeface="Arial" pitchFamily="34" charset="0"/>
        </a:defRPr>
      </a:lvl4pPr>
      <a:lvl5pPr algn="l" defTabSz="1266825" rtl="0" fontAlgn="base">
        <a:spcBef>
          <a:spcPct val="0"/>
        </a:spcBef>
        <a:spcAft>
          <a:spcPct val="0"/>
        </a:spcAft>
        <a:defRPr sz="3200" b="1">
          <a:solidFill>
            <a:schemeClr val="tx1"/>
          </a:solidFill>
          <a:latin typeface="Arial" pitchFamily="34" charset="0"/>
          <a:ea typeface="SimSun" pitchFamily="2" charset="-122"/>
          <a:sym typeface="Arial" pitchFamily="34" charset="0"/>
        </a:defRPr>
      </a:lvl5pPr>
      <a:lvl6pPr marL="457200" algn="l" defTabSz="1266825" rtl="0" fontAlgn="base">
        <a:spcBef>
          <a:spcPct val="0"/>
        </a:spcBef>
        <a:spcAft>
          <a:spcPct val="0"/>
        </a:spcAft>
        <a:defRPr sz="3200" b="1">
          <a:solidFill>
            <a:schemeClr val="tx1"/>
          </a:solidFill>
          <a:latin typeface="Arial" pitchFamily="34" charset="0"/>
          <a:ea typeface="SimSun" pitchFamily="2" charset="-122"/>
          <a:sym typeface="Arial" pitchFamily="34" charset="0"/>
        </a:defRPr>
      </a:lvl6pPr>
      <a:lvl7pPr marL="914400" algn="l" defTabSz="1266825" rtl="0" fontAlgn="base">
        <a:spcBef>
          <a:spcPct val="0"/>
        </a:spcBef>
        <a:spcAft>
          <a:spcPct val="0"/>
        </a:spcAft>
        <a:defRPr sz="3200" b="1">
          <a:solidFill>
            <a:schemeClr val="tx1"/>
          </a:solidFill>
          <a:latin typeface="Arial" pitchFamily="34" charset="0"/>
          <a:ea typeface="SimSun" pitchFamily="2" charset="-122"/>
          <a:sym typeface="Arial" pitchFamily="34" charset="0"/>
        </a:defRPr>
      </a:lvl7pPr>
      <a:lvl8pPr marL="1371600" algn="l" defTabSz="1266825" rtl="0" fontAlgn="base">
        <a:spcBef>
          <a:spcPct val="0"/>
        </a:spcBef>
        <a:spcAft>
          <a:spcPct val="0"/>
        </a:spcAft>
        <a:defRPr sz="3200" b="1">
          <a:solidFill>
            <a:schemeClr val="tx1"/>
          </a:solidFill>
          <a:latin typeface="Arial" pitchFamily="34" charset="0"/>
          <a:ea typeface="SimSun" pitchFamily="2" charset="-122"/>
          <a:sym typeface="Arial" pitchFamily="34" charset="0"/>
        </a:defRPr>
      </a:lvl8pPr>
      <a:lvl9pPr marL="1828800" algn="l" defTabSz="1266825" rtl="0" fontAlgn="base">
        <a:spcBef>
          <a:spcPct val="0"/>
        </a:spcBef>
        <a:spcAft>
          <a:spcPct val="0"/>
        </a:spcAft>
        <a:defRPr sz="3200" b="1">
          <a:solidFill>
            <a:schemeClr val="tx1"/>
          </a:solidFill>
          <a:latin typeface="Arial" pitchFamily="34" charset="0"/>
          <a:ea typeface="SimSun" pitchFamily="2" charset="-122"/>
          <a:sym typeface="Arial" pitchFamily="34" charset="0"/>
        </a:defRPr>
      </a:lvl9pPr>
    </p:titleStyle>
    <p:bodyStyle>
      <a:lvl1pPr marL="474663" indent="-474663" algn="l" defTabSz="0" rtl="0" fontAlgn="base">
        <a:spcBef>
          <a:spcPct val="20000"/>
        </a:spcBef>
        <a:spcAft>
          <a:spcPct val="0"/>
        </a:spcAft>
        <a:buChar char="•"/>
        <a:defRPr sz="2200">
          <a:solidFill>
            <a:schemeClr val="tx1"/>
          </a:solidFill>
          <a:latin typeface="+mn-lt"/>
          <a:ea typeface="+mn-ea"/>
          <a:cs typeface="+mn-cs"/>
          <a:sym typeface="Arial" pitchFamily="34" charset="0"/>
        </a:defRPr>
      </a:lvl1pPr>
      <a:lvl2pPr marL="1028700" indent="-396875" algn="l" defTabSz="0" rtl="0" fontAlgn="base">
        <a:spcBef>
          <a:spcPct val="20000"/>
        </a:spcBef>
        <a:spcAft>
          <a:spcPct val="0"/>
        </a:spcAft>
        <a:buChar char="–"/>
        <a:defRPr sz="2200">
          <a:solidFill>
            <a:schemeClr val="tx1"/>
          </a:solidFill>
          <a:latin typeface="+mn-lt"/>
          <a:ea typeface="+mn-ea"/>
          <a:sym typeface="Arial" pitchFamily="34" charset="0"/>
        </a:defRPr>
      </a:lvl2pPr>
      <a:lvl3pPr marL="1582738" indent="-315913" algn="l" defTabSz="0" rtl="0" fontAlgn="base">
        <a:spcBef>
          <a:spcPct val="20000"/>
        </a:spcBef>
        <a:spcAft>
          <a:spcPct val="0"/>
        </a:spcAft>
        <a:buChar char="•"/>
        <a:defRPr sz="2200">
          <a:solidFill>
            <a:schemeClr val="tx1"/>
          </a:solidFill>
          <a:latin typeface="+mn-lt"/>
          <a:ea typeface="+mn-ea"/>
          <a:sym typeface="Arial" pitchFamily="34" charset="0"/>
        </a:defRPr>
      </a:lvl3pPr>
      <a:lvl4pPr marL="2216150" indent="-315913" algn="l" defTabSz="0" rtl="0" fontAlgn="base">
        <a:spcBef>
          <a:spcPct val="20000"/>
        </a:spcBef>
        <a:spcAft>
          <a:spcPct val="0"/>
        </a:spcAft>
        <a:buChar char="–"/>
        <a:defRPr sz="2200">
          <a:solidFill>
            <a:schemeClr val="tx1"/>
          </a:solidFill>
          <a:latin typeface="+mn-lt"/>
          <a:ea typeface="+mn-ea"/>
          <a:sym typeface="Arial" pitchFamily="34" charset="0"/>
        </a:defRPr>
      </a:lvl4pPr>
      <a:lvl5pPr marL="2847975" indent="-314325" algn="l" defTabSz="0" rtl="0" fontAlgn="base">
        <a:spcBef>
          <a:spcPct val="20000"/>
        </a:spcBef>
        <a:spcAft>
          <a:spcPct val="0"/>
        </a:spcAft>
        <a:buChar char="»"/>
        <a:defRPr sz="2200">
          <a:solidFill>
            <a:schemeClr val="tx1"/>
          </a:solidFill>
          <a:latin typeface="+mn-lt"/>
          <a:ea typeface="+mn-ea"/>
          <a:sym typeface="Arial" pitchFamily="34" charset="0"/>
        </a:defRPr>
      </a:lvl5pPr>
      <a:lvl6pPr marL="3305175" indent="-314325" algn="l" defTabSz="0" rtl="0" fontAlgn="base">
        <a:spcBef>
          <a:spcPct val="20000"/>
        </a:spcBef>
        <a:spcAft>
          <a:spcPct val="0"/>
        </a:spcAft>
        <a:buChar char="»"/>
        <a:defRPr sz="2200">
          <a:solidFill>
            <a:schemeClr val="tx1"/>
          </a:solidFill>
          <a:latin typeface="+mn-lt"/>
          <a:ea typeface="+mn-ea"/>
          <a:sym typeface="Arial" pitchFamily="34" charset="0"/>
        </a:defRPr>
      </a:lvl6pPr>
      <a:lvl7pPr marL="3762375" indent="-314325" algn="l" defTabSz="0" rtl="0" fontAlgn="base">
        <a:spcBef>
          <a:spcPct val="20000"/>
        </a:spcBef>
        <a:spcAft>
          <a:spcPct val="0"/>
        </a:spcAft>
        <a:buChar char="»"/>
        <a:defRPr sz="2200">
          <a:solidFill>
            <a:schemeClr val="tx1"/>
          </a:solidFill>
          <a:latin typeface="+mn-lt"/>
          <a:ea typeface="+mn-ea"/>
          <a:sym typeface="Arial" pitchFamily="34" charset="0"/>
        </a:defRPr>
      </a:lvl7pPr>
      <a:lvl8pPr marL="4219575" indent="-314325" algn="l" defTabSz="0" rtl="0" fontAlgn="base">
        <a:spcBef>
          <a:spcPct val="20000"/>
        </a:spcBef>
        <a:spcAft>
          <a:spcPct val="0"/>
        </a:spcAft>
        <a:buChar char="»"/>
        <a:defRPr sz="2200">
          <a:solidFill>
            <a:schemeClr val="tx1"/>
          </a:solidFill>
          <a:latin typeface="+mn-lt"/>
          <a:ea typeface="+mn-ea"/>
          <a:sym typeface="Arial" pitchFamily="34" charset="0"/>
        </a:defRPr>
      </a:lvl8pPr>
      <a:lvl9pPr marL="4676775" indent="-314325" algn="l" defTabSz="0" rtl="0" fontAlgn="base">
        <a:spcBef>
          <a:spcPct val="20000"/>
        </a:spcBef>
        <a:spcAft>
          <a:spcPct val="0"/>
        </a:spcAft>
        <a:buChar char="»"/>
        <a:defRPr sz="2200">
          <a:solidFill>
            <a:schemeClr val="tx1"/>
          </a:solidFill>
          <a:latin typeface="+mn-lt"/>
          <a:ea typeface="+mn-ea"/>
          <a:sym typeface="Arial"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870402" name="Rectangle 7">
            <a:hlinkClick r:id="rId13"/>
          </p:cNvPr>
          <p:cNvSpPr>
            <a:spLocks noChangeArrowheads="1"/>
          </p:cNvSpPr>
          <p:nvPr/>
        </p:nvSpPr>
        <p:spPr bwMode="auto">
          <a:xfrm>
            <a:off x="1444625" y="2279650"/>
            <a:ext cx="2338388" cy="1147763"/>
          </a:xfrm>
          <a:prstGeom prst="rect">
            <a:avLst/>
          </a:prstGeom>
          <a:solidFill>
            <a:schemeClr val="bg1"/>
          </a:solidFill>
          <a:ln w="6350">
            <a:solidFill>
              <a:srgbClr val="5F5F5F"/>
            </a:solidFill>
            <a:prstDash val="dash"/>
            <a:miter lim="800000"/>
            <a:headEnd/>
            <a:tailEnd/>
          </a:ln>
        </p:spPr>
        <p:txBody>
          <a:bodyPr wrap="none" lIns="126491" tIns="63243" rIns="126491" bIns="63243" anchor="ctr"/>
          <a:lstStyle/>
          <a:p>
            <a:pPr algn="l" defTabSz="1266825" eaLnBrk="0" hangingPunct="0">
              <a:lnSpc>
                <a:spcPct val="150000"/>
              </a:lnSpc>
              <a:spcBef>
                <a:spcPct val="0"/>
              </a:spcBef>
              <a:buSzTx/>
              <a:buFont typeface="Arial" pitchFamily="34" charset="0"/>
              <a:buNone/>
            </a:pPr>
            <a:endParaRPr lang="zh-CN" altLang="en-US" sz="1900" i="0">
              <a:solidFill>
                <a:srgbClr val="5F5F5F"/>
              </a:solidFill>
              <a:ea typeface="微软雅黑" pitchFamily="34" charset="-122"/>
            </a:endParaRPr>
          </a:p>
        </p:txBody>
      </p:sp>
      <p:sp>
        <p:nvSpPr>
          <p:cNvPr id="870403" name="Rectangle 7">
            <a:hlinkClick r:id="rId13"/>
          </p:cNvPr>
          <p:cNvSpPr>
            <a:spLocks noChangeArrowheads="1"/>
          </p:cNvSpPr>
          <p:nvPr/>
        </p:nvSpPr>
        <p:spPr bwMode="auto">
          <a:xfrm>
            <a:off x="3783013" y="2279650"/>
            <a:ext cx="2339975" cy="1147763"/>
          </a:xfrm>
          <a:prstGeom prst="rect">
            <a:avLst/>
          </a:prstGeom>
          <a:solidFill>
            <a:schemeClr val="bg1"/>
          </a:solidFill>
          <a:ln w="6350">
            <a:solidFill>
              <a:srgbClr val="5F5F5F"/>
            </a:solidFill>
            <a:prstDash val="dash"/>
            <a:miter lim="800000"/>
            <a:headEnd/>
            <a:tailEnd/>
          </a:ln>
        </p:spPr>
        <p:txBody>
          <a:bodyPr wrap="none" lIns="126491" tIns="63243" rIns="126491" bIns="63243" anchor="ctr"/>
          <a:lstStyle/>
          <a:p>
            <a:pPr algn="l" defTabSz="1266825" eaLnBrk="0" hangingPunct="0">
              <a:lnSpc>
                <a:spcPct val="150000"/>
              </a:lnSpc>
              <a:spcBef>
                <a:spcPct val="0"/>
              </a:spcBef>
              <a:buSzTx/>
              <a:buFont typeface="Arial" pitchFamily="34" charset="0"/>
              <a:buNone/>
            </a:pPr>
            <a:endParaRPr lang="zh-CN" altLang="en-US" sz="1900" i="0">
              <a:solidFill>
                <a:srgbClr val="5F5F5F"/>
              </a:solidFill>
              <a:ea typeface="微软雅黑" pitchFamily="34" charset="-122"/>
            </a:endParaRPr>
          </a:p>
        </p:txBody>
      </p:sp>
      <p:sp>
        <p:nvSpPr>
          <p:cNvPr id="870404" name="Rectangle 7">
            <a:hlinkClick r:id="rId13"/>
          </p:cNvPr>
          <p:cNvSpPr>
            <a:spLocks noChangeArrowheads="1"/>
          </p:cNvSpPr>
          <p:nvPr/>
        </p:nvSpPr>
        <p:spPr bwMode="auto">
          <a:xfrm>
            <a:off x="6124575" y="2279650"/>
            <a:ext cx="2336800" cy="1147763"/>
          </a:xfrm>
          <a:prstGeom prst="rect">
            <a:avLst/>
          </a:prstGeom>
          <a:solidFill>
            <a:schemeClr val="bg1"/>
          </a:solidFill>
          <a:ln w="6350">
            <a:solidFill>
              <a:srgbClr val="5F5F5F"/>
            </a:solidFill>
            <a:prstDash val="dash"/>
            <a:miter lim="800000"/>
            <a:headEnd/>
            <a:tailEnd/>
          </a:ln>
        </p:spPr>
        <p:txBody>
          <a:bodyPr wrap="none" lIns="126491" tIns="63243" rIns="126491" bIns="63243" anchor="ctr"/>
          <a:lstStyle/>
          <a:p>
            <a:pPr algn="l" defTabSz="1266825" eaLnBrk="0" hangingPunct="0">
              <a:lnSpc>
                <a:spcPct val="150000"/>
              </a:lnSpc>
              <a:spcBef>
                <a:spcPct val="0"/>
              </a:spcBef>
              <a:buSzTx/>
              <a:buFont typeface="Arial" pitchFamily="34" charset="0"/>
              <a:buNone/>
            </a:pPr>
            <a:endParaRPr lang="zh-CN" altLang="en-US" sz="1900" i="0">
              <a:solidFill>
                <a:srgbClr val="5F5F5F"/>
              </a:solidFill>
              <a:ea typeface="微软雅黑" pitchFamily="34" charset="-122"/>
            </a:endParaRPr>
          </a:p>
        </p:txBody>
      </p:sp>
      <p:sp>
        <p:nvSpPr>
          <p:cNvPr id="870405" name="Rectangle 13">
            <a:hlinkClick r:id="rId14"/>
          </p:cNvPr>
          <p:cNvSpPr>
            <a:spLocks noChangeArrowheads="1"/>
          </p:cNvSpPr>
          <p:nvPr/>
        </p:nvSpPr>
        <p:spPr bwMode="auto">
          <a:xfrm>
            <a:off x="1444625" y="3805238"/>
            <a:ext cx="7285038" cy="387350"/>
          </a:xfrm>
          <a:prstGeom prst="rect">
            <a:avLst/>
          </a:prstGeom>
          <a:noFill/>
          <a:ln w="9525">
            <a:noFill/>
            <a:miter lim="800000"/>
            <a:headEnd/>
            <a:tailEnd/>
          </a:ln>
        </p:spPr>
        <p:txBody>
          <a:bodyPr wrap="none" lIns="126491" tIns="63243" rIns="126491" bIns="63243" anchor="ctr">
            <a:spAutoFit/>
          </a:bodyPr>
          <a:lstStyle/>
          <a:p>
            <a:pPr algn="l" defTabSz="1266825" eaLnBrk="0" hangingPunct="0">
              <a:spcBef>
                <a:spcPct val="0"/>
              </a:spcBef>
              <a:buSzTx/>
              <a:buFont typeface="Arial" pitchFamily="34" charset="0"/>
              <a:buNone/>
            </a:pPr>
            <a:r>
              <a:rPr lang="zh-CN" altLang="en-US" sz="1700" b="0" i="0">
                <a:solidFill>
                  <a:srgbClr val="000000"/>
                </a:solidFill>
                <a:ea typeface="微软雅黑" pitchFamily="34" charset="-122"/>
              </a:rPr>
              <a:t>本作品采用</a:t>
            </a:r>
            <a:r>
              <a:rPr lang="zh-CN" altLang="en-US" sz="1700" i="0">
                <a:solidFill>
                  <a:srgbClr val="003366"/>
                </a:solidFill>
                <a:ea typeface="微软雅黑" pitchFamily="34" charset="-122"/>
              </a:rPr>
              <a:t>知识共享署名</a:t>
            </a:r>
            <a:r>
              <a:rPr lang="en-US" sz="1700" i="0">
                <a:solidFill>
                  <a:srgbClr val="003366"/>
                </a:solidFill>
                <a:ea typeface="微软雅黑" pitchFamily="34" charset="-122"/>
              </a:rPr>
              <a:t>-</a:t>
            </a:r>
            <a:r>
              <a:rPr lang="zh-CN" altLang="en-US" sz="1700" i="0">
                <a:solidFill>
                  <a:srgbClr val="003366"/>
                </a:solidFill>
                <a:ea typeface="微软雅黑" pitchFamily="34" charset="-122"/>
              </a:rPr>
              <a:t>非商业性使用 </a:t>
            </a:r>
            <a:r>
              <a:rPr lang="en-US" sz="1700" i="0">
                <a:solidFill>
                  <a:srgbClr val="003366"/>
                </a:solidFill>
                <a:ea typeface="微软雅黑" pitchFamily="34" charset="-122"/>
              </a:rPr>
              <a:t>2.5 </a:t>
            </a:r>
            <a:r>
              <a:rPr lang="zh-CN" altLang="en-US" sz="1700" i="0">
                <a:solidFill>
                  <a:srgbClr val="003366"/>
                </a:solidFill>
                <a:ea typeface="微软雅黑" pitchFamily="34" charset="-122"/>
              </a:rPr>
              <a:t>中国大陆许可协议</a:t>
            </a:r>
            <a:r>
              <a:rPr lang="zh-CN" altLang="en-US" sz="1700" b="0" i="0">
                <a:solidFill>
                  <a:srgbClr val="000000"/>
                </a:solidFill>
                <a:ea typeface="微软雅黑" pitchFamily="34" charset="-122"/>
              </a:rPr>
              <a:t>进行许可。</a:t>
            </a:r>
            <a:r>
              <a:rPr lang="zh-CN" altLang="en-US" sz="1700" b="0">
                <a:solidFill>
                  <a:srgbClr val="000000"/>
                </a:solidFill>
                <a:ea typeface="微软雅黑" pitchFamily="34" charset="-122"/>
              </a:rPr>
              <a:t> </a:t>
            </a:r>
            <a:endParaRPr lang="zh-CN" altLang="en-US" sz="2500" b="0" i="0">
              <a:ea typeface="黑体" pitchFamily="49" charset="-122"/>
            </a:endParaRPr>
          </a:p>
        </p:txBody>
      </p:sp>
      <p:pic>
        <p:nvPicPr>
          <p:cNvPr id="870406" name="Picture 14" descr="png-0056"/>
          <p:cNvPicPr>
            <a:picLocks noChangeAspect="1" noChangeArrowheads="1"/>
          </p:cNvPicPr>
          <p:nvPr/>
        </p:nvPicPr>
        <p:blipFill>
          <a:blip r:embed="rId15" cstate="print"/>
          <a:srcRect/>
          <a:stretch>
            <a:fillRect/>
          </a:stretch>
        </p:blipFill>
        <p:spPr bwMode="auto">
          <a:xfrm>
            <a:off x="6904038" y="2349500"/>
            <a:ext cx="779462" cy="719138"/>
          </a:xfrm>
          <a:prstGeom prst="rect">
            <a:avLst/>
          </a:prstGeom>
          <a:noFill/>
          <a:ln w="9525">
            <a:noFill/>
            <a:miter lim="800000"/>
            <a:headEnd/>
            <a:tailEnd/>
          </a:ln>
        </p:spPr>
      </p:pic>
      <p:pic>
        <p:nvPicPr>
          <p:cNvPr id="870407" name="Picture 15" descr="png-0002"/>
          <p:cNvPicPr>
            <a:picLocks noChangeAspect="1" noChangeArrowheads="1"/>
          </p:cNvPicPr>
          <p:nvPr/>
        </p:nvPicPr>
        <p:blipFill>
          <a:blip r:embed="rId16" cstate="print"/>
          <a:srcRect/>
          <a:stretch>
            <a:fillRect/>
          </a:stretch>
        </p:blipFill>
        <p:spPr bwMode="auto">
          <a:xfrm>
            <a:off x="2224088" y="2349500"/>
            <a:ext cx="781050" cy="715963"/>
          </a:xfrm>
          <a:prstGeom prst="rect">
            <a:avLst/>
          </a:prstGeom>
          <a:noFill/>
          <a:ln w="9525">
            <a:noFill/>
            <a:miter lim="800000"/>
            <a:headEnd/>
            <a:tailEnd/>
          </a:ln>
        </p:spPr>
      </p:pic>
      <p:grpSp>
        <p:nvGrpSpPr>
          <p:cNvPr id="870408" name="Group 8"/>
          <p:cNvGrpSpPr>
            <a:grpSpLocks noChangeAspect="1"/>
          </p:cNvGrpSpPr>
          <p:nvPr/>
        </p:nvGrpSpPr>
        <p:grpSpPr bwMode="auto">
          <a:xfrm>
            <a:off x="4562475" y="2349500"/>
            <a:ext cx="781050" cy="646113"/>
            <a:chOff x="0" y="0"/>
            <a:chExt cx="454" cy="447"/>
          </a:xfrm>
        </p:grpSpPr>
        <p:pic>
          <p:nvPicPr>
            <p:cNvPr id="870409" name="Picture 17" descr="soft7"/>
            <p:cNvPicPr>
              <a:picLocks noChangeAspect="1" noChangeArrowheads="1"/>
            </p:cNvPicPr>
            <p:nvPr/>
          </p:nvPicPr>
          <p:blipFill>
            <a:blip r:embed="rId17" cstate="print"/>
            <a:srcRect b="19881"/>
            <a:stretch>
              <a:fillRect/>
            </a:stretch>
          </p:blipFill>
          <p:spPr bwMode="auto">
            <a:xfrm>
              <a:off x="0" y="0"/>
              <a:ext cx="454" cy="421"/>
            </a:xfrm>
            <a:prstGeom prst="rect">
              <a:avLst/>
            </a:prstGeom>
            <a:noFill/>
            <a:ln w="9525">
              <a:noFill/>
              <a:miter lim="800000"/>
              <a:headEnd/>
              <a:tailEnd/>
            </a:ln>
          </p:spPr>
        </p:pic>
        <p:pic>
          <p:nvPicPr>
            <p:cNvPr id="870410" name="Picture 18" descr="soft7"/>
            <p:cNvPicPr>
              <a:picLocks noChangeAspect="1" noChangeArrowheads="1"/>
            </p:cNvPicPr>
            <p:nvPr/>
          </p:nvPicPr>
          <p:blipFill>
            <a:blip r:embed="rId18" cstate="print"/>
            <a:srcRect b="19881"/>
            <a:stretch>
              <a:fillRect/>
            </a:stretch>
          </p:blipFill>
          <p:spPr bwMode="auto">
            <a:xfrm rot="1178135">
              <a:off x="74" y="110"/>
              <a:ext cx="363" cy="337"/>
            </a:xfrm>
            <a:prstGeom prst="rect">
              <a:avLst/>
            </a:prstGeom>
            <a:noFill/>
            <a:ln w="9525">
              <a:noFill/>
              <a:miter lim="800000"/>
              <a:headEnd/>
              <a:tailEnd/>
            </a:ln>
          </p:spPr>
        </p:pic>
      </p:grpSp>
      <p:sp>
        <p:nvSpPr>
          <p:cNvPr id="870411" name="Rectangle 24">
            <a:hlinkClick r:id="rId19"/>
          </p:cNvPr>
          <p:cNvSpPr>
            <a:spLocks noChangeArrowheads="1"/>
          </p:cNvSpPr>
          <p:nvPr/>
        </p:nvSpPr>
        <p:spPr bwMode="auto">
          <a:xfrm>
            <a:off x="1444625" y="3068638"/>
            <a:ext cx="2338388" cy="387350"/>
          </a:xfrm>
          <a:prstGeom prst="rect">
            <a:avLst/>
          </a:prstGeom>
          <a:noFill/>
          <a:ln w="9525">
            <a:noFill/>
            <a:miter lim="800000"/>
            <a:headEnd/>
            <a:tailEnd/>
          </a:ln>
        </p:spPr>
        <p:txBody>
          <a:bodyPr lIns="126491" tIns="63243" rIns="126491" bIns="63243">
            <a:spAutoFit/>
          </a:bodyPr>
          <a:lstStyle/>
          <a:p>
            <a:pPr defTabSz="1266825" eaLnBrk="0" hangingPunct="0">
              <a:spcBef>
                <a:spcPct val="0"/>
              </a:spcBef>
              <a:buSzTx/>
              <a:buFont typeface="Arial" pitchFamily="34" charset="0"/>
              <a:buNone/>
            </a:pPr>
            <a:r>
              <a:rPr lang="zh-CN" altLang="en-US" sz="1700" i="0">
                <a:solidFill>
                  <a:srgbClr val="5F5F5F"/>
                </a:solidFill>
                <a:ea typeface="微软雅黑" pitchFamily="34" charset="-122"/>
              </a:rPr>
              <a:t>专业交流</a:t>
            </a:r>
            <a:endParaRPr lang="zh-CN" altLang="en-US" sz="2500" b="0" i="0">
              <a:ea typeface="黑体" pitchFamily="49" charset="-122"/>
            </a:endParaRPr>
          </a:p>
        </p:txBody>
      </p:sp>
      <p:sp>
        <p:nvSpPr>
          <p:cNvPr id="870412" name="Rectangle 25">
            <a:hlinkClick r:id="rId19"/>
          </p:cNvPr>
          <p:cNvSpPr>
            <a:spLocks noChangeArrowheads="1"/>
          </p:cNvSpPr>
          <p:nvPr/>
        </p:nvSpPr>
        <p:spPr bwMode="auto">
          <a:xfrm>
            <a:off x="3783013" y="3068638"/>
            <a:ext cx="2339975" cy="387350"/>
          </a:xfrm>
          <a:prstGeom prst="rect">
            <a:avLst/>
          </a:prstGeom>
          <a:noFill/>
          <a:ln w="9525">
            <a:noFill/>
            <a:miter lim="800000"/>
            <a:headEnd/>
            <a:tailEnd/>
          </a:ln>
        </p:spPr>
        <p:txBody>
          <a:bodyPr lIns="126491" tIns="63243" rIns="126491" bIns="63243">
            <a:spAutoFit/>
          </a:bodyPr>
          <a:lstStyle/>
          <a:p>
            <a:pPr defTabSz="1266825" eaLnBrk="0" hangingPunct="0">
              <a:spcBef>
                <a:spcPct val="0"/>
              </a:spcBef>
              <a:buSzTx/>
              <a:buFont typeface="Arial" pitchFamily="34" charset="0"/>
              <a:buNone/>
            </a:pPr>
            <a:r>
              <a:rPr lang="zh-CN" altLang="en-US" sz="1700" i="0">
                <a:solidFill>
                  <a:srgbClr val="5F5F5F"/>
                </a:solidFill>
                <a:ea typeface="微软雅黑" pitchFamily="34" charset="-122"/>
              </a:rPr>
              <a:t>模板超市</a:t>
            </a:r>
            <a:endParaRPr lang="zh-CN" altLang="en-US" sz="2500" b="0" i="0">
              <a:ea typeface="黑体" pitchFamily="49" charset="-122"/>
            </a:endParaRPr>
          </a:p>
        </p:txBody>
      </p:sp>
      <p:sp>
        <p:nvSpPr>
          <p:cNvPr id="870413" name="Rectangle 26">
            <a:hlinkClick r:id="rId19"/>
          </p:cNvPr>
          <p:cNvSpPr>
            <a:spLocks noChangeArrowheads="1"/>
          </p:cNvSpPr>
          <p:nvPr/>
        </p:nvSpPr>
        <p:spPr bwMode="auto">
          <a:xfrm>
            <a:off x="6124575" y="3068638"/>
            <a:ext cx="2336800" cy="387350"/>
          </a:xfrm>
          <a:prstGeom prst="rect">
            <a:avLst/>
          </a:prstGeom>
          <a:noFill/>
          <a:ln w="9525">
            <a:noFill/>
            <a:miter lim="800000"/>
            <a:headEnd/>
            <a:tailEnd/>
          </a:ln>
        </p:spPr>
        <p:txBody>
          <a:bodyPr lIns="126491" tIns="63243" rIns="126491" bIns="63243">
            <a:spAutoFit/>
          </a:bodyPr>
          <a:lstStyle/>
          <a:p>
            <a:pPr defTabSz="1266825" eaLnBrk="0" hangingPunct="0">
              <a:spcBef>
                <a:spcPct val="0"/>
              </a:spcBef>
              <a:buSzTx/>
              <a:buFont typeface="Arial" pitchFamily="34" charset="0"/>
              <a:buNone/>
            </a:pPr>
            <a:r>
              <a:rPr lang="zh-CN" altLang="en-US" sz="1700" i="0">
                <a:solidFill>
                  <a:srgbClr val="5F5F5F"/>
                </a:solidFill>
                <a:ea typeface="微软雅黑" pitchFamily="34" charset="-122"/>
              </a:rPr>
              <a:t>设计服务</a:t>
            </a:r>
            <a:endParaRPr lang="zh-CN" altLang="en-US" sz="2500" b="0" i="0">
              <a:ea typeface="黑体" pitchFamily="49" charset="-122"/>
            </a:endParaRPr>
          </a:p>
        </p:txBody>
      </p:sp>
      <p:sp>
        <p:nvSpPr>
          <p:cNvPr id="870414" name="Rectangle 7"/>
          <p:cNvSpPr>
            <a:spLocks noChangeArrowheads="1"/>
          </p:cNvSpPr>
          <p:nvPr/>
        </p:nvSpPr>
        <p:spPr bwMode="auto">
          <a:xfrm>
            <a:off x="1444625" y="2063750"/>
            <a:ext cx="7016750" cy="215900"/>
          </a:xfrm>
          <a:prstGeom prst="rect">
            <a:avLst/>
          </a:prstGeom>
          <a:solidFill>
            <a:srgbClr val="EAEAEA"/>
          </a:solidFill>
          <a:ln w="6350">
            <a:solidFill>
              <a:srgbClr val="5F5F5F"/>
            </a:solidFill>
            <a:prstDash val="dash"/>
            <a:miter lim="800000"/>
            <a:headEnd/>
            <a:tailEnd/>
          </a:ln>
        </p:spPr>
        <p:txBody>
          <a:bodyPr wrap="none" lIns="126491" tIns="63243" rIns="126491" bIns="63243" anchor="ctr"/>
          <a:lstStyle/>
          <a:p>
            <a:pPr defTabSz="1266825" eaLnBrk="0" hangingPunct="0">
              <a:lnSpc>
                <a:spcPct val="150000"/>
              </a:lnSpc>
              <a:spcBef>
                <a:spcPct val="0"/>
              </a:spcBef>
              <a:buSzTx/>
              <a:buFont typeface="Arial" pitchFamily="34" charset="0"/>
              <a:buNone/>
            </a:pPr>
            <a:r>
              <a:rPr lang="en-US" sz="1400" b="0" i="0">
                <a:solidFill>
                  <a:srgbClr val="000000"/>
                </a:solidFill>
                <a:ea typeface="微软雅黑" pitchFamily="34" charset="-122"/>
              </a:rPr>
              <a:t>NordriDesign</a:t>
            </a:r>
            <a:r>
              <a:rPr lang="zh-CN" altLang="en-US" sz="1400" b="0" i="0">
                <a:solidFill>
                  <a:srgbClr val="000000"/>
                </a:solidFill>
                <a:ea typeface="微软雅黑" pitchFamily="34" charset="-122"/>
              </a:rPr>
              <a:t>中国专业</a:t>
            </a:r>
            <a:r>
              <a:rPr lang="en-US" sz="1400" b="0" i="0">
                <a:solidFill>
                  <a:srgbClr val="000000"/>
                </a:solidFill>
                <a:ea typeface="微软雅黑" pitchFamily="34" charset="-122"/>
              </a:rPr>
              <a:t>PowerPoint</a:t>
            </a:r>
            <a:r>
              <a:rPr lang="zh-CN" altLang="en-US" sz="1400" b="0" i="0">
                <a:solidFill>
                  <a:srgbClr val="000000"/>
                </a:solidFill>
                <a:ea typeface="微软雅黑" pitchFamily="34" charset="-122"/>
              </a:rPr>
              <a:t>媒体设计与开发</a:t>
            </a:r>
            <a:endParaRPr lang="zh-CN" altLang="en-US" sz="1400" b="0" i="0">
              <a:solidFill>
                <a:srgbClr val="000000"/>
              </a:solidFill>
              <a:latin typeface="微软雅黑" pitchFamily="34" charset="-122"/>
              <a:ea typeface="微软雅黑" pitchFamily="34" charset="-122"/>
              <a:sym typeface="微软雅黑" pitchFamily="34" charset="-122"/>
            </a:endParaRPr>
          </a:p>
        </p:txBody>
      </p:sp>
      <p:sp>
        <p:nvSpPr>
          <p:cNvPr id="870415" name="Rectangle 28"/>
          <p:cNvSpPr>
            <a:spLocks noChangeArrowheads="1"/>
          </p:cNvSpPr>
          <p:nvPr/>
        </p:nvSpPr>
        <p:spPr bwMode="auto">
          <a:xfrm>
            <a:off x="1444625" y="3902075"/>
            <a:ext cx="7016750" cy="1404938"/>
          </a:xfrm>
          <a:prstGeom prst="rect">
            <a:avLst/>
          </a:prstGeom>
          <a:noFill/>
          <a:ln w="9525">
            <a:noFill/>
            <a:miter lim="800000"/>
            <a:headEnd/>
            <a:tailEnd/>
          </a:ln>
        </p:spPr>
        <p:txBody>
          <a:bodyPr lIns="126491" tIns="63243" rIns="126491" bIns="63243" anchor="ctr">
            <a:spAutoFit/>
          </a:bodyPr>
          <a:lstStyle/>
          <a:p>
            <a:pPr algn="l" defTabSz="1266825" eaLnBrk="0" hangingPunct="0">
              <a:lnSpc>
                <a:spcPct val="120000"/>
              </a:lnSpc>
              <a:spcBef>
                <a:spcPct val="0"/>
              </a:spcBef>
              <a:buSzTx/>
              <a:buFont typeface="Arial" pitchFamily="34" charset="0"/>
              <a:buNone/>
            </a:pPr>
            <a:r>
              <a:rPr lang="zh-CN" altLang="en-US" sz="1400" b="0" i="0">
                <a:solidFill>
                  <a:srgbClr val="111111"/>
                </a:solidFill>
                <a:ea typeface="微软雅黑" pitchFamily="34" charset="-122"/>
              </a:rPr>
              <a:t>本作品的提供是以适用知识共享组织的公共许可（ 简称“</a:t>
            </a:r>
            <a:r>
              <a:rPr lang="en-US" sz="1400" b="0" i="0">
                <a:solidFill>
                  <a:srgbClr val="111111"/>
                </a:solidFill>
                <a:ea typeface="微软雅黑" pitchFamily="34" charset="-122"/>
              </a:rPr>
              <a:t>CCPL” </a:t>
            </a:r>
            <a:r>
              <a:rPr lang="zh-CN" altLang="en-US" sz="1400" b="0" i="0">
                <a:solidFill>
                  <a:srgbClr val="111111"/>
                </a:solidFill>
                <a:ea typeface="微软雅黑" pitchFamily="34" charset="-122"/>
              </a:rPr>
              <a:t>或 “许可”） 条款为前提的。本作品受著作权法以及其他相关法律的保护。对本作品的使用不得超越本许可授权的范围。</a:t>
            </a:r>
          </a:p>
          <a:p>
            <a:pPr algn="l" defTabSz="1266825" eaLnBrk="0" hangingPunct="0">
              <a:lnSpc>
                <a:spcPct val="120000"/>
              </a:lnSpc>
              <a:spcBef>
                <a:spcPct val="0"/>
              </a:spcBef>
              <a:buSzTx/>
              <a:buFont typeface="Arial" pitchFamily="34" charset="0"/>
              <a:buNone/>
            </a:pPr>
            <a:r>
              <a:rPr lang="zh-CN" altLang="en-US" sz="1400" b="0" i="0">
                <a:solidFill>
                  <a:srgbClr val="111111"/>
                </a:solidFill>
                <a:ea typeface="微软雅黑" pitchFamily="34" charset="-122"/>
              </a:rPr>
              <a:t>如您行使本许可授予的使用本作品的权利，就表明您接受并同意遵守本许可的条款。在您接受这些条款和规定的前提下，许可人授予您本许可所包括的权利。 </a:t>
            </a:r>
            <a:endParaRPr lang="zh-CN" altLang="en-US" sz="2500" b="0" i="0">
              <a:ea typeface="黑体" pitchFamily="49" charset="-122"/>
            </a:endParaRPr>
          </a:p>
        </p:txBody>
      </p:sp>
      <p:sp>
        <p:nvSpPr>
          <p:cNvPr id="870416" name="Rectangle 7">
            <a:hlinkClick r:id="rId20"/>
          </p:cNvPr>
          <p:cNvSpPr>
            <a:spLocks noChangeArrowheads="1"/>
          </p:cNvSpPr>
          <p:nvPr/>
        </p:nvSpPr>
        <p:spPr bwMode="auto">
          <a:xfrm>
            <a:off x="3783013" y="2279650"/>
            <a:ext cx="2341562" cy="1147763"/>
          </a:xfrm>
          <a:prstGeom prst="rect">
            <a:avLst/>
          </a:prstGeom>
          <a:solidFill>
            <a:srgbClr val="FFFFFF">
              <a:alpha val="0"/>
            </a:srgbClr>
          </a:solidFill>
          <a:ln w="9525">
            <a:noFill/>
            <a:miter lim="800000"/>
            <a:headEnd/>
            <a:tailEnd/>
          </a:ln>
        </p:spPr>
        <p:txBody>
          <a:bodyPr wrap="none" lIns="126491" tIns="63243" rIns="126491" bIns="63243" anchor="ctr"/>
          <a:lstStyle/>
          <a:p>
            <a:pPr algn="l" defTabSz="1266825" eaLnBrk="0" hangingPunct="0">
              <a:lnSpc>
                <a:spcPct val="150000"/>
              </a:lnSpc>
              <a:spcBef>
                <a:spcPct val="0"/>
              </a:spcBef>
              <a:buSzTx/>
              <a:buFont typeface="Arial" pitchFamily="34" charset="0"/>
              <a:buNone/>
            </a:pPr>
            <a:endParaRPr lang="zh-CN" altLang="en-US" sz="1900" i="0">
              <a:solidFill>
                <a:srgbClr val="5F5F5F"/>
              </a:solidFill>
              <a:ea typeface="微软雅黑" pitchFamily="34" charset="-122"/>
            </a:endParaRPr>
          </a:p>
        </p:txBody>
      </p:sp>
      <p:sp>
        <p:nvSpPr>
          <p:cNvPr id="870417" name="Rectangle 7">
            <a:hlinkClick r:id="rId13"/>
          </p:cNvPr>
          <p:cNvSpPr>
            <a:spLocks noChangeArrowheads="1"/>
          </p:cNvSpPr>
          <p:nvPr/>
        </p:nvSpPr>
        <p:spPr bwMode="auto">
          <a:xfrm>
            <a:off x="6124575" y="2279650"/>
            <a:ext cx="2336800" cy="1147763"/>
          </a:xfrm>
          <a:prstGeom prst="rect">
            <a:avLst/>
          </a:prstGeom>
          <a:solidFill>
            <a:srgbClr val="FFFFFF">
              <a:alpha val="0"/>
            </a:srgbClr>
          </a:solidFill>
          <a:ln w="9525">
            <a:noFill/>
            <a:miter lim="800000"/>
            <a:headEnd/>
            <a:tailEnd/>
          </a:ln>
        </p:spPr>
        <p:txBody>
          <a:bodyPr wrap="none" lIns="126491" tIns="63243" rIns="126491" bIns="63243" anchor="ctr"/>
          <a:lstStyle/>
          <a:p>
            <a:pPr algn="l" defTabSz="1266825" eaLnBrk="0" hangingPunct="0">
              <a:lnSpc>
                <a:spcPct val="150000"/>
              </a:lnSpc>
              <a:spcBef>
                <a:spcPct val="0"/>
              </a:spcBef>
              <a:buSzTx/>
              <a:buFont typeface="Arial" pitchFamily="34" charset="0"/>
              <a:buNone/>
            </a:pPr>
            <a:endParaRPr lang="zh-CN" altLang="en-US" sz="1900" i="0">
              <a:solidFill>
                <a:srgbClr val="5F5F5F"/>
              </a:solidFill>
              <a:ea typeface="微软雅黑" pitchFamily="34" charset="-122"/>
            </a:endParaRPr>
          </a:p>
        </p:txBody>
      </p:sp>
      <p:sp>
        <p:nvSpPr>
          <p:cNvPr id="870418" name="Rectangle 7">
            <a:hlinkClick r:id="rId19"/>
          </p:cNvPr>
          <p:cNvSpPr>
            <a:spLocks noChangeArrowheads="1"/>
          </p:cNvSpPr>
          <p:nvPr/>
        </p:nvSpPr>
        <p:spPr bwMode="auto">
          <a:xfrm>
            <a:off x="1444625" y="2279650"/>
            <a:ext cx="2338388" cy="1147763"/>
          </a:xfrm>
          <a:prstGeom prst="rect">
            <a:avLst/>
          </a:prstGeom>
          <a:solidFill>
            <a:srgbClr val="FFFFFF">
              <a:alpha val="0"/>
            </a:srgbClr>
          </a:solidFill>
          <a:ln w="9525">
            <a:noFill/>
            <a:miter lim="800000"/>
            <a:headEnd/>
            <a:tailEnd/>
          </a:ln>
        </p:spPr>
        <p:txBody>
          <a:bodyPr wrap="none" lIns="126491" tIns="63243" rIns="126491" bIns="63243" anchor="ctr"/>
          <a:lstStyle/>
          <a:p>
            <a:pPr algn="l" defTabSz="1266825" eaLnBrk="0" hangingPunct="0">
              <a:lnSpc>
                <a:spcPct val="150000"/>
              </a:lnSpc>
              <a:spcBef>
                <a:spcPct val="0"/>
              </a:spcBef>
              <a:buSzTx/>
              <a:buFont typeface="Arial" pitchFamily="34" charset="0"/>
              <a:buNone/>
            </a:pPr>
            <a:endParaRPr lang="zh-CN" altLang="en-US" sz="1900" i="0">
              <a:solidFill>
                <a:srgbClr val="5F5F5F"/>
              </a:solidFill>
              <a:ea typeface="微软雅黑" pitchFamily="34" charset="-122"/>
            </a:endParaRPr>
          </a:p>
        </p:txBody>
      </p:sp>
      <p:sp>
        <p:nvSpPr>
          <p:cNvPr id="870419" name="Text Box 32">
            <a:hlinkClick r:id="rId14"/>
          </p:cNvPr>
          <p:cNvSpPr>
            <a:spLocks noChangeArrowheads="1"/>
          </p:cNvSpPr>
          <p:nvPr/>
        </p:nvSpPr>
        <p:spPr bwMode="auto">
          <a:xfrm>
            <a:off x="1444625" y="5054600"/>
            <a:ext cx="1168400" cy="339725"/>
          </a:xfrm>
          <a:prstGeom prst="rect">
            <a:avLst/>
          </a:prstGeom>
          <a:noFill/>
          <a:ln w="9525">
            <a:noFill/>
            <a:miter lim="800000"/>
            <a:headEnd/>
            <a:tailEnd/>
          </a:ln>
        </p:spPr>
        <p:txBody>
          <a:bodyPr lIns="126491" tIns="63243" rIns="126491" bIns="63243">
            <a:spAutoFit/>
          </a:bodyPr>
          <a:lstStyle/>
          <a:p>
            <a:pPr algn="l" defTabSz="1266825" eaLnBrk="0" hangingPunct="0">
              <a:spcBef>
                <a:spcPct val="0"/>
              </a:spcBef>
              <a:buSzTx/>
              <a:buFont typeface="Arial" pitchFamily="34" charset="0"/>
              <a:buNone/>
            </a:pPr>
            <a:r>
              <a:rPr lang="zh-CN" altLang="en-US" sz="1400" i="0">
                <a:solidFill>
                  <a:srgbClr val="003366"/>
                </a:solidFill>
                <a:ea typeface="微软雅黑" pitchFamily="34" charset="-122"/>
              </a:rPr>
              <a:t>查看全部</a:t>
            </a:r>
            <a:r>
              <a:rPr lang="en-US" sz="1400" i="0">
                <a:solidFill>
                  <a:srgbClr val="003366"/>
                </a:solidFill>
                <a:latin typeface="微软雅黑" pitchFamily="34" charset="-122"/>
                <a:ea typeface="微软雅黑" pitchFamily="34" charset="-122"/>
                <a:sym typeface="微软雅黑" pitchFamily="34" charset="-122"/>
              </a:rPr>
              <a:t>…</a:t>
            </a:r>
            <a:endParaRPr lang="en-US" sz="1400" i="0">
              <a:solidFill>
                <a:srgbClr val="003366"/>
              </a:solidFill>
              <a:ea typeface="微软雅黑" pitchFamily="34" charset="-122"/>
            </a:endParaRPr>
          </a:p>
        </p:txBody>
      </p:sp>
      <p:grpSp>
        <p:nvGrpSpPr>
          <p:cNvPr id="870420" name="Group 20"/>
          <p:cNvGrpSpPr>
            <a:grpSpLocks/>
          </p:cNvGrpSpPr>
          <p:nvPr/>
        </p:nvGrpSpPr>
        <p:grpSpPr bwMode="auto">
          <a:xfrm>
            <a:off x="1444625" y="1125538"/>
            <a:ext cx="4679950" cy="576262"/>
            <a:chOff x="0" y="0"/>
            <a:chExt cx="3402" cy="454"/>
          </a:xfrm>
        </p:grpSpPr>
        <p:pic>
          <p:nvPicPr>
            <p:cNvPr id="870421" name="Picture 12" descr="cc"/>
            <p:cNvPicPr>
              <a:picLocks noChangeAspect="1" noChangeArrowheads="1"/>
            </p:cNvPicPr>
            <p:nvPr/>
          </p:nvPicPr>
          <p:blipFill>
            <a:blip r:embed="rId21" cstate="print"/>
            <a:srcRect/>
            <a:stretch>
              <a:fillRect/>
            </a:stretch>
          </p:blipFill>
          <p:spPr bwMode="auto">
            <a:xfrm>
              <a:off x="1814" y="0"/>
              <a:ext cx="1588" cy="408"/>
            </a:xfrm>
            <a:prstGeom prst="rect">
              <a:avLst/>
            </a:prstGeom>
            <a:noFill/>
            <a:ln w="9525">
              <a:noFill/>
              <a:miter lim="800000"/>
              <a:headEnd/>
              <a:tailEnd/>
            </a:ln>
          </p:spPr>
        </p:pic>
        <p:pic>
          <p:nvPicPr>
            <p:cNvPr id="870422" name="Picture 9" descr="logo"/>
            <p:cNvPicPr>
              <a:picLocks noChangeAspect="1" noChangeArrowheads="1"/>
            </p:cNvPicPr>
            <p:nvPr/>
          </p:nvPicPr>
          <p:blipFill>
            <a:blip r:embed="rId22" cstate="print">
              <a:lum bright="-12000"/>
              <a:grayscl/>
            </a:blip>
            <a:srcRect/>
            <a:stretch>
              <a:fillRect/>
            </a:stretch>
          </p:blipFill>
          <p:spPr bwMode="auto">
            <a:xfrm>
              <a:off x="0" y="46"/>
              <a:ext cx="1361" cy="372"/>
            </a:xfrm>
            <a:prstGeom prst="rect">
              <a:avLst/>
            </a:prstGeom>
            <a:noFill/>
            <a:ln w="9525">
              <a:noFill/>
              <a:miter lim="800000"/>
              <a:headEnd/>
              <a:tailEnd/>
            </a:ln>
          </p:spPr>
        </p:pic>
        <p:sp>
          <p:nvSpPr>
            <p:cNvPr id="870423" name="Line 34"/>
            <p:cNvSpPr>
              <a:spLocks noChangeShapeType="1"/>
            </p:cNvSpPr>
            <p:nvPr/>
          </p:nvSpPr>
          <p:spPr bwMode="auto">
            <a:xfrm>
              <a:off x="1588" y="0"/>
              <a:ext cx="1" cy="454"/>
            </a:xfrm>
            <a:prstGeom prst="line">
              <a:avLst/>
            </a:prstGeom>
            <a:noFill/>
            <a:ln w="9525">
              <a:solidFill>
                <a:schemeClr val="bg2"/>
              </a:solidFill>
              <a:round/>
              <a:headEnd/>
              <a:tailEnd/>
            </a:ln>
          </p:spPr>
          <p:txBody>
            <a:bodyPr lIns="126491" tIns="63243" rIns="126491" bIns="63243"/>
            <a:lstStyle/>
            <a:p>
              <a:pPr algn="l" defTabSz="1266825" eaLnBrk="0" hangingPunct="0">
                <a:spcBef>
                  <a:spcPct val="0"/>
                </a:spcBef>
                <a:buSzTx/>
                <a:buFont typeface="Arial" pitchFamily="34" charset="0"/>
                <a:buNone/>
              </a:pPr>
              <a:endParaRPr lang="zh-CN" altLang="en-US" sz="2500" b="0" i="0">
                <a:solidFill>
                  <a:srgbClr val="000000"/>
                </a:solidFill>
                <a:ea typeface="微软雅黑" pitchFamily="34" charset="-122"/>
              </a:endParaRPr>
            </a:p>
          </p:txBody>
        </p:sp>
      </p:gr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1266825" rtl="0" fontAlgn="base">
        <a:spcBef>
          <a:spcPct val="0"/>
        </a:spcBef>
        <a:spcAft>
          <a:spcPct val="0"/>
        </a:spcAft>
        <a:defRPr sz="6100">
          <a:solidFill>
            <a:schemeClr val="tx2"/>
          </a:solidFill>
          <a:latin typeface="+mj-lt"/>
          <a:ea typeface="+mj-ea"/>
          <a:cs typeface="+mj-cs"/>
          <a:sym typeface="Arial" pitchFamily="34" charset="0"/>
        </a:defRPr>
      </a:lvl1pPr>
      <a:lvl2pPr algn="ctr" defTabSz="1266825" rtl="0" fontAlgn="base">
        <a:spcBef>
          <a:spcPct val="0"/>
        </a:spcBef>
        <a:spcAft>
          <a:spcPct val="0"/>
        </a:spcAft>
        <a:defRPr sz="6100">
          <a:solidFill>
            <a:schemeClr val="tx2"/>
          </a:solidFill>
          <a:latin typeface="Arial" pitchFamily="34" charset="0"/>
          <a:ea typeface="SimSun" pitchFamily="2" charset="-122"/>
          <a:sym typeface="Arial" pitchFamily="34" charset="0"/>
        </a:defRPr>
      </a:lvl2pPr>
      <a:lvl3pPr algn="ctr" defTabSz="1266825" rtl="0" fontAlgn="base">
        <a:spcBef>
          <a:spcPct val="0"/>
        </a:spcBef>
        <a:spcAft>
          <a:spcPct val="0"/>
        </a:spcAft>
        <a:defRPr sz="6100">
          <a:solidFill>
            <a:schemeClr val="tx2"/>
          </a:solidFill>
          <a:latin typeface="Arial" pitchFamily="34" charset="0"/>
          <a:ea typeface="SimSun" pitchFamily="2" charset="-122"/>
          <a:sym typeface="Arial" pitchFamily="34" charset="0"/>
        </a:defRPr>
      </a:lvl3pPr>
      <a:lvl4pPr algn="ctr" defTabSz="1266825" rtl="0" fontAlgn="base">
        <a:spcBef>
          <a:spcPct val="0"/>
        </a:spcBef>
        <a:spcAft>
          <a:spcPct val="0"/>
        </a:spcAft>
        <a:defRPr sz="6100">
          <a:solidFill>
            <a:schemeClr val="tx2"/>
          </a:solidFill>
          <a:latin typeface="Arial" pitchFamily="34" charset="0"/>
          <a:ea typeface="SimSun" pitchFamily="2" charset="-122"/>
          <a:sym typeface="Arial" pitchFamily="34" charset="0"/>
        </a:defRPr>
      </a:lvl4pPr>
      <a:lvl5pPr algn="ctr" defTabSz="1266825" rtl="0" fontAlgn="base">
        <a:spcBef>
          <a:spcPct val="0"/>
        </a:spcBef>
        <a:spcAft>
          <a:spcPct val="0"/>
        </a:spcAft>
        <a:defRPr sz="6100">
          <a:solidFill>
            <a:schemeClr val="tx2"/>
          </a:solidFill>
          <a:latin typeface="Arial" pitchFamily="34" charset="0"/>
          <a:ea typeface="SimSun" pitchFamily="2" charset="-122"/>
          <a:sym typeface="Arial" pitchFamily="34" charset="0"/>
        </a:defRPr>
      </a:lvl5pPr>
      <a:lvl6pPr marL="457200" algn="ctr" defTabSz="1266825" rtl="0" fontAlgn="base">
        <a:spcBef>
          <a:spcPct val="0"/>
        </a:spcBef>
        <a:spcAft>
          <a:spcPct val="0"/>
        </a:spcAft>
        <a:defRPr sz="6100">
          <a:solidFill>
            <a:schemeClr val="tx2"/>
          </a:solidFill>
          <a:latin typeface="Arial" pitchFamily="34" charset="0"/>
          <a:ea typeface="SimSun" pitchFamily="2" charset="-122"/>
          <a:sym typeface="Arial" pitchFamily="34" charset="0"/>
        </a:defRPr>
      </a:lvl6pPr>
      <a:lvl7pPr marL="914400" algn="ctr" defTabSz="1266825" rtl="0" fontAlgn="base">
        <a:spcBef>
          <a:spcPct val="0"/>
        </a:spcBef>
        <a:spcAft>
          <a:spcPct val="0"/>
        </a:spcAft>
        <a:defRPr sz="6100">
          <a:solidFill>
            <a:schemeClr val="tx2"/>
          </a:solidFill>
          <a:latin typeface="Arial" pitchFamily="34" charset="0"/>
          <a:ea typeface="SimSun" pitchFamily="2" charset="-122"/>
          <a:sym typeface="Arial" pitchFamily="34" charset="0"/>
        </a:defRPr>
      </a:lvl7pPr>
      <a:lvl8pPr marL="1371600" algn="ctr" defTabSz="1266825" rtl="0" fontAlgn="base">
        <a:spcBef>
          <a:spcPct val="0"/>
        </a:spcBef>
        <a:spcAft>
          <a:spcPct val="0"/>
        </a:spcAft>
        <a:defRPr sz="6100">
          <a:solidFill>
            <a:schemeClr val="tx2"/>
          </a:solidFill>
          <a:latin typeface="Arial" pitchFamily="34" charset="0"/>
          <a:ea typeface="SimSun" pitchFamily="2" charset="-122"/>
          <a:sym typeface="Arial" pitchFamily="34" charset="0"/>
        </a:defRPr>
      </a:lvl8pPr>
      <a:lvl9pPr marL="1828800" algn="ctr" defTabSz="1266825" rtl="0" fontAlgn="base">
        <a:spcBef>
          <a:spcPct val="0"/>
        </a:spcBef>
        <a:spcAft>
          <a:spcPct val="0"/>
        </a:spcAft>
        <a:defRPr sz="6100">
          <a:solidFill>
            <a:schemeClr val="tx2"/>
          </a:solidFill>
          <a:latin typeface="Arial" pitchFamily="34" charset="0"/>
          <a:ea typeface="SimSun" pitchFamily="2" charset="-122"/>
          <a:sym typeface="Arial" pitchFamily="34" charset="0"/>
        </a:defRPr>
      </a:lvl9pPr>
    </p:titleStyle>
    <p:bodyStyle>
      <a:lvl1pPr marL="474663" indent="-474663" algn="l" defTabSz="0" rtl="0" fontAlgn="base">
        <a:spcBef>
          <a:spcPct val="20000"/>
        </a:spcBef>
        <a:spcAft>
          <a:spcPct val="0"/>
        </a:spcAft>
        <a:buChar char="•"/>
        <a:defRPr sz="4400">
          <a:solidFill>
            <a:schemeClr val="tx1"/>
          </a:solidFill>
          <a:latin typeface="+mn-lt"/>
          <a:ea typeface="+mn-ea"/>
          <a:cs typeface="+mn-cs"/>
          <a:sym typeface="Arial" pitchFamily="34" charset="0"/>
        </a:defRPr>
      </a:lvl1pPr>
      <a:lvl2pPr marL="1028700" indent="-396875" algn="l" defTabSz="0" rtl="0" fontAlgn="base">
        <a:spcBef>
          <a:spcPct val="20000"/>
        </a:spcBef>
        <a:spcAft>
          <a:spcPct val="0"/>
        </a:spcAft>
        <a:buChar char="–"/>
        <a:defRPr sz="3800">
          <a:solidFill>
            <a:schemeClr val="tx1"/>
          </a:solidFill>
          <a:latin typeface="+mn-lt"/>
          <a:ea typeface="+mn-ea"/>
          <a:sym typeface="Arial" pitchFamily="34" charset="0"/>
        </a:defRPr>
      </a:lvl2pPr>
      <a:lvl3pPr marL="1582738" indent="-315913" algn="l" defTabSz="0" rtl="0" fontAlgn="base">
        <a:spcBef>
          <a:spcPct val="20000"/>
        </a:spcBef>
        <a:spcAft>
          <a:spcPct val="0"/>
        </a:spcAft>
        <a:buChar char="•"/>
        <a:defRPr sz="3200">
          <a:solidFill>
            <a:schemeClr val="tx1"/>
          </a:solidFill>
          <a:latin typeface="+mn-lt"/>
          <a:ea typeface="+mn-ea"/>
          <a:sym typeface="Arial" pitchFamily="34" charset="0"/>
        </a:defRPr>
      </a:lvl3pPr>
      <a:lvl4pPr marL="2216150" indent="-315913" algn="l" defTabSz="0" rtl="0" fontAlgn="base">
        <a:spcBef>
          <a:spcPct val="20000"/>
        </a:spcBef>
        <a:spcAft>
          <a:spcPct val="0"/>
        </a:spcAft>
        <a:buChar char="–"/>
        <a:defRPr sz="2600">
          <a:solidFill>
            <a:schemeClr val="tx1"/>
          </a:solidFill>
          <a:latin typeface="+mn-lt"/>
          <a:ea typeface="+mn-ea"/>
          <a:sym typeface="Arial" pitchFamily="34" charset="0"/>
        </a:defRPr>
      </a:lvl4pPr>
      <a:lvl5pPr marL="2847975" indent="-314325" algn="l" defTabSz="0" rtl="0" fontAlgn="base">
        <a:spcBef>
          <a:spcPct val="20000"/>
        </a:spcBef>
        <a:spcAft>
          <a:spcPct val="0"/>
        </a:spcAft>
        <a:buChar char="»"/>
        <a:defRPr sz="2600">
          <a:solidFill>
            <a:schemeClr val="tx1"/>
          </a:solidFill>
          <a:latin typeface="+mn-lt"/>
          <a:ea typeface="+mn-ea"/>
          <a:sym typeface="Arial" pitchFamily="34" charset="0"/>
        </a:defRPr>
      </a:lvl5pPr>
      <a:lvl6pPr marL="3305175" indent="-314325" algn="l" defTabSz="0" rtl="0" fontAlgn="base">
        <a:spcBef>
          <a:spcPct val="20000"/>
        </a:spcBef>
        <a:spcAft>
          <a:spcPct val="0"/>
        </a:spcAft>
        <a:buChar char="»"/>
        <a:defRPr sz="2600">
          <a:solidFill>
            <a:schemeClr val="tx1"/>
          </a:solidFill>
          <a:latin typeface="+mn-lt"/>
          <a:ea typeface="+mn-ea"/>
          <a:sym typeface="Arial" pitchFamily="34" charset="0"/>
        </a:defRPr>
      </a:lvl6pPr>
      <a:lvl7pPr marL="3762375" indent="-314325" algn="l" defTabSz="0" rtl="0" fontAlgn="base">
        <a:spcBef>
          <a:spcPct val="20000"/>
        </a:spcBef>
        <a:spcAft>
          <a:spcPct val="0"/>
        </a:spcAft>
        <a:buChar char="»"/>
        <a:defRPr sz="2600">
          <a:solidFill>
            <a:schemeClr val="tx1"/>
          </a:solidFill>
          <a:latin typeface="+mn-lt"/>
          <a:ea typeface="+mn-ea"/>
          <a:sym typeface="Arial" pitchFamily="34" charset="0"/>
        </a:defRPr>
      </a:lvl7pPr>
      <a:lvl8pPr marL="4219575" indent="-314325" algn="l" defTabSz="0" rtl="0" fontAlgn="base">
        <a:spcBef>
          <a:spcPct val="20000"/>
        </a:spcBef>
        <a:spcAft>
          <a:spcPct val="0"/>
        </a:spcAft>
        <a:buChar char="»"/>
        <a:defRPr sz="2600">
          <a:solidFill>
            <a:schemeClr val="tx1"/>
          </a:solidFill>
          <a:latin typeface="+mn-lt"/>
          <a:ea typeface="+mn-ea"/>
          <a:sym typeface="Arial" pitchFamily="34" charset="0"/>
        </a:defRPr>
      </a:lvl8pPr>
      <a:lvl9pPr marL="4676775" indent="-314325" algn="l" defTabSz="0" rtl="0" fontAlgn="base">
        <a:spcBef>
          <a:spcPct val="20000"/>
        </a:spcBef>
        <a:spcAft>
          <a:spcPct val="0"/>
        </a:spcAft>
        <a:buChar char="»"/>
        <a:defRPr sz="2600">
          <a:solidFill>
            <a:schemeClr val="tx1"/>
          </a:solidFill>
          <a:latin typeface="+mn-lt"/>
          <a:ea typeface="+mn-ea"/>
          <a:sym typeface="Arial"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image" Target="../media/image18.wmf"/><Relationship Id="rId5" Type="http://schemas.openxmlformats.org/officeDocument/2006/relationships/slide" Target="slide23.xml"/><Relationship Id="rId4" Type="http://schemas.openxmlformats.org/officeDocument/2006/relationships/slide" Target="slide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file:///E:\&#35270;&#39057;\&#39532;&#20113;&#32463;&#20856;&#28436;&#35762;&#35270;&#39057;&#24341;&#29190;&#38738;&#24180;&#21019;&#19994;&#28608;&#24773;_&#39640;&#28165;.mp4"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http://www.emkt.com.cn/images/article/62/6216-1.jpg" TargetMode="External"/><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29677;&#32452;&#38271;/10&#37329;&#29260;&#29677;&#32452;&#38271;&#65306;&#31532;&#19968;&#23601;&#36825;&#20040;&#31616;&#21333;/1&#37329;&#29260;&#29677;&#32452;&#38271;&#65306;&#31532;&#19968;&#23601;&#36825;&#20040;&#31616;&#21333;10&#65306;18_clip.exe"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oleObject" Target="../embeddings/oleObject12.bin"/><Relationship Id="rId18" Type="http://schemas.openxmlformats.org/officeDocument/2006/relationships/oleObject" Target="../embeddings/oleObject17.bin"/><Relationship Id="rId26" Type="http://schemas.openxmlformats.org/officeDocument/2006/relationships/oleObject" Target="../embeddings/oleObject25.bin"/><Relationship Id="rId39" Type="http://schemas.openxmlformats.org/officeDocument/2006/relationships/oleObject" Target="../embeddings/oleObject38.bin"/><Relationship Id="rId3" Type="http://schemas.openxmlformats.org/officeDocument/2006/relationships/oleObject" Target="../embeddings/oleObject2.bin"/><Relationship Id="rId21" Type="http://schemas.openxmlformats.org/officeDocument/2006/relationships/oleObject" Target="../embeddings/oleObject20.bin"/><Relationship Id="rId34" Type="http://schemas.openxmlformats.org/officeDocument/2006/relationships/oleObject" Target="../embeddings/oleObject33.bin"/><Relationship Id="rId42" Type="http://schemas.openxmlformats.org/officeDocument/2006/relationships/oleObject" Target="../embeddings/oleObject41.bin"/><Relationship Id="rId7" Type="http://schemas.openxmlformats.org/officeDocument/2006/relationships/oleObject" Target="../embeddings/oleObject6.bin"/><Relationship Id="rId12" Type="http://schemas.openxmlformats.org/officeDocument/2006/relationships/oleObject" Target="../embeddings/oleObject11.bin"/><Relationship Id="rId17" Type="http://schemas.openxmlformats.org/officeDocument/2006/relationships/oleObject" Target="../embeddings/oleObject16.bin"/><Relationship Id="rId25" Type="http://schemas.openxmlformats.org/officeDocument/2006/relationships/oleObject" Target="../embeddings/oleObject24.bin"/><Relationship Id="rId33" Type="http://schemas.openxmlformats.org/officeDocument/2006/relationships/oleObject" Target="../embeddings/oleObject32.bin"/><Relationship Id="rId38" Type="http://schemas.openxmlformats.org/officeDocument/2006/relationships/oleObject" Target="../embeddings/oleObject37.bin"/><Relationship Id="rId46" Type="http://schemas.openxmlformats.org/officeDocument/2006/relationships/oleObject" Target="../embeddings/oleObject45.bin"/><Relationship Id="rId2" Type="http://schemas.openxmlformats.org/officeDocument/2006/relationships/slideLayout" Target="../slideLayouts/slideLayout2.xml"/><Relationship Id="rId16" Type="http://schemas.openxmlformats.org/officeDocument/2006/relationships/oleObject" Target="../embeddings/oleObject15.bin"/><Relationship Id="rId20" Type="http://schemas.openxmlformats.org/officeDocument/2006/relationships/oleObject" Target="../embeddings/oleObject19.bin"/><Relationship Id="rId29" Type="http://schemas.openxmlformats.org/officeDocument/2006/relationships/oleObject" Target="../embeddings/oleObject28.bin"/><Relationship Id="rId41" Type="http://schemas.openxmlformats.org/officeDocument/2006/relationships/oleObject" Target="../embeddings/oleObject40.bin"/><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oleObject" Target="../embeddings/oleObject10.bin"/><Relationship Id="rId24" Type="http://schemas.openxmlformats.org/officeDocument/2006/relationships/oleObject" Target="../embeddings/oleObject23.bin"/><Relationship Id="rId32" Type="http://schemas.openxmlformats.org/officeDocument/2006/relationships/oleObject" Target="../embeddings/oleObject31.bin"/><Relationship Id="rId37" Type="http://schemas.openxmlformats.org/officeDocument/2006/relationships/oleObject" Target="../embeddings/oleObject36.bin"/><Relationship Id="rId40" Type="http://schemas.openxmlformats.org/officeDocument/2006/relationships/oleObject" Target="../embeddings/oleObject39.bin"/><Relationship Id="rId45" Type="http://schemas.openxmlformats.org/officeDocument/2006/relationships/oleObject" Target="../embeddings/oleObject44.bin"/><Relationship Id="rId5" Type="http://schemas.openxmlformats.org/officeDocument/2006/relationships/oleObject" Target="../embeddings/oleObject4.bin"/><Relationship Id="rId15" Type="http://schemas.openxmlformats.org/officeDocument/2006/relationships/oleObject" Target="../embeddings/oleObject14.bin"/><Relationship Id="rId23" Type="http://schemas.openxmlformats.org/officeDocument/2006/relationships/oleObject" Target="../embeddings/oleObject22.bin"/><Relationship Id="rId28" Type="http://schemas.openxmlformats.org/officeDocument/2006/relationships/oleObject" Target="../embeddings/oleObject27.bin"/><Relationship Id="rId36" Type="http://schemas.openxmlformats.org/officeDocument/2006/relationships/oleObject" Target="../embeddings/oleObject35.bin"/><Relationship Id="rId10" Type="http://schemas.openxmlformats.org/officeDocument/2006/relationships/oleObject" Target="../embeddings/oleObject9.bin"/><Relationship Id="rId19" Type="http://schemas.openxmlformats.org/officeDocument/2006/relationships/oleObject" Target="../embeddings/oleObject18.bin"/><Relationship Id="rId31" Type="http://schemas.openxmlformats.org/officeDocument/2006/relationships/oleObject" Target="../embeddings/oleObject30.bin"/><Relationship Id="rId44" Type="http://schemas.openxmlformats.org/officeDocument/2006/relationships/oleObject" Target="../embeddings/oleObject43.bin"/><Relationship Id="rId4" Type="http://schemas.openxmlformats.org/officeDocument/2006/relationships/oleObject" Target="../embeddings/oleObject3.bin"/><Relationship Id="rId9" Type="http://schemas.openxmlformats.org/officeDocument/2006/relationships/oleObject" Target="../embeddings/oleObject8.bin"/><Relationship Id="rId14" Type="http://schemas.openxmlformats.org/officeDocument/2006/relationships/oleObject" Target="../embeddings/oleObject13.bin"/><Relationship Id="rId22" Type="http://schemas.openxmlformats.org/officeDocument/2006/relationships/oleObject" Target="../embeddings/oleObject21.bin"/><Relationship Id="rId27" Type="http://schemas.openxmlformats.org/officeDocument/2006/relationships/oleObject" Target="../embeddings/oleObject26.bin"/><Relationship Id="rId30" Type="http://schemas.openxmlformats.org/officeDocument/2006/relationships/oleObject" Target="../embeddings/oleObject29.bin"/><Relationship Id="rId35" Type="http://schemas.openxmlformats.org/officeDocument/2006/relationships/oleObject" Target="../embeddings/oleObject34.bin"/><Relationship Id="rId43" Type="http://schemas.openxmlformats.org/officeDocument/2006/relationships/oleObject" Target="../embeddings/oleObject42.bin"/></Relationships>
</file>

<file path=ppt/slides/_rels/slide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www.china-peixun.com/" TargetMode="External"/><Relationship Id="rId2" Type="http://schemas.openxmlformats.org/officeDocument/2006/relationships/image" Target="../media/image39.jpeg"/><Relationship Id="rId1" Type="http://schemas.openxmlformats.org/officeDocument/2006/relationships/slideLayout" Target="../slideLayouts/slideLayout1.xml"/><Relationship Id="rId4" Type="http://schemas.openxmlformats.org/officeDocument/2006/relationships/hyperlink" Target="http://www.zhongpei123.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2454" name="Picture 6"/>
          <p:cNvPicPr>
            <a:picLocks noChangeAspect="1" noChangeArrowheads="1"/>
          </p:cNvPicPr>
          <p:nvPr/>
        </p:nvPicPr>
        <p:blipFill>
          <a:blip r:embed="rId2" cstate="print"/>
          <a:srcRect l="1154"/>
          <a:stretch>
            <a:fillRect/>
          </a:stretch>
        </p:blipFill>
        <p:spPr bwMode="auto">
          <a:xfrm>
            <a:off x="0" y="0"/>
            <a:ext cx="9958388" cy="6921500"/>
          </a:xfrm>
          <a:prstGeom prst="rect">
            <a:avLst/>
          </a:prstGeom>
          <a:noFill/>
          <a:ln w="38100" algn="ctr">
            <a:noFill/>
            <a:miter lim="800000"/>
            <a:headEnd/>
            <a:tailEnd type="none" w="lg" len="lg"/>
          </a:ln>
          <a:effectLst/>
        </p:spPr>
      </p:pic>
      <p:sp>
        <p:nvSpPr>
          <p:cNvPr id="872451" name="Text Box 3"/>
          <p:cNvSpPr txBox="1">
            <a:spLocks noChangeArrowheads="1"/>
          </p:cNvSpPr>
          <p:nvPr/>
        </p:nvSpPr>
        <p:spPr bwMode="auto">
          <a:xfrm>
            <a:off x="3810000" y="2746375"/>
            <a:ext cx="4108450" cy="508000"/>
          </a:xfrm>
          <a:prstGeom prst="rect">
            <a:avLst/>
          </a:prstGeom>
          <a:noFill/>
          <a:ln w="9525">
            <a:noFill/>
            <a:miter lim="800000"/>
            <a:headEnd/>
            <a:tailEnd/>
          </a:ln>
        </p:spPr>
        <p:txBody>
          <a:bodyPr lIns="126520" tIns="63258" rIns="126520" bIns="63258">
            <a:spAutoFit/>
          </a:bodyPr>
          <a:lstStyle/>
          <a:p>
            <a:pPr algn="l" defTabSz="1266825" eaLnBrk="0" hangingPunct="0">
              <a:spcBef>
                <a:spcPct val="0"/>
              </a:spcBef>
              <a:buSzTx/>
              <a:buFont typeface="Arial" pitchFamily="34" charset="0"/>
              <a:buNone/>
            </a:pPr>
            <a:endParaRPr lang="zh-CN" altLang="en-US" sz="2500" b="0" i="0"/>
          </a:p>
        </p:txBody>
      </p:sp>
      <p:sp>
        <p:nvSpPr>
          <p:cNvPr id="872452" name="Text Box 4"/>
          <p:cNvSpPr txBox="1">
            <a:spLocks noChangeArrowheads="1"/>
          </p:cNvSpPr>
          <p:nvPr/>
        </p:nvSpPr>
        <p:spPr bwMode="auto">
          <a:xfrm>
            <a:off x="3405188" y="800100"/>
            <a:ext cx="6299200" cy="1481968"/>
          </a:xfrm>
          <a:prstGeom prst="rect">
            <a:avLst/>
          </a:prstGeom>
          <a:noFill/>
          <a:ln w="9525">
            <a:noFill/>
            <a:miter lim="800000"/>
            <a:headEnd/>
            <a:tailEnd/>
          </a:ln>
        </p:spPr>
        <p:txBody>
          <a:bodyPr lIns="126520" tIns="63258" rIns="126520" bIns="63258">
            <a:spAutoFit/>
          </a:bodyPr>
          <a:lstStyle/>
          <a:p>
            <a:pPr defTabSz="1266825"/>
            <a:r>
              <a:rPr lang="zh-CN" altLang="en-US" sz="4400" dirty="0" smtClean="0">
                <a:solidFill>
                  <a:srgbClr val="FF0000"/>
                </a:solidFill>
                <a:latin typeface="微软雅黑" pitchFamily="34" charset="-122"/>
                <a:ea typeface="微软雅黑" pitchFamily="34" charset="-122"/>
              </a:rPr>
              <a:t>金牌班组长</a:t>
            </a:r>
            <a:r>
              <a:rPr lang="en-US" altLang="zh-CN" sz="4400" dirty="0" smtClean="0">
                <a:solidFill>
                  <a:srgbClr val="FF0000"/>
                </a:solidFill>
                <a:latin typeface="微软雅黑" pitchFamily="34" charset="-122"/>
                <a:ea typeface="微软雅黑" pitchFamily="34" charset="-122"/>
              </a:rPr>
              <a:t>—</a:t>
            </a:r>
            <a:r>
              <a:rPr lang="zh-CN" altLang="en-US" sz="4400" dirty="0" smtClean="0">
                <a:solidFill>
                  <a:srgbClr val="FF0000"/>
                </a:solidFill>
                <a:latin typeface="微软雅黑" pitchFamily="34" charset="-122"/>
                <a:ea typeface="微软雅黑" pitchFamily="34" charset="-122"/>
              </a:rPr>
              <a:t>生产现场改善方法</a:t>
            </a:r>
            <a:endParaRPr lang="zh-CN" altLang="en-US" sz="4400" dirty="0">
              <a:solidFill>
                <a:srgbClr val="FF0000"/>
              </a:solidFill>
              <a:latin typeface="微软雅黑" pitchFamily="34" charset="-122"/>
              <a:ea typeface="微软雅黑" pitchFamily="34" charset="-122"/>
            </a:endParaRPr>
          </a:p>
        </p:txBody>
      </p:sp>
      <p:sp>
        <p:nvSpPr>
          <p:cNvPr id="872453" name="Text Box 5"/>
          <p:cNvSpPr txBox="1">
            <a:spLocks noChangeArrowheads="1"/>
          </p:cNvSpPr>
          <p:nvPr/>
        </p:nvSpPr>
        <p:spPr bwMode="auto">
          <a:xfrm>
            <a:off x="3800475" y="2528888"/>
            <a:ext cx="6105525" cy="857250"/>
          </a:xfrm>
          <a:prstGeom prst="rect">
            <a:avLst/>
          </a:prstGeom>
          <a:noFill/>
          <a:ln w="9525">
            <a:noFill/>
            <a:miter lim="800000"/>
            <a:headEnd/>
            <a:tailEnd/>
          </a:ln>
        </p:spPr>
        <p:txBody>
          <a:bodyPr lIns="126520" tIns="63258" rIns="126520" bIns="63258">
            <a:spAutoFit/>
          </a:bodyPr>
          <a:lstStyle/>
          <a:p>
            <a:pPr defTabSz="1266825" eaLnBrk="0" hangingPunct="0">
              <a:spcBef>
                <a:spcPct val="0"/>
              </a:spcBef>
              <a:buSzTx/>
              <a:buFont typeface="Arial" pitchFamily="34" charset="0"/>
              <a:buNone/>
            </a:pPr>
            <a:r>
              <a:rPr lang="zh-CN" altLang="en-US" b="0" i="0">
                <a:ea typeface="微软雅黑" pitchFamily="34" charset="-122"/>
              </a:rPr>
              <a:t>主讲人：杨海军      百朗专职讲师、咨询师</a:t>
            </a:r>
          </a:p>
          <a:p>
            <a:pPr defTabSz="1266825" eaLnBrk="0" hangingPunct="0">
              <a:spcBef>
                <a:spcPct val="0"/>
              </a:spcBef>
              <a:buSzTx/>
              <a:buFont typeface="Arial" pitchFamily="34" charset="0"/>
              <a:buNone/>
            </a:pPr>
            <a:endParaRPr lang="zh-CN" altLang="en-US" b="0" i="0">
              <a:solidFill>
                <a:srgbClr val="83B02F"/>
              </a:solidFill>
              <a:ea typeface="微软雅黑" pitchFamily="34" charset="-122"/>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1602" name="Text Box 2"/>
          <p:cNvSpPr txBox="1">
            <a:spLocks noChangeArrowheads="1"/>
          </p:cNvSpPr>
          <p:nvPr/>
        </p:nvSpPr>
        <p:spPr bwMode="auto">
          <a:xfrm>
            <a:off x="4367213" y="3509963"/>
            <a:ext cx="1263650" cy="476250"/>
          </a:xfrm>
          <a:prstGeom prst="rect">
            <a:avLst/>
          </a:prstGeom>
          <a:solidFill>
            <a:srgbClr val="009900"/>
          </a:solidFill>
          <a:ln w="19050" cap="sq">
            <a:solidFill>
              <a:srgbClr val="008000"/>
            </a:solidFill>
            <a:miter lim="800000"/>
            <a:headEnd type="none" w="sm" len="sm"/>
            <a:tailEnd type="none" w="sm" len="sm"/>
          </a:ln>
          <a:effectLst/>
        </p:spPr>
        <p:txBody>
          <a:bodyPr lIns="53993" tIns="45714" rIns="53993" bIns="45714">
            <a:spAutoFit/>
          </a:bodyPr>
          <a:lstStyle/>
          <a:p>
            <a:pPr>
              <a:spcBef>
                <a:spcPct val="0"/>
              </a:spcBef>
              <a:buSzTx/>
              <a:buFontTx/>
              <a:buNone/>
            </a:pPr>
            <a:r>
              <a:rPr kumimoji="1" lang="zh-CN" altLang="en-US" sz="2000" i="0">
                <a:solidFill>
                  <a:schemeClr val="bg1"/>
                </a:solidFill>
                <a:latin typeface="楷体_GB2312" pitchFamily="49" charset="-122"/>
                <a:ea typeface="楷体_GB2312" pitchFamily="49" charset="-122"/>
              </a:rPr>
              <a:t>主管   </a:t>
            </a:r>
            <a:r>
              <a:rPr kumimoji="1" lang="zh-CN" altLang="en-US" i="0">
                <a:solidFill>
                  <a:schemeClr val="bg1"/>
                </a:solidFill>
                <a:latin typeface="楷体_GB2312" pitchFamily="49" charset="-122"/>
                <a:ea typeface="楷体_GB2312" pitchFamily="49" charset="-122"/>
              </a:rPr>
              <a:t>   </a:t>
            </a:r>
          </a:p>
        </p:txBody>
      </p:sp>
      <p:sp>
        <p:nvSpPr>
          <p:cNvPr id="1561603" name="Text Box 3"/>
          <p:cNvSpPr txBox="1">
            <a:spLocks noChangeArrowheads="1"/>
          </p:cNvSpPr>
          <p:nvPr/>
        </p:nvSpPr>
        <p:spPr bwMode="auto">
          <a:xfrm>
            <a:off x="4502150" y="4291013"/>
            <a:ext cx="963613" cy="476250"/>
          </a:xfrm>
          <a:prstGeom prst="rect">
            <a:avLst/>
          </a:prstGeom>
          <a:solidFill>
            <a:srgbClr val="FFFF99"/>
          </a:solidFill>
          <a:ln w="19050" cap="sq" algn="ctr">
            <a:solidFill>
              <a:schemeClr val="tx1"/>
            </a:solidFill>
            <a:miter lim="800000"/>
            <a:headEnd type="none" w="sm" len="sm"/>
            <a:tailEnd type="none" w="sm" len="sm"/>
          </a:ln>
          <a:effectLst/>
        </p:spPr>
        <p:txBody>
          <a:bodyPr lIns="91430" tIns="45714" rIns="91430" bIns="45714">
            <a:spAutoFit/>
          </a:bodyPr>
          <a:lstStyle/>
          <a:p>
            <a:pPr algn="l">
              <a:spcBef>
                <a:spcPct val="0"/>
              </a:spcBef>
              <a:buSzTx/>
              <a:buFontTx/>
              <a:buNone/>
            </a:pPr>
            <a:r>
              <a:rPr kumimoji="1" lang="zh-CN" altLang="en-US" i="0">
                <a:latin typeface="楷体_GB2312" pitchFamily="49" charset="-122"/>
                <a:ea typeface="楷体_GB2312" pitchFamily="49" charset="-122"/>
              </a:rPr>
              <a:t>下属</a:t>
            </a:r>
          </a:p>
        </p:txBody>
      </p:sp>
      <p:sp>
        <p:nvSpPr>
          <p:cNvPr id="1561604" name="Text Box 4"/>
          <p:cNvSpPr txBox="1">
            <a:spLocks noChangeArrowheads="1"/>
          </p:cNvSpPr>
          <p:nvPr/>
        </p:nvSpPr>
        <p:spPr bwMode="auto">
          <a:xfrm>
            <a:off x="3244850" y="3311525"/>
            <a:ext cx="503238" cy="842963"/>
          </a:xfrm>
          <a:prstGeom prst="rect">
            <a:avLst/>
          </a:prstGeom>
          <a:solidFill>
            <a:srgbClr val="FFFF99"/>
          </a:solidFill>
          <a:ln w="19050" cap="sq" algn="ctr">
            <a:solidFill>
              <a:schemeClr val="tx1"/>
            </a:solidFill>
            <a:miter lim="800000"/>
            <a:headEnd type="none" w="sm" len="sm"/>
            <a:tailEnd type="none" w="sm" len="sm"/>
          </a:ln>
          <a:effectLst/>
        </p:spPr>
        <p:txBody>
          <a:bodyPr lIns="91430" tIns="45714" rIns="91430" bIns="45714">
            <a:spAutoFit/>
          </a:bodyPr>
          <a:lstStyle/>
          <a:p>
            <a:pPr>
              <a:spcBef>
                <a:spcPct val="0"/>
              </a:spcBef>
              <a:buSzTx/>
              <a:buFontTx/>
              <a:buNone/>
            </a:pPr>
            <a:r>
              <a:rPr kumimoji="1" lang="zh-CN" altLang="en-US" i="0">
                <a:latin typeface="楷体_GB2312" pitchFamily="49" charset="-122"/>
                <a:ea typeface="楷体_GB2312" pitchFamily="49" charset="-122"/>
              </a:rPr>
              <a:t>公</a:t>
            </a:r>
          </a:p>
          <a:p>
            <a:pPr>
              <a:spcBef>
                <a:spcPct val="0"/>
              </a:spcBef>
              <a:buSzTx/>
              <a:buFontTx/>
              <a:buNone/>
            </a:pPr>
            <a:r>
              <a:rPr kumimoji="1" lang="zh-CN" altLang="en-US" i="0">
                <a:latin typeface="楷体_GB2312" pitchFamily="49" charset="-122"/>
                <a:ea typeface="楷体_GB2312" pitchFamily="49" charset="-122"/>
              </a:rPr>
              <a:t>司</a:t>
            </a:r>
          </a:p>
        </p:txBody>
      </p:sp>
      <p:sp>
        <p:nvSpPr>
          <p:cNvPr id="1561605" name="Text Box 5"/>
          <p:cNvSpPr txBox="1">
            <a:spLocks noChangeArrowheads="1"/>
          </p:cNvSpPr>
          <p:nvPr/>
        </p:nvSpPr>
        <p:spPr bwMode="auto">
          <a:xfrm>
            <a:off x="4505325" y="2709863"/>
            <a:ext cx="979488" cy="476250"/>
          </a:xfrm>
          <a:prstGeom prst="rect">
            <a:avLst/>
          </a:prstGeom>
          <a:solidFill>
            <a:srgbClr val="FFFF99"/>
          </a:solidFill>
          <a:ln w="19050" cap="sq">
            <a:solidFill>
              <a:schemeClr val="tx1"/>
            </a:solidFill>
            <a:miter lim="800000"/>
            <a:headEnd type="none" w="sm" len="sm"/>
            <a:tailEnd type="none" w="sm" len="sm"/>
          </a:ln>
          <a:effectLst/>
        </p:spPr>
        <p:txBody>
          <a:bodyPr lIns="91430" tIns="45714" rIns="91430" bIns="45714">
            <a:spAutoFit/>
          </a:bodyPr>
          <a:lstStyle/>
          <a:p>
            <a:pPr algn="l">
              <a:spcBef>
                <a:spcPct val="0"/>
              </a:spcBef>
              <a:buSzTx/>
              <a:buFontTx/>
              <a:buNone/>
            </a:pPr>
            <a:r>
              <a:rPr kumimoji="1" lang="zh-CN" altLang="en-US" i="0">
                <a:latin typeface="楷体_GB2312" pitchFamily="49" charset="-122"/>
                <a:ea typeface="楷体_GB2312" pitchFamily="49" charset="-122"/>
              </a:rPr>
              <a:t>上司</a:t>
            </a:r>
          </a:p>
        </p:txBody>
      </p:sp>
      <p:sp>
        <p:nvSpPr>
          <p:cNvPr id="1561606" name="Line 6"/>
          <p:cNvSpPr>
            <a:spLocks noChangeShapeType="1"/>
          </p:cNvSpPr>
          <p:nvPr/>
        </p:nvSpPr>
        <p:spPr bwMode="auto">
          <a:xfrm flipV="1">
            <a:off x="3776663" y="3738563"/>
            <a:ext cx="550862" cy="3175"/>
          </a:xfrm>
          <a:prstGeom prst="line">
            <a:avLst/>
          </a:prstGeom>
          <a:noFill/>
          <a:ln w="19050" cap="sq">
            <a:solidFill>
              <a:schemeClr val="tx1"/>
            </a:solidFill>
            <a:round/>
            <a:headEnd type="none" w="sm" len="sm"/>
            <a:tailEnd type="none" w="sm" len="sm"/>
          </a:ln>
          <a:effectLst/>
        </p:spPr>
        <p:txBody>
          <a:bodyPr wrap="none"/>
          <a:lstStyle/>
          <a:p>
            <a:endParaRPr lang="zh-CN" altLang="en-US"/>
          </a:p>
        </p:txBody>
      </p:sp>
      <p:sp>
        <p:nvSpPr>
          <p:cNvPr id="1561607" name="Line 7"/>
          <p:cNvSpPr>
            <a:spLocks noChangeShapeType="1"/>
          </p:cNvSpPr>
          <p:nvPr/>
        </p:nvSpPr>
        <p:spPr bwMode="auto">
          <a:xfrm flipV="1">
            <a:off x="5665788" y="3738563"/>
            <a:ext cx="579437" cy="0"/>
          </a:xfrm>
          <a:prstGeom prst="line">
            <a:avLst/>
          </a:prstGeom>
          <a:noFill/>
          <a:ln w="19050" cap="sq">
            <a:solidFill>
              <a:schemeClr val="tx1"/>
            </a:solidFill>
            <a:round/>
            <a:headEnd type="none" w="sm" len="sm"/>
            <a:tailEnd type="none" w="sm" len="sm"/>
          </a:ln>
          <a:effectLst/>
        </p:spPr>
        <p:txBody>
          <a:bodyPr wrap="none"/>
          <a:lstStyle/>
          <a:p>
            <a:endParaRPr lang="zh-CN" altLang="en-US"/>
          </a:p>
        </p:txBody>
      </p:sp>
      <p:sp>
        <p:nvSpPr>
          <p:cNvPr id="1561608" name="Line 8"/>
          <p:cNvSpPr>
            <a:spLocks noChangeShapeType="1"/>
          </p:cNvSpPr>
          <p:nvPr/>
        </p:nvSpPr>
        <p:spPr bwMode="auto">
          <a:xfrm rot="5400000" flipH="1">
            <a:off x="4837112" y="3349626"/>
            <a:ext cx="320675" cy="0"/>
          </a:xfrm>
          <a:prstGeom prst="line">
            <a:avLst/>
          </a:prstGeom>
          <a:noFill/>
          <a:ln w="19050" cap="sq">
            <a:solidFill>
              <a:schemeClr val="tx1"/>
            </a:solidFill>
            <a:round/>
            <a:headEnd type="none" w="sm" len="sm"/>
            <a:tailEnd type="none" w="sm" len="sm"/>
          </a:ln>
          <a:effectLst/>
        </p:spPr>
        <p:txBody>
          <a:bodyPr wrap="none"/>
          <a:lstStyle/>
          <a:p>
            <a:endParaRPr lang="zh-CN" altLang="en-US"/>
          </a:p>
        </p:txBody>
      </p:sp>
      <p:sp>
        <p:nvSpPr>
          <p:cNvPr id="1561609" name="Line 9"/>
          <p:cNvSpPr>
            <a:spLocks noChangeShapeType="1"/>
          </p:cNvSpPr>
          <p:nvPr/>
        </p:nvSpPr>
        <p:spPr bwMode="auto">
          <a:xfrm rot="5400000" flipH="1">
            <a:off x="4845844" y="4137819"/>
            <a:ext cx="304800" cy="1588"/>
          </a:xfrm>
          <a:prstGeom prst="line">
            <a:avLst/>
          </a:prstGeom>
          <a:noFill/>
          <a:ln w="19050" cap="sq">
            <a:solidFill>
              <a:schemeClr val="tx1"/>
            </a:solidFill>
            <a:round/>
            <a:headEnd type="none" w="sm" len="sm"/>
            <a:tailEnd type="none" w="sm" len="sm"/>
          </a:ln>
          <a:effectLst/>
        </p:spPr>
        <p:txBody>
          <a:bodyPr wrap="none"/>
          <a:lstStyle/>
          <a:p>
            <a:endParaRPr lang="zh-CN" altLang="en-US"/>
          </a:p>
        </p:txBody>
      </p:sp>
      <p:sp>
        <p:nvSpPr>
          <p:cNvPr id="1561610" name="Text Box 10"/>
          <p:cNvSpPr txBox="1">
            <a:spLocks noChangeArrowheads="1"/>
          </p:cNvSpPr>
          <p:nvPr/>
        </p:nvSpPr>
        <p:spPr bwMode="auto">
          <a:xfrm>
            <a:off x="6259513" y="3313113"/>
            <a:ext cx="533400" cy="841375"/>
          </a:xfrm>
          <a:prstGeom prst="rect">
            <a:avLst/>
          </a:prstGeom>
          <a:solidFill>
            <a:srgbClr val="FFFF99"/>
          </a:solidFill>
          <a:ln w="19050" cap="sq" algn="ctr">
            <a:solidFill>
              <a:schemeClr val="tx1"/>
            </a:solidFill>
            <a:miter lim="800000"/>
            <a:headEnd type="none" w="sm" len="sm"/>
            <a:tailEnd type="none" w="sm" len="sm"/>
          </a:ln>
          <a:effectLst/>
        </p:spPr>
        <p:txBody>
          <a:bodyPr lIns="91430" tIns="45714" rIns="91430" bIns="45714">
            <a:spAutoFit/>
          </a:bodyPr>
          <a:lstStyle/>
          <a:p>
            <a:pPr algn="l">
              <a:spcBef>
                <a:spcPct val="0"/>
              </a:spcBef>
              <a:buSzTx/>
              <a:buFontTx/>
              <a:buNone/>
            </a:pPr>
            <a:r>
              <a:rPr kumimoji="1" lang="zh-CN" altLang="en-US" i="0">
                <a:latin typeface="楷体_GB2312" pitchFamily="49" charset="-122"/>
                <a:ea typeface="楷体_GB2312" pitchFamily="49" charset="-122"/>
              </a:rPr>
              <a:t>同</a:t>
            </a:r>
          </a:p>
          <a:p>
            <a:pPr algn="l">
              <a:spcBef>
                <a:spcPct val="0"/>
              </a:spcBef>
              <a:buSzTx/>
              <a:buFontTx/>
              <a:buNone/>
            </a:pPr>
            <a:r>
              <a:rPr kumimoji="1" lang="zh-CN" altLang="en-US" i="0">
                <a:latin typeface="楷体_GB2312" pitchFamily="49" charset="-122"/>
                <a:ea typeface="楷体_GB2312" pitchFamily="49" charset="-122"/>
              </a:rPr>
              <a:t>级</a:t>
            </a:r>
          </a:p>
        </p:txBody>
      </p:sp>
      <p:sp>
        <p:nvSpPr>
          <p:cNvPr id="1561611" name="Text Box 11"/>
          <p:cNvSpPr txBox="1">
            <a:spLocks noChangeArrowheads="1"/>
          </p:cNvSpPr>
          <p:nvPr/>
        </p:nvSpPr>
        <p:spPr bwMode="auto">
          <a:xfrm>
            <a:off x="438150" y="3236913"/>
            <a:ext cx="2771775" cy="1025525"/>
          </a:xfrm>
          <a:prstGeom prst="rect">
            <a:avLst/>
          </a:prstGeom>
          <a:solidFill>
            <a:schemeClr val="accent1"/>
          </a:solidFill>
          <a:ln w="19050" cap="rnd">
            <a:solidFill>
              <a:schemeClr val="tx1"/>
            </a:solidFill>
            <a:miter lim="800000"/>
            <a:headEnd type="none" w="sm" len="sm"/>
            <a:tailEnd type="none" w="sm" len="sm"/>
          </a:ln>
          <a:effectLst/>
        </p:spPr>
        <p:txBody>
          <a:bodyPr lIns="91430" tIns="45714" rIns="91430" bIns="45714">
            <a:spAutoFit/>
          </a:bodyPr>
          <a:lstStyle/>
          <a:p>
            <a:pPr algn="l">
              <a:spcBef>
                <a:spcPct val="0"/>
              </a:spcBef>
              <a:buSzTx/>
              <a:buFontTx/>
              <a:buNone/>
            </a:pPr>
            <a:r>
              <a:rPr kumimoji="1" lang="zh-CN" altLang="en-US" sz="1800" i="0">
                <a:latin typeface="楷体_GB2312" pitchFamily="49" charset="-122"/>
                <a:ea typeface="楷体_GB2312" pitchFamily="49" charset="-122"/>
              </a:rPr>
              <a:t>◇</a:t>
            </a:r>
            <a:r>
              <a:rPr kumimoji="1" lang="zh-CN" altLang="en-US" sz="2000" i="0">
                <a:latin typeface="楷体_GB2312" pitchFamily="49" charset="-122"/>
                <a:ea typeface="楷体_GB2312" pitchFamily="49" charset="-122"/>
              </a:rPr>
              <a:t>是基层的管理员</a:t>
            </a:r>
          </a:p>
          <a:p>
            <a:pPr algn="l">
              <a:spcBef>
                <a:spcPct val="0"/>
              </a:spcBef>
              <a:buSzTx/>
              <a:buFontTx/>
              <a:buNone/>
            </a:pPr>
            <a:r>
              <a:rPr kumimoji="1" lang="zh-CN" altLang="en-US" sz="1800" i="0">
                <a:latin typeface="楷体_GB2312" pitchFamily="49" charset="-122"/>
                <a:ea typeface="楷体_GB2312" pitchFamily="49" charset="-122"/>
              </a:rPr>
              <a:t>◇</a:t>
            </a:r>
            <a:r>
              <a:rPr kumimoji="1" lang="zh-CN" altLang="en-US" sz="2000" i="0">
                <a:latin typeface="楷体_GB2312" pitchFamily="49" charset="-122"/>
                <a:ea typeface="楷体_GB2312" pitchFamily="49" charset="-122"/>
              </a:rPr>
              <a:t>是公司目标达成的直接责任人</a:t>
            </a:r>
          </a:p>
        </p:txBody>
      </p:sp>
      <p:sp>
        <p:nvSpPr>
          <p:cNvPr id="1561612" name="Text Box 12"/>
          <p:cNvSpPr txBox="1">
            <a:spLocks noChangeArrowheads="1"/>
          </p:cNvSpPr>
          <p:nvPr/>
        </p:nvSpPr>
        <p:spPr bwMode="auto">
          <a:xfrm>
            <a:off x="6837363" y="3065463"/>
            <a:ext cx="2471737" cy="1328737"/>
          </a:xfrm>
          <a:prstGeom prst="rect">
            <a:avLst/>
          </a:prstGeom>
          <a:solidFill>
            <a:schemeClr val="accent1"/>
          </a:solidFill>
          <a:ln w="19050" cap="rnd">
            <a:solidFill>
              <a:schemeClr val="tx1"/>
            </a:solidFill>
            <a:miter lim="800000"/>
            <a:headEnd type="none" w="sm" len="sm"/>
            <a:tailEnd type="none" w="sm" len="sm"/>
          </a:ln>
          <a:effectLst/>
        </p:spPr>
        <p:txBody>
          <a:bodyPr lIns="91430" tIns="45714" rIns="91430" bIns="45714">
            <a:spAutoFit/>
          </a:bodyPr>
          <a:lstStyle/>
          <a:p>
            <a:pPr algn="l">
              <a:spcBef>
                <a:spcPct val="0"/>
              </a:spcBef>
              <a:buSzTx/>
              <a:buFontTx/>
              <a:buNone/>
            </a:pPr>
            <a:r>
              <a:rPr kumimoji="1" lang="zh-CN" altLang="en-US" sz="1800" i="0">
                <a:latin typeface="楷体_GB2312" pitchFamily="49" charset="-122"/>
                <a:ea typeface="楷体_GB2312" pitchFamily="49" charset="-122"/>
              </a:rPr>
              <a:t>◇</a:t>
            </a:r>
            <a:r>
              <a:rPr kumimoji="1" lang="zh-CN" altLang="en-US" sz="2000" i="0">
                <a:latin typeface="楷体_GB2312" pitchFamily="49" charset="-122"/>
                <a:ea typeface="楷体_GB2312" pitchFamily="49" charset="-122"/>
              </a:rPr>
              <a:t>是工作上的协作</a:t>
            </a:r>
          </a:p>
          <a:p>
            <a:pPr algn="l">
              <a:spcBef>
                <a:spcPct val="0"/>
              </a:spcBef>
              <a:buSzTx/>
              <a:buFontTx/>
              <a:buNone/>
            </a:pPr>
            <a:r>
              <a:rPr kumimoji="1" lang="zh-CN" altLang="en-US" sz="2000" i="0">
                <a:latin typeface="楷体_GB2312" pitchFamily="49" charset="-122"/>
                <a:ea typeface="楷体_GB2312" pitchFamily="49" charset="-122"/>
              </a:rPr>
              <a:t>  配合者</a:t>
            </a:r>
          </a:p>
          <a:p>
            <a:pPr algn="l">
              <a:spcBef>
                <a:spcPct val="0"/>
              </a:spcBef>
              <a:buSzTx/>
              <a:buFontTx/>
              <a:buNone/>
            </a:pPr>
            <a:r>
              <a:rPr kumimoji="1" lang="zh-CN" altLang="en-US" sz="1800" i="0">
                <a:latin typeface="楷体_GB2312" pitchFamily="49" charset="-122"/>
                <a:ea typeface="楷体_GB2312" pitchFamily="49" charset="-122"/>
              </a:rPr>
              <a:t>◇</a:t>
            </a:r>
            <a:r>
              <a:rPr kumimoji="1" lang="zh-CN" altLang="en-US" sz="2000" i="0">
                <a:latin typeface="楷体_GB2312" pitchFamily="49" charset="-122"/>
                <a:ea typeface="楷体_GB2312" pitchFamily="49" charset="-122"/>
              </a:rPr>
              <a:t>是职务晋升的竞</a:t>
            </a:r>
          </a:p>
          <a:p>
            <a:pPr algn="l">
              <a:spcBef>
                <a:spcPct val="0"/>
              </a:spcBef>
              <a:buSzTx/>
              <a:buFontTx/>
              <a:buNone/>
            </a:pPr>
            <a:r>
              <a:rPr kumimoji="1" lang="zh-CN" altLang="en-US" sz="2000" i="0">
                <a:latin typeface="楷体_GB2312" pitchFamily="49" charset="-122"/>
                <a:ea typeface="楷体_GB2312" pitchFamily="49" charset="-122"/>
              </a:rPr>
              <a:t>  争对手</a:t>
            </a:r>
            <a:endParaRPr kumimoji="1" lang="zh-CN" altLang="en-US" sz="400" i="0">
              <a:latin typeface="楷体_GB2312" pitchFamily="49" charset="-122"/>
              <a:ea typeface="楷体_GB2312" pitchFamily="49" charset="-122"/>
            </a:endParaRPr>
          </a:p>
        </p:txBody>
      </p:sp>
      <p:sp>
        <p:nvSpPr>
          <p:cNvPr id="1561613" name="Text Box 13"/>
          <p:cNvSpPr txBox="1">
            <a:spLocks noChangeArrowheads="1"/>
          </p:cNvSpPr>
          <p:nvPr/>
        </p:nvSpPr>
        <p:spPr bwMode="auto">
          <a:xfrm>
            <a:off x="3419475" y="1981200"/>
            <a:ext cx="3121025" cy="720725"/>
          </a:xfrm>
          <a:prstGeom prst="rect">
            <a:avLst/>
          </a:prstGeom>
          <a:solidFill>
            <a:schemeClr val="accent1"/>
          </a:solidFill>
          <a:ln w="19050" cap="rnd">
            <a:solidFill>
              <a:schemeClr val="tx1"/>
            </a:solidFill>
            <a:miter lim="800000"/>
            <a:headEnd type="none" w="sm" len="sm"/>
            <a:tailEnd type="none" w="sm" len="sm"/>
          </a:ln>
          <a:effectLst/>
        </p:spPr>
        <p:txBody>
          <a:bodyPr lIns="91430" tIns="45714" rIns="91430" bIns="45714">
            <a:spAutoFit/>
          </a:bodyPr>
          <a:lstStyle/>
          <a:p>
            <a:pPr algn="l">
              <a:spcBef>
                <a:spcPct val="0"/>
              </a:spcBef>
              <a:buSzTx/>
              <a:buFontTx/>
              <a:buNone/>
            </a:pPr>
            <a:r>
              <a:rPr kumimoji="1" lang="zh-CN" altLang="en-US" sz="1800" i="0">
                <a:latin typeface="楷体_GB2312" pitchFamily="49" charset="-122"/>
                <a:ea typeface="楷体_GB2312" pitchFamily="49" charset="-122"/>
              </a:rPr>
              <a:t>◇</a:t>
            </a:r>
            <a:r>
              <a:rPr kumimoji="1" lang="zh-CN" altLang="en-US" sz="2000" i="0">
                <a:latin typeface="楷体_GB2312" pitchFamily="49" charset="-122"/>
                <a:ea typeface="楷体_GB2312" pitchFamily="49" charset="-122"/>
              </a:rPr>
              <a:t>是命令的贯彻执行者</a:t>
            </a:r>
          </a:p>
          <a:p>
            <a:pPr algn="l">
              <a:spcBef>
                <a:spcPct val="0"/>
              </a:spcBef>
              <a:buSzTx/>
              <a:buFontTx/>
              <a:buNone/>
            </a:pPr>
            <a:r>
              <a:rPr kumimoji="1" lang="zh-CN" altLang="en-US" sz="1800" i="0">
                <a:latin typeface="楷体_GB2312" pitchFamily="49" charset="-122"/>
                <a:ea typeface="楷体_GB2312" pitchFamily="49" charset="-122"/>
              </a:rPr>
              <a:t>◇</a:t>
            </a:r>
            <a:r>
              <a:rPr kumimoji="1" lang="zh-CN" altLang="en-US" sz="2000" i="0">
                <a:latin typeface="楷体_GB2312" pitchFamily="49" charset="-122"/>
                <a:ea typeface="楷体_GB2312" pitchFamily="49" charset="-122"/>
              </a:rPr>
              <a:t>是上下沟通的桥梁</a:t>
            </a:r>
          </a:p>
        </p:txBody>
      </p:sp>
      <p:sp>
        <p:nvSpPr>
          <p:cNvPr id="1561614" name="Text Box 14"/>
          <p:cNvSpPr txBox="1">
            <a:spLocks noChangeArrowheads="1"/>
          </p:cNvSpPr>
          <p:nvPr/>
        </p:nvSpPr>
        <p:spPr bwMode="auto">
          <a:xfrm>
            <a:off x="4051300" y="4786313"/>
            <a:ext cx="2019300" cy="1027112"/>
          </a:xfrm>
          <a:prstGeom prst="rect">
            <a:avLst/>
          </a:prstGeom>
          <a:solidFill>
            <a:schemeClr val="accent1"/>
          </a:solidFill>
          <a:ln w="19050" cap="rnd">
            <a:solidFill>
              <a:schemeClr val="tx1"/>
            </a:solidFill>
            <a:miter lim="800000"/>
            <a:headEnd type="none" w="sm" len="sm"/>
            <a:tailEnd type="none" w="sm" len="sm"/>
          </a:ln>
          <a:effectLst/>
        </p:spPr>
        <p:txBody>
          <a:bodyPr lIns="91430" tIns="45714" rIns="91430" bIns="45714">
            <a:spAutoFit/>
          </a:bodyPr>
          <a:lstStyle/>
          <a:p>
            <a:pPr algn="l">
              <a:spcBef>
                <a:spcPct val="0"/>
              </a:spcBef>
              <a:buSzTx/>
              <a:buFontTx/>
              <a:buNone/>
            </a:pPr>
            <a:r>
              <a:rPr kumimoji="1" lang="zh-CN" altLang="en-US" sz="1800" i="0">
                <a:latin typeface="楷体_GB2312" pitchFamily="49" charset="-122"/>
                <a:ea typeface="楷体_GB2312" pitchFamily="49" charset="-122"/>
              </a:rPr>
              <a:t>◇</a:t>
            </a:r>
            <a:r>
              <a:rPr kumimoji="1" lang="zh-CN" altLang="en-US" sz="2000" i="0">
                <a:latin typeface="楷体_GB2312" pitchFamily="49" charset="-122"/>
                <a:ea typeface="楷体_GB2312" pitchFamily="49" charset="-122"/>
              </a:rPr>
              <a:t>是直接领导 </a:t>
            </a:r>
            <a:r>
              <a:rPr kumimoji="1" lang="zh-CN" altLang="en-US" sz="1800" i="0">
                <a:latin typeface="楷体_GB2312" pitchFamily="49" charset="-122"/>
                <a:ea typeface="楷体_GB2312" pitchFamily="49" charset="-122"/>
              </a:rPr>
              <a:t>◇</a:t>
            </a:r>
            <a:r>
              <a:rPr kumimoji="1" lang="zh-CN" altLang="en-US" sz="2000" i="0">
                <a:latin typeface="楷体_GB2312" pitchFamily="49" charset="-122"/>
                <a:ea typeface="楷体_GB2312" pitchFamily="49" charset="-122"/>
              </a:rPr>
              <a:t>是作业教练</a:t>
            </a:r>
          </a:p>
          <a:p>
            <a:pPr algn="l">
              <a:spcBef>
                <a:spcPct val="0"/>
              </a:spcBef>
              <a:buSzTx/>
              <a:buFontTx/>
              <a:buNone/>
            </a:pPr>
            <a:r>
              <a:rPr kumimoji="1" lang="zh-CN" altLang="en-US" sz="1800" i="0">
                <a:latin typeface="楷体_GB2312" pitchFamily="49" charset="-122"/>
                <a:ea typeface="楷体_GB2312" pitchFamily="49" charset="-122"/>
              </a:rPr>
              <a:t>◇</a:t>
            </a:r>
            <a:r>
              <a:rPr kumimoji="1" lang="zh-CN" altLang="en-US" sz="2000" i="0">
                <a:latin typeface="楷体_GB2312" pitchFamily="49" charset="-122"/>
                <a:ea typeface="楷体_GB2312" pitchFamily="49" charset="-122"/>
              </a:rPr>
              <a:t>是绩效考官</a:t>
            </a:r>
          </a:p>
        </p:txBody>
      </p:sp>
      <p:sp>
        <p:nvSpPr>
          <p:cNvPr id="1561615" name="Text Box 2"/>
          <p:cNvSpPr txBox="1">
            <a:spLocks noChangeArrowheads="1"/>
          </p:cNvSpPr>
          <p:nvPr/>
        </p:nvSpPr>
        <p:spPr bwMode="auto">
          <a:xfrm>
            <a:off x="1285875" y="547688"/>
            <a:ext cx="7235825" cy="579437"/>
          </a:xfrm>
          <a:prstGeom prst="rect">
            <a:avLst/>
          </a:prstGeom>
          <a:noFill/>
          <a:ln w="9525">
            <a:noFill/>
            <a:miter lim="800000"/>
            <a:headEnd/>
            <a:tailEnd/>
          </a:ln>
        </p:spPr>
        <p:txBody>
          <a:bodyPr lIns="91426" tIns="45713" rIns="91426" bIns="45713">
            <a:spAutoFit/>
          </a:bodyPr>
          <a:lstStyle/>
          <a:p>
            <a:pPr>
              <a:spcBef>
                <a:spcPct val="0"/>
              </a:spcBef>
              <a:buSzTx/>
              <a:buFontTx/>
              <a:buNone/>
            </a:pPr>
            <a:r>
              <a:rPr lang="zh-CN" altLang="en-US" sz="3200">
                <a:latin typeface="SimSun" pitchFamily="2" charset="-122"/>
                <a:ea typeface="微软雅黑" pitchFamily="34" charset="-122"/>
                <a:sym typeface="SimSun" pitchFamily="2" charset="-122"/>
              </a:rPr>
              <a:t>车间主管是一个什么角色？</a:t>
            </a:r>
            <a:endParaRPr lang="en-US" altLang="zh-CN" sz="3200">
              <a:latin typeface="SimSun" pitchFamily="2" charset="-122"/>
              <a:ea typeface="微软雅黑" pitchFamily="34" charset="-122"/>
              <a:sym typeface="SimSun" pitchFamily="2" charset="-122"/>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22" name="AutoShape 2"/>
          <p:cNvSpPr>
            <a:spLocks noChangeArrowheads="1"/>
          </p:cNvSpPr>
          <p:nvPr/>
        </p:nvSpPr>
        <p:spPr bwMode="auto">
          <a:xfrm>
            <a:off x="4648200" y="1485900"/>
            <a:ext cx="4845050" cy="1790700"/>
          </a:xfrm>
          <a:prstGeom prst="triangle">
            <a:avLst>
              <a:gd name="adj" fmla="val 50194"/>
            </a:avLst>
          </a:prstGeom>
          <a:solidFill>
            <a:srgbClr val="CC99FF"/>
          </a:solidFill>
          <a:ln w="9525">
            <a:noFill/>
            <a:miter lim="800000"/>
            <a:headEnd/>
            <a:tailEnd/>
          </a:ln>
          <a:effectLst/>
        </p:spPr>
        <p:txBody>
          <a:bodyPr wrap="none" anchor="ctr"/>
          <a:lstStyle/>
          <a:p>
            <a:endParaRPr lang="zh-CN" altLang="en-US"/>
          </a:p>
        </p:txBody>
      </p:sp>
      <p:sp>
        <p:nvSpPr>
          <p:cNvPr id="1566723" name="Oval 3"/>
          <p:cNvSpPr>
            <a:spLocks noChangeArrowheads="1"/>
          </p:cNvSpPr>
          <p:nvPr/>
        </p:nvSpPr>
        <p:spPr bwMode="auto">
          <a:xfrm>
            <a:off x="6440488" y="2209800"/>
            <a:ext cx="1338262" cy="762000"/>
          </a:xfrm>
          <a:prstGeom prst="ellipse">
            <a:avLst/>
          </a:prstGeom>
          <a:solidFill>
            <a:schemeClr val="accent1"/>
          </a:solidFill>
          <a:ln w="9525">
            <a:noFill/>
            <a:round/>
            <a:headEnd/>
            <a:tailEnd/>
          </a:ln>
          <a:effectLst/>
        </p:spPr>
        <p:txBody>
          <a:bodyPr wrap="none" anchor="ctr"/>
          <a:lstStyle/>
          <a:p>
            <a:pPr latinLnBrk="1">
              <a:spcBef>
                <a:spcPct val="0"/>
              </a:spcBef>
              <a:buSzTx/>
              <a:buFontTx/>
              <a:buNone/>
            </a:pPr>
            <a:r>
              <a:rPr kumimoji="1" lang="zh-CN" altLang="en-US" i="0">
                <a:effectLst>
                  <a:outerShdw blurRad="38100" dist="38100" dir="2700000" algn="tl">
                    <a:srgbClr val="FFFFFF"/>
                  </a:outerShdw>
                </a:effectLst>
                <a:latin typeface="楷体_GB2312" pitchFamily="49" charset="-122"/>
                <a:ea typeface="楷体_GB2312" pitchFamily="49" charset="-122"/>
              </a:rPr>
              <a:t> 第</a:t>
            </a:r>
            <a:r>
              <a:rPr kumimoji="1" lang="ko-KR" altLang="en-US" i="0">
                <a:effectLst>
                  <a:outerShdw blurRad="38100" dist="38100" dir="2700000" algn="tl">
                    <a:srgbClr val="FFFFFF"/>
                  </a:outerShdw>
                </a:effectLst>
                <a:latin typeface="楷体_GB2312" pitchFamily="49" charset="-122"/>
                <a:ea typeface="楷体_GB2312" pitchFamily="49" charset="-122"/>
              </a:rPr>
              <a:t>Ⅱ</a:t>
            </a:r>
            <a:r>
              <a:rPr kumimoji="1" lang="zh-CN" altLang="en-US" i="0">
                <a:effectLst>
                  <a:outerShdw blurRad="38100" dist="38100" dir="2700000" algn="tl">
                    <a:srgbClr val="FFFFFF"/>
                  </a:outerShdw>
                </a:effectLst>
                <a:latin typeface="楷体_GB2312" pitchFamily="49" charset="-122"/>
                <a:ea typeface="楷体_GB2312" pitchFamily="49" charset="-122"/>
              </a:rPr>
              <a:t>部分 </a:t>
            </a:r>
            <a:endParaRPr kumimoji="1" lang="ko-KR" altLang="en-US" i="0">
              <a:effectLst>
                <a:outerShdw blurRad="38100" dist="38100" dir="2700000" algn="tl">
                  <a:srgbClr val="FFFFFF"/>
                </a:outerShdw>
              </a:effectLst>
              <a:latin typeface="楷体_GB2312" pitchFamily="49" charset="-122"/>
              <a:ea typeface="楷体_GB2312" pitchFamily="49" charset="-122"/>
            </a:endParaRPr>
          </a:p>
        </p:txBody>
      </p:sp>
      <p:sp>
        <p:nvSpPr>
          <p:cNvPr id="1566724" name="AutoShape 4"/>
          <p:cNvSpPr>
            <a:spLocks noChangeArrowheads="1"/>
          </p:cNvSpPr>
          <p:nvPr/>
        </p:nvSpPr>
        <p:spPr bwMode="auto">
          <a:xfrm>
            <a:off x="382588" y="1473200"/>
            <a:ext cx="4953000" cy="1803400"/>
          </a:xfrm>
          <a:prstGeom prst="triangle">
            <a:avLst>
              <a:gd name="adj" fmla="val 50194"/>
            </a:avLst>
          </a:prstGeom>
          <a:solidFill>
            <a:srgbClr val="FFCC99"/>
          </a:solidFill>
          <a:ln w="9525">
            <a:noFill/>
            <a:miter lim="800000"/>
            <a:headEnd/>
            <a:tailEnd/>
          </a:ln>
          <a:effectLst/>
        </p:spPr>
        <p:txBody>
          <a:bodyPr wrap="none" anchor="ctr"/>
          <a:lstStyle/>
          <a:p>
            <a:endParaRPr lang="zh-CN" altLang="en-US"/>
          </a:p>
        </p:txBody>
      </p:sp>
      <p:sp>
        <p:nvSpPr>
          <p:cNvPr id="1566725" name="Oval 5"/>
          <p:cNvSpPr>
            <a:spLocks noChangeArrowheads="1"/>
          </p:cNvSpPr>
          <p:nvPr/>
        </p:nvSpPr>
        <p:spPr bwMode="auto">
          <a:xfrm>
            <a:off x="2159000" y="2209800"/>
            <a:ext cx="1443038" cy="762000"/>
          </a:xfrm>
          <a:prstGeom prst="ellipse">
            <a:avLst/>
          </a:prstGeom>
          <a:solidFill>
            <a:schemeClr val="accent1"/>
          </a:solidFill>
          <a:ln w="9525">
            <a:noFill/>
            <a:round/>
            <a:headEnd/>
            <a:tailEnd/>
          </a:ln>
          <a:effectLst/>
        </p:spPr>
        <p:txBody>
          <a:bodyPr wrap="none" anchor="ctr"/>
          <a:lstStyle/>
          <a:p>
            <a:pPr latinLnBrk="1">
              <a:spcBef>
                <a:spcPct val="0"/>
              </a:spcBef>
              <a:buSzTx/>
              <a:buFontTx/>
              <a:buNone/>
            </a:pPr>
            <a:r>
              <a:rPr kumimoji="1" lang="zh-CN" altLang="en-US" i="0">
                <a:effectLst>
                  <a:outerShdw blurRad="38100" dist="38100" dir="2700000" algn="tl">
                    <a:srgbClr val="FFFFFF"/>
                  </a:outerShdw>
                </a:effectLst>
                <a:latin typeface="楷体_GB2312" pitchFamily="49" charset="-122"/>
                <a:ea typeface="楷体_GB2312" pitchFamily="49" charset="-122"/>
              </a:rPr>
              <a:t>  第</a:t>
            </a:r>
            <a:r>
              <a:rPr kumimoji="1" lang="en-US" altLang="ko-KR" i="0">
                <a:effectLst>
                  <a:outerShdw blurRad="38100" dist="38100" dir="2700000" algn="tl">
                    <a:srgbClr val="FFFFFF"/>
                  </a:outerShdw>
                </a:effectLst>
                <a:latin typeface="楷体_GB2312" pitchFamily="49" charset="-122"/>
                <a:ea typeface="楷体_GB2312" pitchFamily="49" charset="-122"/>
              </a:rPr>
              <a:t>I</a:t>
            </a:r>
            <a:r>
              <a:rPr kumimoji="1" lang="zh-CN" altLang="en-US" i="0">
                <a:effectLst>
                  <a:outerShdw blurRad="38100" dist="38100" dir="2700000" algn="tl">
                    <a:srgbClr val="FFFFFF"/>
                  </a:outerShdw>
                </a:effectLst>
                <a:latin typeface="楷体_GB2312" pitchFamily="49" charset="-122"/>
                <a:ea typeface="楷体_GB2312" pitchFamily="49" charset="-122"/>
              </a:rPr>
              <a:t>部分  </a:t>
            </a:r>
            <a:endParaRPr kumimoji="1" lang="ko-KR" altLang="en-US" i="0">
              <a:effectLst>
                <a:outerShdw blurRad="38100" dist="38100" dir="2700000" algn="tl">
                  <a:srgbClr val="FFFFFF"/>
                </a:outerShdw>
              </a:effectLst>
              <a:latin typeface="楷体_GB2312" pitchFamily="49" charset="-122"/>
              <a:ea typeface="楷体_GB2312" pitchFamily="49" charset="-122"/>
            </a:endParaRPr>
          </a:p>
        </p:txBody>
      </p:sp>
      <p:sp>
        <p:nvSpPr>
          <p:cNvPr id="1566726" name="Text Box 6"/>
          <p:cNvSpPr txBox="1">
            <a:spLocks noChangeArrowheads="1"/>
          </p:cNvSpPr>
          <p:nvPr/>
        </p:nvSpPr>
        <p:spPr bwMode="auto">
          <a:xfrm>
            <a:off x="2311400" y="1600200"/>
            <a:ext cx="5564188" cy="457200"/>
          </a:xfrm>
          <a:prstGeom prst="rect">
            <a:avLst/>
          </a:prstGeom>
          <a:noFill/>
          <a:ln w="9525">
            <a:noFill/>
            <a:miter lim="800000"/>
            <a:headEnd/>
            <a:tailEnd/>
          </a:ln>
          <a:effectLst/>
        </p:spPr>
        <p:txBody>
          <a:bodyPr>
            <a:spAutoFit/>
          </a:bodyPr>
          <a:lstStyle/>
          <a:p>
            <a:pPr algn="l" latinLnBrk="1">
              <a:buSzTx/>
              <a:buFontTx/>
              <a:buNone/>
            </a:pPr>
            <a:r>
              <a:rPr kumimoji="1" lang="zh-CN" altLang="en-US" i="0">
                <a:latin typeface="楷体_GB2312" pitchFamily="49" charset="-122"/>
                <a:ea typeface="楷体_GB2312" pitchFamily="49" charset="-122"/>
              </a:rPr>
              <a:t>阶段</a:t>
            </a:r>
            <a:r>
              <a:rPr kumimoji="1" lang="ko-KR" altLang="en-US" i="0">
                <a:latin typeface="楷体_GB2312" pitchFamily="49" charset="-122"/>
                <a:ea typeface="楷体_GB2312" pitchFamily="49" charset="-122"/>
              </a:rPr>
              <a:t> </a:t>
            </a:r>
            <a:r>
              <a:rPr kumimoji="1" lang="en-US" altLang="ko-KR" i="0">
                <a:latin typeface="楷体_GB2312" pitchFamily="49" charset="-122"/>
                <a:ea typeface="楷体_GB2312" pitchFamily="49" charset="-122"/>
              </a:rPr>
              <a:t>I </a:t>
            </a:r>
            <a:r>
              <a:rPr kumimoji="1" lang="en-US" altLang="zh-CN" i="0">
                <a:latin typeface="楷体_GB2312" pitchFamily="49" charset="-122"/>
                <a:ea typeface="楷体_GB2312" pitchFamily="49" charset="-122"/>
              </a:rPr>
              <a:t>  </a:t>
            </a:r>
            <a:r>
              <a:rPr kumimoji="1" lang="en-US" altLang="ko-KR" i="0">
                <a:latin typeface="楷体_GB2312" pitchFamily="49" charset="-122"/>
                <a:ea typeface="楷体_GB2312" pitchFamily="49" charset="-122"/>
              </a:rPr>
              <a:t>                </a:t>
            </a:r>
            <a:r>
              <a:rPr kumimoji="1" lang="zh-CN" altLang="en-US" i="0">
                <a:latin typeface="楷体_GB2312" pitchFamily="49" charset="-122"/>
                <a:ea typeface="楷体_GB2312" pitchFamily="49" charset="-122"/>
              </a:rPr>
              <a:t>阶段</a:t>
            </a:r>
            <a:r>
              <a:rPr kumimoji="1" lang="ko-KR" altLang="en-US" i="0">
                <a:latin typeface="楷体_GB2312" pitchFamily="49" charset="-122"/>
                <a:ea typeface="楷体_GB2312" pitchFamily="49" charset="-122"/>
              </a:rPr>
              <a:t> Ⅱ</a:t>
            </a:r>
          </a:p>
        </p:txBody>
      </p:sp>
      <p:sp>
        <p:nvSpPr>
          <p:cNvPr id="1566727" name="Line 7"/>
          <p:cNvSpPr>
            <a:spLocks noChangeShapeType="1"/>
          </p:cNvSpPr>
          <p:nvPr/>
        </p:nvSpPr>
        <p:spPr bwMode="auto">
          <a:xfrm>
            <a:off x="3632200" y="1828800"/>
            <a:ext cx="2711450" cy="0"/>
          </a:xfrm>
          <a:prstGeom prst="line">
            <a:avLst/>
          </a:prstGeom>
          <a:noFill/>
          <a:ln w="9525">
            <a:solidFill>
              <a:schemeClr val="tx1"/>
            </a:solidFill>
            <a:round/>
            <a:headEnd/>
            <a:tailEnd type="triangle" w="med" len="med"/>
          </a:ln>
          <a:effectLst/>
        </p:spPr>
        <p:txBody>
          <a:bodyPr wrap="none" anchor="ctr"/>
          <a:lstStyle/>
          <a:p>
            <a:endParaRPr lang="zh-CN" altLang="en-US"/>
          </a:p>
        </p:txBody>
      </p:sp>
      <p:sp>
        <p:nvSpPr>
          <p:cNvPr id="1566728" name="Rectangle 8"/>
          <p:cNvSpPr>
            <a:spLocks noChangeArrowheads="1"/>
          </p:cNvSpPr>
          <p:nvPr/>
        </p:nvSpPr>
        <p:spPr bwMode="auto">
          <a:xfrm>
            <a:off x="685800" y="3276600"/>
            <a:ext cx="457200" cy="2590800"/>
          </a:xfrm>
          <a:prstGeom prst="rect">
            <a:avLst/>
          </a:prstGeom>
          <a:gradFill rotWithShape="0">
            <a:gsLst>
              <a:gs pos="0">
                <a:srgbClr val="CCECFF"/>
              </a:gs>
              <a:gs pos="100000">
                <a:srgbClr val="CCECFF">
                  <a:gamma/>
                  <a:shade val="46275"/>
                  <a:invGamma/>
                </a:srgbClr>
              </a:gs>
            </a:gsLst>
            <a:lin ang="2700000" scaled="1"/>
          </a:gradFill>
          <a:ln w="9525">
            <a:noFill/>
            <a:miter lim="800000"/>
            <a:headEnd/>
            <a:tailEnd/>
          </a:ln>
          <a:effectLst/>
        </p:spPr>
        <p:txBody>
          <a:bodyPr wrap="none" anchor="ctr"/>
          <a:lstStyle/>
          <a:p>
            <a:pPr latinLnBrk="1">
              <a:spcBef>
                <a:spcPct val="0"/>
              </a:spcBef>
              <a:buSzTx/>
              <a:buFontTx/>
              <a:buNone/>
            </a:pPr>
            <a:endParaRPr kumimoji="1" lang="zh-CN" altLang="en-US" i="0">
              <a:effectLst>
                <a:outerShdw blurRad="38100" dist="38100" dir="2700000" algn="tl">
                  <a:srgbClr val="FFFFFF"/>
                </a:outerShdw>
              </a:effectLst>
              <a:latin typeface="楷体_GB2312" pitchFamily="49" charset="-122"/>
              <a:ea typeface="楷体_GB2312" pitchFamily="49" charset="-122"/>
            </a:endParaRPr>
          </a:p>
          <a:p>
            <a:pPr latinLnBrk="1">
              <a:spcBef>
                <a:spcPct val="0"/>
              </a:spcBef>
              <a:buSzTx/>
              <a:buFontTx/>
              <a:buNone/>
            </a:pPr>
            <a:endParaRPr kumimoji="1" lang="zh-CN" altLang="en-US" i="0">
              <a:effectLst>
                <a:outerShdw blurRad="38100" dist="38100" dir="2700000" algn="tl">
                  <a:srgbClr val="FFFFFF"/>
                </a:outerShdw>
              </a:effectLst>
              <a:latin typeface="楷体_GB2312" pitchFamily="49" charset="-122"/>
              <a:ea typeface="楷体_GB2312" pitchFamily="49" charset="-122"/>
            </a:endParaRPr>
          </a:p>
          <a:p>
            <a:pPr latinLnBrk="1">
              <a:spcBef>
                <a:spcPct val="0"/>
              </a:spcBef>
              <a:buSzTx/>
              <a:buFontTx/>
              <a:buNone/>
            </a:pPr>
            <a:r>
              <a:rPr kumimoji="1" lang="en-US" altLang="zh-CN" i="0">
                <a:effectLst>
                  <a:outerShdw blurRad="38100" dist="38100" dir="2700000" algn="tl">
                    <a:srgbClr val="FFFFFF"/>
                  </a:outerShdw>
                </a:effectLst>
                <a:latin typeface="楷体_GB2312" pitchFamily="49" charset="-122"/>
                <a:ea typeface="楷体_GB2312" pitchFamily="49" charset="-122"/>
              </a:rPr>
              <a:t>6</a:t>
            </a:r>
          </a:p>
          <a:p>
            <a:pPr latinLnBrk="1">
              <a:spcBef>
                <a:spcPct val="0"/>
              </a:spcBef>
              <a:buSzTx/>
              <a:buFontTx/>
              <a:buNone/>
            </a:pPr>
            <a:r>
              <a:rPr kumimoji="1" lang="en-US" altLang="zh-CN" i="0">
                <a:effectLst>
                  <a:outerShdw blurRad="38100" dist="38100" dir="2700000" algn="tl">
                    <a:srgbClr val="FFFFFF"/>
                  </a:outerShdw>
                </a:effectLst>
                <a:latin typeface="楷体_GB2312" pitchFamily="49" charset="-122"/>
                <a:ea typeface="楷体_GB2312" pitchFamily="49" charset="-122"/>
              </a:rPr>
              <a:t>S</a:t>
            </a:r>
          </a:p>
          <a:p>
            <a:pPr latinLnBrk="1">
              <a:spcBef>
                <a:spcPct val="0"/>
              </a:spcBef>
              <a:buSzTx/>
              <a:buFontTx/>
              <a:buNone/>
            </a:pPr>
            <a:r>
              <a:rPr kumimoji="1" lang="zh-CN" altLang="en-US" i="0">
                <a:effectLst>
                  <a:outerShdw blurRad="38100" dist="38100" dir="2700000" algn="tl">
                    <a:srgbClr val="FFFFFF"/>
                  </a:outerShdw>
                </a:effectLst>
                <a:latin typeface="楷体_GB2312" pitchFamily="49" charset="-122"/>
                <a:ea typeface="楷体_GB2312" pitchFamily="49" charset="-122"/>
              </a:rPr>
              <a:t>管</a:t>
            </a:r>
          </a:p>
          <a:p>
            <a:pPr latinLnBrk="1">
              <a:spcBef>
                <a:spcPct val="0"/>
              </a:spcBef>
              <a:buSzTx/>
              <a:buFontTx/>
              <a:buNone/>
            </a:pPr>
            <a:r>
              <a:rPr kumimoji="1" lang="zh-CN" altLang="en-US" i="0">
                <a:effectLst>
                  <a:outerShdw blurRad="38100" dist="38100" dir="2700000" algn="tl">
                    <a:srgbClr val="FFFFFF"/>
                  </a:outerShdw>
                </a:effectLst>
                <a:latin typeface="楷体_GB2312" pitchFamily="49" charset="-122"/>
                <a:ea typeface="楷体_GB2312" pitchFamily="49" charset="-122"/>
              </a:rPr>
              <a:t>理</a:t>
            </a:r>
          </a:p>
          <a:p>
            <a:pPr latinLnBrk="1">
              <a:spcBef>
                <a:spcPct val="0"/>
              </a:spcBef>
              <a:buSzTx/>
              <a:buFontTx/>
              <a:buNone/>
            </a:pPr>
            <a:endParaRPr kumimoji="1" lang="zh-CN" altLang="en-US" i="0">
              <a:effectLst>
                <a:outerShdw blurRad="38100" dist="38100" dir="2700000" algn="tl">
                  <a:srgbClr val="FFFFFF"/>
                </a:outerShdw>
              </a:effectLst>
              <a:latin typeface="楷体_GB2312" pitchFamily="49" charset="-122"/>
              <a:ea typeface="楷体_GB2312" pitchFamily="49" charset="-122"/>
            </a:endParaRPr>
          </a:p>
          <a:p>
            <a:pPr latinLnBrk="1">
              <a:spcBef>
                <a:spcPct val="0"/>
              </a:spcBef>
              <a:buSzTx/>
              <a:buFontTx/>
              <a:buNone/>
            </a:pPr>
            <a:endParaRPr kumimoji="1" lang="zh-CN" altLang="en-US" i="0">
              <a:effectLst>
                <a:outerShdw blurRad="38100" dist="38100" dir="2700000" algn="tl">
                  <a:srgbClr val="FFFFFF"/>
                </a:outerShdw>
              </a:effectLst>
              <a:latin typeface="楷体_GB2312" pitchFamily="49" charset="-122"/>
              <a:ea typeface="楷体_GB2312" pitchFamily="49" charset="-122"/>
            </a:endParaRPr>
          </a:p>
          <a:p>
            <a:pPr latinLnBrk="1">
              <a:spcBef>
                <a:spcPct val="0"/>
              </a:spcBef>
              <a:buSzTx/>
              <a:buFontTx/>
              <a:buNone/>
            </a:pPr>
            <a:endParaRPr kumimoji="1" lang="ko-KR" altLang="en-US" i="0">
              <a:effectLst>
                <a:outerShdw blurRad="38100" dist="38100" dir="2700000" algn="tl">
                  <a:srgbClr val="FFFFFF"/>
                </a:outerShdw>
              </a:effectLst>
              <a:latin typeface="楷体_GB2312" pitchFamily="49" charset="-122"/>
              <a:ea typeface="楷体_GB2312" pitchFamily="49" charset="-122"/>
            </a:endParaRPr>
          </a:p>
        </p:txBody>
      </p:sp>
      <p:sp>
        <p:nvSpPr>
          <p:cNvPr id="1566729" name="Rectangle 9"/>
          <p:cNvSpPr>
            <a:spLocks noChangeArrowheads="1"/>
          </p:cNvSpPr>
          <p:nvPr/>
        </p:nvSpPr>
        <p:spPr bwMode="auto">
          <a:xfrm>
            <a:off x="8667750" y="3276600"/>
            <a:ext cx="457200" cy="2590800"/>
          </a:xfrm>
          <a:prstGeom prst="rect">
            <a:avLst/>
          </a:prstGeom>
          <a:gradFill rotWithShape="0">
            <a:gsLst>
              <a:gs pos="0">
                <a:srgbClr val="CCECFF"/>
              </a:gs>
              <a:gs pos="100000">
                <a:srgbClr val="CCECFF">
                  <a:gamma/>
                  <a:shade val="46275"/>
                  <a:invGamma/>
                </a:srgbClr>
              </a:gs>
            </a:gsLst>
            <a:lin ang="2700000" scaled="1"/>
          </a:gradFill>
          <a:ln w="9525">
            <a:noFill/>
            <a:miter lim="800000"/>
            <a:headEnd/>
            <a:tailEnd/>
          </a:ln>
          <a:effectLst/>
        </p:spPr>
        <p:txBody>
          <a:bodyPr wrap="none" anchor="ctr"/>
          <a:lstStyle/>
          <a:p>
            <a:pPr latinLnBrk="1">
              <a:spcBef>
                <a:spcPct val="0"/>
              </a:spcBef>
              <a:buSzTx/>
              <a:buFontTx/>
              <a:buNone/>
            </a:pPr>
            <a:endParaRPr kumimoji="1" lang="zh-CN" altLang="en-US" i="0">
              <a:effectLst>
                <a:outerShdw blurRad="38100" dist="38100" dir="2700000" algn="tl">
                  <a:srgbClr val="FFFFFF"/>
                </a:outerShdw>
              </a:effectLst>
              <a:latin typeface="楷体_GB2312" pitchFamily="49" charset="-122"/>
              <a:ea typeface="楷体_GB2312" pitchFamily="49" charset="-122"/>
            </a:endParaRPr>
          </a:p>
          <a:p>
            <a:pPr latinLnBrk="1">
              <a:spcBef>
                <a:spcPct val="0"/>
              </a:spcBef>
              <a:buSzTx/>
              <a:buFontTx/>
              <a:buNone/>
            </a:pPr>
            <a:endParaRPr kumimoji="1" lang="zh-CN" altLang="en-US" i="0">
              <a:effectLst>
                <a:outerShdw blurRad="38100" dist="38100" dir="2700000" algn="tl">
                  <a:srgbClr val="FFFFFF"/>
                </a:outerShdw>
              </a:effectLst>
              <a:latin typeface="楷体_GB2312" pitchFamily="49" charset="-122"/>
              <a:ea typeface="楷体_GB2312" pitchFamily="49" charset="-122"/>
            </a:endParaRPr>
          </a:p>
          <a:p>
            <a:pPr latinLnBrk="1">
              <a:spcBef>
                <a:spcPct val="0"/>
              </a:spcBef>
              <a:buSzTx/>
              <a:buFontTx/>
              <a:buNone/>
            </a:pPr>
            <a:r>
              <a:rPr kumimoji="1" lang="zh-CN" altLang="en-US" i="0">
                <a:effectLst>
                  <a:outerShdw blurRad="38100" dist="38100" dir="2700000" algn="tl">
                    <a:srgbClr val="FFFFFF"/>
                  </a:outerShdw>
                </a:effectLst>
                <a:latin typeface="楷体_GB2312" pitchFamily="49" charset="-122"/>
                <a:ea typeface="楷体_GB2312" pitchFamily="49" charset="-122"/>
              </a:rPr>
              <a:t>时</a:t>
            </a:r>
          </a:p>
          <a:p>
            <a:pPr latinLnBrk="1">
              <a:spcBef>
                <a:spcPct val="0"/>
              </a:spcBef>
              <a:buSzTx/>
              <a:buFontTx/>
              <a:buNone/>
            </a:pPr>
            <a:r>
              <a:rPr kumimoji="1" lang="zh-CN" altLang="en-US" i="0">
                <a:effectLst>
                  <a:outerShdw blurRad="38100" dist="38100" dir="2700000" algn="tl">
                    <a:srgbClr val="FFFFFF"/>
                  </a:outerShdw>
                </a:effectLst>
                <a:latin typeface="楷体_GB2312" pitchFamily="49" charset="-122"/>
                <a:ea typeface="楷体_GB2312" pitchFamily="49" charset="-122"/>
              </a:rPr>
              <a:t>间</a:t>
            </a:r>
          </a:p>
          <a:p>
            <a:pPr latinLnBrk="1">
              <a:spcBef>
                <a:spcPct val="0"/>
              </a:spcBef>
              <a:buSzTx/>
              <a:buFontTx/>
              <a:buNone/>
            </a:pPr>
            <a:r>
              <a:rPr kumimoji="1" lang="zh-CN" altLang="en-US" i="0">
                <a:effectLst>
                  <a:outerShdw blurRad="38100" dist="38100" dir="2700000" algn="tl">
                    <a:srgbClr val="FFFFFF"/>
                  </a:outerShdw>
                </a:effectLst>
                <a:latin typeface="楷体_GB2312" pitchFamily="49" charset="-122"/>
                <a:ea typeface="楷体_GB2312" pitchFamily="49" charset="-122"/>
              </a:rPr>
              <a:t>管</a:t>
            </a:r>
          </a:p>
          <a:p>
            <a:pPr latinLnBrk="1">
              <a:spcBef>
                <a:spcPct val="0"/>
              </a:spcBef>
              <a:buSzTx/>
              <a:buFontTx/>
              <a:buNone/>
            </a:pPr>
            <a:r>
              <a:rPr kumimoji="1" lang="zh-CN" altLang="en-US" i="0">
                <a:effectLst>
                  <a:outerShdw blurRad="38100" dist="38100" dir="2700000" algn="tl">
                    <a:srgbClr val="FFFFFF"/>
                  </a:outerShdw>
                </a:effectLst>
                <a:latin typeface="楷体_GB2312" pitchFamily="49" charset="-122"/>
                <a:ea typeface="楷体_GB2312" pitchFamily="49" charset="-122"/>
              </a:rPr>
              <a:t>理</a:t>
            </a:r>
          </a:p>
          <a:p>
            <a:pPr latinLnBrk="1">
              <a:spcBef>
                <a:spcPct val="0"/>
              </a:spcBef>
              <a:buSzTx/>
              <a:buFontTx/>
              <a:buNone/>
            </a:pPr>
            <a:endParaRPr kumimoji="1" lang="zh-CN" altLang="en-US" i="0">
              <a:effectLst>
                <a:outerShdw blurRad="38100" dist="38100" dir="2700000" algn="tl">
                  <a:srgbClr val="FFFFFF"/>
                </a:outerShdw>
              </a:effectLst>
              <a:latin typeface="楷体_GB2312" pitchFamily="49" charset="-122"/>
              <a:ea typeface="楷体_GB2312" pitchFamily="49" charset="-122"/>
            </a:endParaRPr>
          </a:p>
          <a:p>
            <a:pPr latinLnBrk="1">
              <a:spcBef>
                <a:spcPct val="0"/>
              </a:spcBef>
              <a:buSzTx/>
              <a:buFontTx/>
              <a:buNone/>
            </a:pPr>
            <a:endParaRPr kumimoji="1" lang="zh-CN" altLang="en-US" i="0">
              <a:effectLst>
                <a:outerShdw blurRad="38100" dist="38100" dir="2700000" algn="tl">
                  <a:srgbClr val="FFFFFF"/>
                </a:outerShdw>
              </a:effectLst>
              <a:latin typeface="楷体_GB2312" pitchFamily="49" charset="-122"/>
              <a:ea typeface="楷体_GB2312" pitchFamily="49" charset="-122"/>
            </a:endParaRPr>
          </a:p>
          <a:p>
            <a:pPr latinLnBrk="1">
              <a:spcBef>
                <a:spcPct val="0"/>
              </a:spcBef>
              <a:buSzTx/>
              <a:buFontTx/>
              <a:buNone/>
            </a:pPr>
            <a:endParaRPr kumimoji="1" lang="ko-KR" altLang="en-US" i="0">
              <a:effectLst>
                <a:outerShdw blurRad="38100" dist="38100" dir="2700000" algn="tl">
                  <a:srgbClr val="FFFFFF"/>
                </a:outerShdw>
              </a:effectLst>
              <a:latin typeface="楷体_GB2312" pitchFamily="49" charset="-122"/>
              <a:ea typeface="楷体_GB2312" pitchFamily="49" charset="-122"/>
            </a:endParaRPr>
          </a:p>
        </p:txBody>
      </p:sp>
      <p:sp>
        <p:nvSpPr>
          <p:cNvPr id="1566730" name="Rectangle 10"/>
          <p:cNvSpPr>
            <a:spLocks noChangeArrowheads="1"/>
          </p:cNvSpPr>
          <p:nvPr/>
        </p:nvSpPr>
        <p:spPr bwMode="auto">
          <a:xfrm>
            <a:off x="1771650" y="3276600"/>
            <a:ext cx="457200" cy="2590800"/>
          </a:xfrm>
          <a:prstGeom prst="rect">
            <a:avLst/>
          </a:prstGeom>
          <a:gradFill rotWithShape="0">
            <a:gsLst>
              <a:gs pos="0">
                <a:srgbClr val="CCECFF"/>
              </a:gs>
              <a:gs pos="100000">
                <a:srgbClr val="CCECFF">
                  <a:gamma/>
                  <a:shade val="46275"/>
                  <a:invGamma/>
                </a:srgbClr>
              </a:gs>
            </a:gsLst>
            <a:lin ang="2700000" scaled="1"/>
          </a:gradFill>
          <a:ln w="9525">
            <a:noFill/>
            <a:miter lim="800000"/>
            <a:headEnd/>
            <a:tailEnd/>
          </a:ln>
          <a:effectLst/>
        </p:spPr>
        <p:txBody>
          <a:bodyPr wrap="none" anchor="ctr"/>
          <a:lstStyle/>
          <a:p>
            <a:pPr latinLnBrk="1">
              <a:spcBef>
                <a:spcPct val="0"/>
              </a:spcBef>
              <a:buSzTx/>
              <a:buFontTx/>
              <a:buNone/>
            </a:pPr>
            <a:endParaRPr kumimoji="1" lang="zh-CN" altLang="en-US" i="0">
              <a:effectLst>
                <a:outerShdw blurRad="38100" dist="38100" dir="2700000" algn="tl">
                  <a:srgbClr val="FFFFFF"/>
                </a:outerShdw>
              </a:effectLst>
              <a:latin typeface="楷体_GB2312" pitchFamily="49" charset="-122"/>
              <a:ea typeface="楷体_GB2312" pitchFamily="49" charset="-122"/>
            </a:endParaRPr>
          </a:p>
          <a:p>
            <a:pPr latinLnBrk="1">
              <a:spcBef>
                <a:spcPct val="0"/>
              </a:spcBef>
              <a:buSzTx/>
              <a:buFontTx/>
              <a:buNone/>
            </a:pPr>
            <a:endParaRPr kumimoji="1" lang="zh-CN" altLang="en-US" i="0">
              <a:effectLst>
                <a:outerShdw blurRad="38100" dist="38100" dir="2700000" algn="tl">
                  <a:srgbClr val="FFFFFF"/>
                </a:outerShdw>
              </a:effectLst>
              <a:latin typeface="楷体_GB2312" pitchFamily="49" charset="-122"/>
              <a:ea typeface="楷体_GB2312" pitchFamily="49" charset="-122"/>
            </a:endParaRPr>
          </a:p>
          <a:p>
            <a:pPr latinLnBrk="1">
              <a:spcBef>
                <a:spcPct val="0"/>
              </a:spcBef>
              <a:buSzTx/>
              <a:buFontTx/>
              <a:buNone/>
            </a:pPr>
            <a:r>
              <a:rPr kumimoji="1" lang="en-US" altLang="zh-CN" i="0">
                <a:effectLst>
                  <a:outerShdw blurRad="38100" dist="38100" dir="2700000" algn="tl">
                    <a:srgbClr val="FFFFFF"/>
                  </a:outerShdw>
                </a:effectLst>
                <a:latin typeface="楷体_GB2312" pitchFamily="49" charset="-122"/>
                <a:ea typeface="楷体_GB2312" pitchFamily="49" charset="-122"/>
              </a:rPr>
              <a:t>O</a:t>
            </a:r>
          </a:p>
          <a:p>
            <a:pPr latinLnBrk="1">
              <a:spcBef>
                <a:spcPct val="0"/>
              </a:spcBef>
              <a:buSzTx/>
              <a:buFontTx/>
              <a:buNone/>
            </a:pPr>
            <a:r>
              <a:rPr kumimoji="1" lang="en-US" altLang="zh-CN" i="0">
                <a:effectLst>
                  <a:outerShdw blurRad="38100" dist="38100" dir="2700000" algn="tl">
                    <a:srgbClr val="FFFFFF"/>
                  </a:outerShdw>
                </a:effectLst>
                <a:latin typeface="楷体_GB2312" pitchFamily="49" charset="-122"/>
                <a:ea typeface="楷体_GB2312" pitchFamily="49" charset="-122"/>
              </a:rPr>
              <a:t>J</a:t>
            </a:r>
          </a:p>
          <a:p>
            <a:pPr latinLnBrk="1">
              <a:spcBef>
                <a:spcPct val="0"/>
              </a:spcBef>
              <a:buSzTx/>
              <a:buFontTx/>
              <a:buNone/>
            </a:pPr>
            <a:r>
              <a:rPr kumimoji="1" lang="en-US" altLang="zh-CN" i="0">
                <a:effectLst>
                  <a:outerShdw blurRad="38100" dist="38100" dir="2700000" algn="tl">
                    <a:srgbClr val="FFFFFF"/>
                  </a:outerShdw>
                </a:effectLst>
                <a:latin typeface="楷体_GB2312" pitchFamily="49" charset="-122"/>
                <a:ea typeface="楷体_GB2312" pitchFamily="49" charset="-122"/>
              </a:rPr>
              <a:t>T</a:t>
            </a:r>
          </a:p>
          <a:p>
            <a:pPr latinLnBrk="1">
              <a:spcBef>
                <a:spcPct val="0"/>
              </a:spcBef>
              <a:buSzTx/>
              <a:buFontTx/>
              <a:buNone/>
            </a:pPr>
            <a:r>
              <a:rPr kumimoji="1" lang="en-US" altLang="zh-CN" i="0">
                <a:effectLst>
                  <a:outerShdw blurRad="38100" dist="38100" dir="2700000" algn="tl">
                    <a:srgbClr val="FFFFFF"/>
                  </a:outerShdw>
                </a:effectLst>
                <a:latin typeface="楷体_GB2312" pitchFamily="49" charset="-122"/>
                <a:ea typeface="楷体_GB2312" pitchFamily="49" charset="-122"/>
              </a:rPr>
              <a:t>   </a:t>
            </a:r>
            <a:r>
              <a:rPr kumimoji="1" lang="zh-CN" altLang="en-US" i="0">
                <a:effectLst>
                  <a:outerShdw blurRad="38100" dist="38100" dir="2700000" algn="tl">
                    <a:srgbClr val="FFFFFF"/>
                  </a:outerShdw>
                </a:effectLst>
                <a:latin typeface="楷体_GB2312" pitchFamily="49" charset="-122"/>
                <a:ea typeface="楷体_GB2312" pitchFamily="49" charset="-122"/>
              </a:rPr>
              <a:t>教导   </a:t>
            </a:r>
          </a:p>
          <a:p>
            <a:pPr latinLnBrk="1">
              <a:spcBef>
                <a:spcPct val="0"/>
              </a:spcBef>
              <a:buSzTx/>
              <a:buFontTx/>
              <a:buNone/>
            </a:pPr>
            <a:endParaRPr kumimoji="1" lang="zh-CN" altLang="en-US" i="0">
              <a:effectLst>
                <a:outerShdw blurRad="38100" dist="38100" dir="2700000" algn="tl">
                  <a:srgbClr val="FFFFFF"/>
                </a:outerShdw>
              </a:effectLst>
              <a:latin typeface="楷体_GB2312" pitchFamily="49" charset="-122"/>
              <a:ea typeface="楷体_GB2312" pitchFamily="49" charset="-122"/>
            </a:endParaRPr>
          </a:p>
          <a:p>
            <a:pPr latinLnBrk="1">
              <a:spcBef>
                <a:spcPct val="0"/>
              </a:spcBef>
              <a:buSzTx/>
              <a:buFontTx/>
              <a:buNone/>
            </a:pPr>
            <a:endParaRPr kumimoji="1" lang="zh-CN" altLang="en-US" i="0">
              <a:effectLst>
                <a:outerShdw blurRad="38100" dist="38100" dir="2700000" algn="tl">
                  <a:srgbClr val="FFFFFF"/>
                </a:outerShdw>
              </a:effectLst>
              <a:latin typeface="楷体_GB2312" pitchFamily="49" charset="-122"/>
              <a:ea typeface="楷体_GB2312" pitchFamily="49" charset="-122"/>
            </a:endParaRPr>
          </a:p>
          <a:p>
            <a:pPr latinLnBrk="1">
              <a:spcBef>
                <a:spcPct val="0"/>
              </a:spcBef>
              <a:buSzTx/>
              <a:buFontTx/>
              <a:buNone/>
            </a:pPr>
            <a:endParaRPr kumimoji="1" lang="ko-KR" altLang="en-US" i="0">
              <a:effectLst>
                <a:outerShdw blurRad="38100" dist="38100" dir="2700000" algn="tl">
                  <a:srgbClr val="FFFFFF"/>
                </a:outerShdw>
              </a:effectLst>
              <a:latin typeface="楷体_GB2312" pitchFamily="49" charset="-122"/>
              <a:ea typeface="楷体_GB2312" pitchFamily="49" charset="-122"/>
            </a:endParaRPr>
          </a:p>
        </p:txBody>
      </p:sp>
      <p:sp>
        <p:nvSpPr>
          <p:cNvPr id="1566731" name="Rectangle 11"/>
          <p:cNvSpPr>
            <a:spLocks noChangeArrowheads="1"/>
          </p:cNvSpPr>
          <p:nvPr/>
        </p:nvSpPr>
        <p:spPr bwMode="auto">
          <a:xfrm>
            <a:off x="2844800" y="3276600"/>
            <a:ext cx="457200" cy="2590800"/>
          </a:xfrm>
          <a:prstGeom prst="rect">
            <a:avLst/>
          </a:prstGeom>
          <a:gradFill rotWithShape="0">
            <a:gsLst>
              <a:gs pos="0">
                <a:srgbClr val="CCECFF"/>
              </a:gs>
              <a:gs pos="100000">
                <a:srgbClr val="CCECFF">
                  <a:gamma/>
                  <a:shade val="46275"/>
                  <a:invGamma/>
                </a:srgbClr>
              </a:gs>
            </a:gsLst>
            <a:lin ang="2700000" scaled="1"/>
          </a:gradFill>
          <a:ln w="9525">
            <a:noFill/>
            <a:miter lim="800000"/>
            <a:headEnd/>
            <a:tailEnd/>
          </a:ln>
          <a:effectLst/>
        </p:spPr>
        <p:txBody>
          <a:bodyPr wrap="none" anchor="ctr"/>
          <a:lstStyle/>
          <a:p>
            <a:pPr latinLnBrk="1">
              <a:spcBef>
                <a:spcPct val="0"/>
              </a:spcBef>
              <a:buSzTx/>
              <a:buFontTx/>
              <a:buNone/>
            </a:pPr>
            <a:endParaRPr kumimoji="1" lang="zh-CN" altLang="en-US" i="0">
              <a:effectLst>
                <a:outerShdw blurRad="38100" dist="38100" dir="2700000" algn="tl">
                  <a:srgbClr val="FFFFFF"/>
                </a:outerShdw>
              </a:effectLst>
              <a:latin typeface="楷体_GB2312" pitchFamily="49" charset="-122"/>
              <a:ea typeface="楷体_GB2312" pitchFamily="49" charset="-122"/>
            </a:endParaRPr>
          </a:p>
          <a:p>
            <a:pPr latinLnBrk="1">
              <a:spcBef>
                <a:spcPct val="0"/>
              </a:spcBef>
              <a:buSzTx/>
              <a:buFontTx/>
              <a:buNone/>
            </a:pPr>
            <a:endParaRPr kumimoji="1" lang="zh-CN" altLang="en-US" i="0">
              <a:effectLst>
                <a:outerShdw blurRad="38100" dist="38100" dir="2700000" algn="tl">
                  <a:srgbClr val="FFFFFF"/>
                </a:outerShdw>
              </a:effectLst>
              <a:latin typeface="楷体_GB2312" pitchFamily="49" charset="-122"/>
              <a:ea typeface="楷体_GB2312" pitchFamily="49" charset="-122"/>
            </a:endParaRPr>
          </a:p>
          <a:p>
            <a:pPr latinLnBrk="1">
              <a:spcBef>
                <a:spcPct val="0"/>
              </a:spcBef>
              <a:buSzTx/>
              <a:buFontTx/>
              <a:buNone/>
            </a:pPr>
            <a:r>
              <a:rPr kumimoji="1" lang="en-US" altLang="zh-CN" i="0">
                <a:effectLst>
                  <a:outerShdw blurRad="38100" dist="38100" dir="2700000" algn="tl">
                    <a:srgbClr val="FFFFFF"/>
                  </a:outerShdw>
                </a:effectLst>
                <a:latin typeface="楷体_GB2312" pitchFamily="49" charset="-122"/>
                <a:ea typeface="楷体_GB2312" pitchFamily="49" charset="-122"/>
              </a:rPr>
              <a:t>I</a:t>
            </a:r>
          </a:p>
          <a:p>
            <a:pPr latinLnBrk="1">
              <a:spcBef>
                <a:spcPct val="0"/>
              </a:spcBef>
              <a:buSzTx/>
              <a:buFontTx/>
              <a:buNone/>
            </a:pPr>
            <a:r>
              <a:rPr kumimoji="1" lang="en-US" altLang="zh-CN" i="0">
                <a:effectLst>
                  <a:outerShdw blurRad="38100" dist="38100" dir="2700000" algn="tl">
                    <a:srgbClr val="FFFFFF"/>
                  </a:outerShdw>
                </a:effectLst>
                <a:latin typeface="楷体_GB2312" pitchFamily="49" charset="-122"/>
                <a:ea typeface="楷体_GB2312" pitchFamily="49" charset="-122"/>
              </a:rPr>
              <a:t>E</a:t>
            </a:r>
          </a:p>
          <a:p>
            <a:pPr latinLnBrk="1">
              <a:spcBef>
                <a:spcPct val="0"/>
              </a:spcBef>
              <a:buSzTx/>
              <a:buFontTx/>
              <a:buNone/>
            </a:pPr>
            <a:r>
              <a:rPr kumimoji="1" lang="zh-CN" altLang="en-US" i="0">
                <a:effectLst>
                  <a:outerShdw blurRad="38100" dist="38100" dir="2700000" algn="tl">
                    <a:srgbClr val="FFFFFF"/>
                  </a:outerShdw>
                </a:effectLst>
                <a:latin typeface="楷体_GB2312" pitchFamily="49" charset="-122"/>
                <a:ea typeface="楷体_GB2312" pitchFamily="49" charset="-122"/>
              </a:rPr>
              <a:t>手</a:t>
            </a:r>
          </a:p>
          <a:p>
            <a:pPr latinLnBrk="1">
              <a:spcBef>
                <a:spcPct val="0"/>
              </a:spcBef>
              <a:buSzTx/>
              <a:buFontTx/>
              <a:buNone/>
            </a:pPr>
            <a:r>
              <a:rPr kumimoji="1" lang="zh-CN" altLang="en-US" i="0">
                <a:effectLst>
                  <a:outerShdw blurRad="38100" dist="38100" dir="2700000" algn="tl">
                    <a:srgbClr val="FFFFFF"/>
                  </a:outerShdw>
                </a:effectLst>
                <a:latin typeface="楷体_GB2312" pitchFamily="49" charset="-122"/>
                <a:ea typeface="楷体_GB2312" pitchFamily="49" charset="-122"/>
              </a:rPr>
              <a:t>法</a:t>
            </a:r>
          </a:p>
          <a:p>
            <a:pPr latinLnBrk="1">
              <a:spcBef>
                <a:spcPct val="0"/>
              </a:spcBef>
              <a:buSzTx/>
              <a:buFontTx/>
              <a:buNone/>
            </a:pPr>
            <a:endParaRPr kumimoji="1" lang="zh-CN" altLang="en-US" i="0">
              <a:effectLst>
                <a:outerShdw blurRad="38100" dist="38100" dir="2700000" algn="tl">
                  <a:srgbClr val="FFFFFF"/>
                </a:outerShdw>
              </a:effectLst>
              <a:latin typeface="楷体_GB2312" pitchFamily="49" charset="-122"/>
              <a:ea typeface="楷体_GB2312" pitchFamily="49" charset="-122"/>
            </a:endParaRPr>
          </a:p>
          <a:p>
            <a:pPr latinLnBrk="1">
              <a:spcBef>
                <a:spcPct val="0"/>
              </a:spcBef>
              <a:buSzTx/>
              <a:buFontTx/>
              <a:buNone/>
            </a:pPr>
            <a:endParaRPr kumimoji="1" lang="zh-CN" altLang="en-US" i="0">
              <a:effectLst>
                <a:outerShdw blurRad="38100" dist="38100" dir="2700000" algn="tl">
                  <a:srgbClr val="FFFFFF"/>
                </a:outerShdw>
              </a:effectLst>
              <a:latin typeface="楷体_GB2312" pitchFamily="49" charset="-122"/>
              <a:ea typeface="楷体_GB2312" pitchFamily="49" charset="-122"/>
            </a:endParaRPr>
          </a:p>
          <a:p>
            <a:pPr latinLnBrk="1">
              <a:spcBef>
                <a:spcPct val="0"/>
              </a:spcBef>
              <a:buSzTx/>
              <a:buFontTx/>
              <a:buNone/>
            </a:pPr>
            <a:endParaRPr kumimoji="1" lang="ko-KR" altLang="en-US" i="0">
              <a:effectLst>
                <a:outerShdw blurRad="38100" dist="38100" dir="2700000" algn="tl">
                  <a:srgbClr val="FFFFFF"/>
                </a:outerShdw>
              </a:effectLst>
              <a:latin typeface="楷体_GB2312" pitchFamily="49" charset="-122"/>
              <a:ea typeface="楷体_GB2312" pitchFamily="49" charset="-122"/>
            </a:endParaRPr>
          </a:p>
        </p:txBody>
      </p:sp>
      <p:sp>
        <p:nvSpPr>
          <p:cNvPr id="1566732" name="Rectangle 12"/>
          <p:cNvSpPr>
            <a:spLocks noChangeArrowheads="1"/>
          </p:cNvSpPr>
          <p:nvPr/>
        </p:nvSpPr>
        <p:spPr bwMode="auto">
          <a:xfrm>
            <a:off x="4000500" y="3276600"/>
            <a:ext cx="457200" cy="2590800"/>
          </a:xfrm>
          <a:prstGeom prst="rect">
            <a:avLst/>
          </a:prstGeom>
          <a:gradFill rotWithShape="0">
            <a:gsLst>
              <a:gs pos="0">
                <a:srgbClr val="CCECFF"/>
              </a:gs>
              <a:gs pos="100000">
                <a:srgbClr val="CCECFF">
                  <a:gamma/>
                  <a:shade val="46275"/>
                  <a:invGamma/>
                </a:srgbClr>
              </a:gs>
            </a:gsLst>
            <a:lin ang="2700000" scaled="1"/>
          </a:gradFill>
          <a:ln w="9525">
            <a:noFill/>
            <a:miter lim="800000"/>
            <a:headEnd/>
            <a:tailEnd/>
          </a:ln>
          <a:effectLst/>
        </p:spPr>
        <p:txBody>
          <a:bodyPr wrap="none" anchor="ctr"/>
          <a:lstStyle/>
          <a:p>
            <a:pPr latinLnBrk="1">
              <a:spcBef>
                <a:spcPct val="0"/>
              </a:spcBef>
              <a:buSzTx/>
              <a:buFontTx/>
              <a:buNone/>
            </a:pPr>
            <a:endParaRPr kumimoji="1" lang="zh-CN" altLang="en-US" i="0">
              <a:effectLst>
                <a:outerShdw blurRad="38100" dist="38100" dir="2700000" algn="tl">
                  <a:srgbClr val="FFFFFF"/>
                </a:outerShdw>
              </a:effectLst>
              <a:latin typeface="楷体_GB2312" pitchFamily="49" charset="-122"/>
              <a:ea typeface="楷体_GB2312" pitchFamily="49" charset="-122"/>
            </a:endParaRPr>
          </a:p>
          <a:p>
            <a:pPr latinLnBrk="1">
              <a:spcBef>
                <a:spcPct val="0"/>
              </a:spcBef>
              <a:buSzTx/>
              <a:buFontTx/>
              <a:buNone/>
            </a:pPr>
            <a:endParaRPr kumimoji="1" lang="zh-CN" altLang="en-US" i="0">
              <a:effectLst>
                <a:outerShdw blurRad="38100" dist="38100" dir="2700000" algn="tl">
                  <a:srgbClr val="FFFFFF"/>
                </a:outerShdw>
              </a:effectLst>
              <a:latin typeface="楷体_GB2312" pitchFamily="49" charset="-122"/>
              <a:ea typeface="楷体_GB2312" pitchFamily="49" charset="-122"/>
            </a:endParaRPr>
          </a:p>
          <a:p>
            <a:pPr latinLnBrk="1">
              <a:spcBef>
                <a:spcPct val="0"/>
              </a:spcBef>
              <a:buSzTx/>
              <a:buFontTx/>
              <a:buNone/>
            </a:pPr>
            <a:r>
              <a:rPr kumimoji="1" lang="en-US" altLang="zh-CN" i="0">
                <a:effectLst>
                  <a:outerShdw blurRad="38100" dist="38100" dir="2700000" algn="tl">
                    <a:srgbClr val="FFFFFF"/>
                  </a:outerShdw>
                </a:effectLst>
                <a:latin typeface="楷体_GB2312" pitchFamily="49" charset="-122"/>
                <a:ea typeface="楷体_GB2312" pitchFamily="49" charset="-122"/>
              </a:rPr>
              <a:t>Q</a:t>
            </a:r>
          </a:p>
          <a:p>
            <a:pPr latinLnBrk="1">
              <a:spcBef>
                <a:spcPct val="0"/>
              </a:spcBef>
              <a:buSzTx/>
              <a:buFontTx/>
              <a:buNone/>
            </a:pPr>
            <a:r>
              <a:rPr kumimoji="1" lang="en-US" altLang="zh-CN" i="0">
                <a:effectLst>
                  <a:outerShdw blurRad="38100" dist="38100" dir="2700000" algn="tl">
                    <a:srgbClr val="FFFFFF"/>
                  </a:outerShdw>
                </a:effectLst>
                <a:latin typeface="楷体_GB2312" pitchFamily="49" charset="-122"/>
                <a:ea typeface="楷体_GB2312" pitchFamily="49" charset="-122"/>
              </a:rPr>
              <a:t>C</a:t>
            </a:r>
          </a:p>
          <a:p>
            <a:pPr latinLnBrk="1">
              <a:spcBef>
                <a:spcPct val="0"/>
              </a:spcBef>
              <a:buSzTx/>
              <a:buFontTx/>
              <a:buNone/>
            </a:pPr>
            <a:r>
              <a:rPr kumimoji="1" lang="zh-CN" altLang="en-US" i="0">
                <a:effectLst>
                  <a:outerShdw blurRad="38100" dist="38100" dir="2700000" algn="tl">
                    <a:srgbClr val="FFFFFF"/>
                  </a:outerShdw>
                </a:effectLst>
                <a:latin typeface="楷体_GB2312" pitchFamily="49" charset="-122"/>
                <a:ea typeface="楷体_GB2312" pitchFamily="49" charset="-122"/>
              </a:rPr>
              <a:t>手</a:t>
            </a:r>
          </a:p>
          <a:p>
            <a:pPr latinLnBrk="1">
              <a:spcBef>
                <a:spcPct val="0"/>
              </a:spcBef>
              <a:buSzTx/>
              <a:buFontTx/>
              <a:buNone/>
            </a:pPr>
            <a:r>
              <a:rPr kumimoji="1" lang="zh-CN" altLang="en-US" i="0">
                <a:effectLst>
                  <a:outerShdw blurRad="38100" dist="38100" dir="2700000" algn="tl">
                    <a:srgbClr val="FFFFFF"/>
                  </a:outerShdw>
                </a:effectLst>
                <a:latin typeface="楷体_GB2312" pitchFamily="49" charset="-122"/>
                <a:ea typeface="楷体_GB2312" pitchFamily="49" charset="-122"/>
              </a:rPr>
              <a:t>法</a:t>
            </a:r>
          </a:p>
          <a:p>
            <a:pPr latinLnBrk="1">
              <a:spcBef>
                <a:spcPct val="0"/>
              </a:spcBef>
              <a:buSzTx/>
              <a:buFontTx/>
              <a:buNone/>
            </a:pPr>
            <a:endParaRPr kumimoji="1" lang="zh-CN" altLang="en-US" i="0">
              <a:effectLst>
                <a:outerShdw blurRad="38100" dist="38100" dir="2700000" algn="tl">
                  <a:srgbClr val="FFFFFF"/>
                </a:outerShdw>
              </a:effectLst>
              <a:latin typeface="楷体_GB2312" pitchFamily="49" charset="-122"/>
              <a:ea typeface="楷体_GB2312" pitchFamily="49" charset="-122"/>
            </a:endParaRPr>
          </a:p>
          <a:p>
            <a:pPr latinLnBrk="1">
              <a:spcBef>
                <a:spcPct val="0"/>
              </a:spcBef>
              <a:buSzTx/>
              <a:buFontTx/>
              <a:buNone/>
            </a:pPr>
            <a:endParaRPr kumimoji="1" lang="zh-CN" altLang="en-US" i="0">
              <a:effectLst>
                <a:outerShdw blurRad="38100" dist="38100" dir="2700000" algn="tl">
                  <a:srgbClr val="FFFFFF"/>
                </a:outerShdw>
              </a:effectLst>
              <a:latin typeface="楷体_GB2312" pitchFamily="49" charset="-122"/>
              <a:ea typeface="楷体_GB2312" pitchFamily="49" charset="-122"/>
            </a:endParaRPr>
          </a:p>
          <a:p>
            <a:pPr latinLnBrk="1">
              <a:spcBef>
                <a:spcPct val="0"/>
              </a:spcBef>
              <a:buSzTx/>
              <a:buFontTx/>
              <a:buNone/>
            </a:pPr>
            <a:endParaRPr kumimoji="1" lang="ko-KR" altLang="en-US" i="0">
              <a:effectLst>
                <a:outerShdw blurRad="38100" dist="38100" dir="2700000" algn="tl">
                  <a:srgbClr val="FFFFFF"/>
                </a:outerShdw>
              </a:effectLst>
              <a:latin typeface="楷体_GB2312" pitchFamily="49" charset="-122"/>
              <a:ea typeface="楷体_GB2312" pitchFamily="49" charset="-122"/>
            </a:endParaRPr>
          </a:p>
        </p:txBody>
      </p:sp>
      <p:sp>
        <p:nvSpPr>
          <p:cNvPr id="1566733" name="Rectangle 13"/>
          <p:cNvSpPr>
            <a:spLocks noChangeArrowheads="1"/>
          </p:cNvSpPr>
          <p:nvPr/>
        </p:nvSpPr>
        <p:spPr bwMode="auto">
          <a:xfrm>
            <a:off x="5118100" y="3276600"/>
            <a:ext cx="457200" cy="2590800"/>
          </a:xfrm>
          <a:prstGeom prst="rect">
            <a:avLst/>
          </a:prstGeom>
          <a:gradFill rotWithShape="0">
            <a:gsLst>
              <a:gs pos="0">
                <a:srgbClr val="CCECFF"/>
              </a:gs>
              <a:gs pos="100000">
                <a:srgbClr val="CCECFF">
                  <a:gamma/>
                  <a:shade val="46275"/>
                  <a:invGamma/>
                </a:srgbClr>
              </a:gs>
            </a:gsLst>
            <a:lin ang="2700000" scaled="1"/>
          </a:gradFill>
          <a:ln w="9525">
            <a:noFill/>
            <a:miter lim="800000"/>
            <a:headEnd/>
            <a:tailEnd/>
          </a:ln>
          <a:effectLst/>
        </p:spPr>
        <p:txBody>
          <a:bodyPr wrap="none" anchor="ctr"/>
          <a:lstStyle/>
          <a:p>
            <a:pPr latinLnBrk="1">
              <a:spcBef>
                <a:spcPct val="0"/>
              </a:spcBef>
              <a:buSzTx/>
              <a:buFontTx/>
              <a:buNone/>
            </a:pPr>
            <a:endParaRPr kumimoji="1" lang="zh-CN" altLang="en-US" i="0">
              <a:effectLst>
                <a:outerShdw blurRad="38100" dist="38100" dir="2700000" algn="tl">
                  <a:srgbClr val="FFFFFF"/>
                </a:outerShdw>
              </a:effectLst>
              <a:latin typeface="楷体_GB2312" pitchFamily="49" charset="-122"/>
              <a:ea typeface="楷体_GB2312" pitchFamily="49" charset="-122"/>
            </a:endParaRPr>
          </a:p>
          <a:p>
            <a:pPr latinLnBrk="1">
              <a:spcBef>
                <a:spcPct val="0"/>
              </a:spcBef>
              <a:buSzTx/>
              <a:buFontTx/>
              <a:buNone/>
            </a:pPr>
            <a:endParaRPr kumimoji="1" lang="zh-CN" altLang="en-US" i="0">
              <a:effectLst>
                <a:outerShdw blurRad="38100" dist="38100" dir="2700000" algn="tl">
                  <a:srgbClr val="FFFFFF"/>
                </a:outerShdw>
              </a:effectLst>
              <a:latin typeface="楷体_GB2312" pitchFamily="49" charset="-122"/>
              <a:ea typeface="楷体_GB2312" pitchFamily="49" charset="-122"/>
            </a:endParaRPr>
          </a:p>
          <a:p>
            <a:pPr latinLnBrk="1">
              <a:spcBef>
                <a:spcPct val="0"/>
              </a:spcBef>
              <a:buSzTx/>
              <a:buFontTx/>
              <a:buNone/>
            </a:pPr>
            <a:r>
              <a:rPr kumimoji="1" lang="zh-CN" altLang="en-US" i="0">
                <a:effectLst>
                  <a:outerShdw blurRad="38100" dist="38100" dir="2700000" algn="tl">
                    <a:srgbClr val="FFFFFF"/>
                  </a:outerShdw>
                </a:effectLst>
                <a:latin typeface="楷体_GB2312" pitchFamily="49" charset="-122"/>
                <a:ea typeface="楷体_GB2312" pitchFamily="49" charset="-122"/>
              </a:rPr>
              <a:t>团</a:t>
            </a:r>
          </a:p>
          <a:p>
            <a:pPr latinLnBrk="1">
              <a:spcBef>
                <a:spcPct val="0"/>
              </a:spcBef>
              <a:buSzTx/>
              <a:buFontTx/>
              <a:buNone/>
            </a:pPr>
            <a:r>
              <a:rPr kumimoji="1" lang="zh-CN" altLang="en-US" i="0">
                <a:effectLst>
                  <a:outerShdw blurRad="38100" dist="38100" dir="2700000" algn="tl">
                    <a:srgbClr val="FFFFFF"/>
                  </a:outerShdw>
                </a:effectLst>
                <a:latin typeface="楷体_GB2312" pitchFamily="49" charset="-122"/>
                <a:ea typeface="楷体_GB2312" pitchFamily="49" charset="-122"/>
              </a:rPr>
              <a:t>队</a:t>
            </a:r>
          </a:p>
          <a:p>
            <a:pPr latinLnBrk="1">
              <a:spcBef>
                <a:spcPct val="0"/>
              </a:spcBef>
              <a:buSzTx/>
              <a:buFontTx/>
              <a:buNone/>
            </a:pPr>
            <a:r>
              <a:rPr kumimoji="1" lang="zh-CN" altLang="en-US" i="0">
                <a:effectLst>
                  <a:outerShdw blurRad="38100" dist="38100" dir="2700000" algn="tl">
                    <a:srgbClr val="FFFFFF"/>
                  </a:outerShdw>
                </a:effectLst>
                <a:latin typeface="楷体_GB2312" pitchFamily="49" charset="-122"/>
                <a:ea typeface="楷体_GB2312" pitchFamily="49" charset="-122"/>
              </a:rPr>
              <a:t>知</a:t>
            </a:r>
          </a:p>
          <a:p>
            <a:pPr latinLnBrk="1">
              <a:spcBef>
                <a:spcPct val="0"/>
              </a:spcBef>
              <a:buSzTx/>
              <a:buFontTx/>
              <a:buNone/>
            </a:pPr>
            <a:r>
              <a:rPr kumimoji="1" lang="zh-CN" altLang="en-US" i="0">
                <a:effectLst>
                  <a:outerShdw blurRad="38100" dist="38100" dir="2700000" algn="tl">
                    <a:srgbClr val="FFFFFF"/>
                  </a:outerShdw>
                </a:effectLst>
                <a:latin typeface="楷体_GB2312" pitchFamily="49" charset="-122"/>
                <a:ea typeface="楷体_GB2312" pitchFamily="49" charset="-122"/>
              </a:rPr>
              <a:t>识</a:t>
            </a:r>
          </a:p>
          <a:p>
            <a:pPr latinLnBrk="1">
              <a:spcBef>
                <a:spcPct val="0"/>
              </a:spcBef>
              <a:buSzTx/>
              <a:buFontTx/>
              <a:buNone/>
            </a:pPr>
            <a:endParaRPr kumimoji="1" lang="zh-CN" altLang="en-US" i="0">
              <a:effectLst>
                <a:outerShdw blurRad="38100" dist="38100" dir="2700000" algn="tl">
                  <a:srgbClr val="FFFFFF"/>
                </a:outerShdw>
              </a:effectLst>
              <a:latin typeface="楷体_GB2312" pitchFamily="49" charset="-122"/>
              <a:ea typeface="楷体_GB2312" pitchFamily="49" charset="-122"/>
            </a:endParaRPr>
          </a:p>
          <a:p>
            <a:pPr latinLnBrk="1">
              <a:spcBef>
                <a:spcPct val="0"/>
              </a:spcBef>
              <a:buSzTx/>
              <a:buFontTx/>
              <a:buNone/>
            </a:pPr>
            <a:endParaRPr kumimoji="1" lang="zh-CN" altLang="en-US" i="0">
              <a:effectLst>
                <a:outerShdw blurRad="38100" dist="38100" dir="2700000" algn="tl">
                  <a:srgbClr val="FFFFFF"/>
                </a:outerShdw>
              </a:effectLst>
              <a:latin typeface="楷体_GB2312" pitchFamily="49" charset="-122"/>
              <a:ea typeface="楷体_GB2312" pitchFamily="49" charset="-122"/>
            </a:endParaRPr>
          </a:p>
          <a:p>
            <a:pPr latinLnBrk="1">
              <a:spcBef>
                <a:spcPct val="0"/>
              </a:spcBef>
              <a:buSzTx/>
              <a:buFontTx/>
              <a:buNone/>
            </a:pPr>
            <a:endParaRPr kumimoji="1" lang="ko-KR" altLang="en-US" i="0">
              <a:effectLst>
                <a:outerShdw blurRad="38100" dist="38100" dir="2700000" algn="tl">
                  <a:srgbClr val="FFFFFF"/>
                </a:outerShdw>
              </a:effectLst>
              <a:latin typeface="楷体_GB2312" pitchFamily="49" charset="-122"/>
              <a:ea typeface="楷体_GB2312" pitchFamily="49" charset="-122"/>
            </a:endParaRPr>
          </a:p>
        </p:txBody>
      </p:sp>
      <p:sp>
        <p:nvSpPr>
          <p:cNvPr id="1566734" name="Rectangle 14"/>
          <p:cNvSpPr>
            <a:spLocks noChangeArrowheads="1"/>
          </p:cNvSpPr>
          <p:nvPr/>
        </p:nvSpPr>
        <p:spPr bwMode="auto">
          <a:xfrm>
            <a:off x="6311900" y="3276600"/>
            <a:ext cx="457200" cy="2590800"/>
          </a:xfrm>
          <a:prstGeom prst="rect">
            <a:avLst/>
          </a:prstGeom>
          <a:gradFill rotWithShape="0">
            <a:gsLst>
              <a:gs pos="0">
                <a:srgbClr val="CCECFF"/>
              </a:gs>
              <a:gs pos="100000">
                <a:srgbClr val="CCECFF">
                  <a:gamma/>
                  <a:shade val="46275"/>
                  <a:invGamma/>
                </a:srgbClr>
              </a:gs>
            </a:gsLst>
            <a:lin ang="2700000" scaled="1"/>
          </a:gradFill>
          <a:ln w="9525">
            <a:noFill/>
            <a:miter lim="800000"/>
            <a:headEnd/>
            <a:tailEnd/>
          </a:ln>
          <a:effectLst/>
        </p:spPr>
        <p:txBody>
          <a:bodyPr wrap="none" anchor="ctr"/>
          <a:lstStyle/>
          <a:p>
            <a:pPr latinLnBrk="1">
              <a:spcBef>
                <a:spcPct val="0"/>
              </a:spcBef>
              <a:buSzTx/>
              <a:buFontTx/>
              <a:buNone/>
            </a:pPr>
            <a:endParaRPr kumimoji="1" lang="zh-CN" altLang="en-US" i="0">
              <a:effectLst>
                <a:outerShdw blurRad="38100" dist="38100" dir="2700000" algn="tl">
                  <a:srgbClr val="FFFFFF"/>
                </a:outerShdw>
              </a:effectLst>
              <a:latin typeface="楷体_GB2312" pitchFamily="49" charset="-122"/>
              <a:ea typeface="楷体_GB2312" pitchFamily="49" charset="-122"/>
            </a:endParaRPr>
          </a:p>
          <a:p>
            <a:pPr latinLnBrk="1">
              <a:spcBef>
                <a:spcPct val="0"/>
              </a:spcBef>
              <a:buSzTx/>
              <a:buFontTx/>
              <a:buNone/>
            </a:pPr>
            <a:endParaRPr kumimoji="1" lang="zh-CN" altLang="en-US" i="0">
              <a:effectLst>
                <a:outerShdw blurRad="38100" dist="38100" dir="2700000" algn="tl">
                  <a:srgbClr val="FFFFFF"/>
                </a:outerShdw>
              </a:effectLst>
              <a:latin typeface="楷体_GB2312" pitchFamily="49" charset="-122"/>
              <a:ea typeface="楷体_GB2312" pitchFamily="49" charset="-122"/>
            </a:endParaRPr>
          </a:p>
          <a:p>
            <a:pPr latinLnBrk="1">
              <a:spcBef>
                <a:spcPct val="0"/>
              </a:spcBef>
              <a:buSzTx/>
              <a:buFontTx/>
              <a:buNone/>
            </a:pPr>
            <a:r>
              <a:rPr kumimoji="1" lang="zh-CN" altLang="en-US" i="0">
                <a:effectLst>
                  <a:outerShdw blurRad="38100" dist="38100" dir="2700000" algn="tl">
                    <a:srgbClr val="FFFFFF"/>
                  </a:outerShdw>
                </a:effectLst>
                <a:latin typeface="楷体_GB2312" pitchFamily="49" charset="-122"/>
                <a:ea typeface="楷体_GB2312" pitchFamily="49" charset="-122"/>
              </a:rPr>
              <a:t>沟</a:t>
            </a:r>
          </a:p>
          <a:p>
            <a:pPr latinLnBrk="1">
              <a:spcBef>
                <a:spcPct val="0"/>
              </a:spcBef>
              <a:buSzTx/>
              <a:buFontTx/>
              <a:buNone/>
            </a:pPr>
            <a:r>
              <a:rPr kumimoji="1" lang="zh-CN" altLang="en-US" i="0">
                <a:effectLst>
                  <a:outerShdw blurRad="38100" dist="38100" dir="2700000" algn="tl">
                    <a:srgbClr val="FFFFFF"/>
                  </a:outerShdw>
                </a:effectLst>
                <a:latin typeface="楷体_GB2312" pitchFamily="49" charset="-122"/>
                <a:ea typeface="楷体_GB2312" pitchFamily="49" charset="-122"/>
              </a:rPr>
              <a:t>通</a:t>
            </a:r>
          </a:p>
          <a:p>
            <a:pPr latinLnBrk="1">
              <a:spcBef>
                <a:spcPct val="0"/>
              </a:spcBef>
              <a:buSzTx/>
              <a:buFontTx/>
              <a:buNone/>
            </a:pPr>
            <a:r>
              <a:rPr kumimoji="1" lang="zh-CN" altLang="en-US" i="0">
                <a:effectLst>
                  <a:outerShdw blurRad="38100" dist="38100" dir="2700000" algn="tl">
                    <a:srgbClr val="FFFFFF"/>
                  </a:outerShdw>
                </a:effectLst>
                <a:latin typeface="楷体_GB2312" pitchFamily="49" charset="-122"/>
                <a:ea typeface="楷体_GB2312" pitchFamily="49" charset="-122"/>
              </a:rPr>
              <a:t>技</a:t>
            </a:r>
          </a:p>
          <a:p>
            <a:pPr latinLnBrk="1">
              <a:spcBef>
                <a:spcPct val="0"/>
              </a:spcBef>
              <a:buSzTx/>
              <a:buFontTx/>
              <a:buNone/>
            </a:pPr>
            <a:r>
              <a:rPr kumimoji="1" lang="zh-CN" altLang="en-US" i="0">
                <a:effectLst>
                  <a:outerShdw blurRad="38100" dist="38100" dir="2700000" algn="tl">
                    <a:srgbClr val="FFFFFF"/>
                  </a:outerShdw>
                </a:effectLst>
                <a:latin typeface="楷体_GB2312" pitchFamily="49" charset="-122"/>
                <a:ea typeface="楷体_GB2312" pitchFamily="49" charset="-122"/>
              </a:rPr>
              <a:t>巧</a:t>
            </a:r>
          </a:p>
          <a:p>
            <a:pPr latinLnBrk="1">
              <a:spcBef>
                <a:spcPct val="0"/>
              </a:spcBef>
              <a:buSzTx/>
              <a:buFontTx/>
              <a:buNone/>
            </a:pPr>
            <a:endParaRPr kumimoji="1" lang="zh-CN" altLang="en-US" i="0">
              <a:effectLst>
                <a:outerShdw blurRad="38100" dist="38100" dir="2700000" algn="tl">
                  <a:srgbClr val="FFFFFF"/>
                </a:outerShdw>
              </a:effectLst>
              <a:latin typeface="楷体_GB2312" pitchFamily="49" charset="-122"/>
              <a:ea typeface="楷体_GB2312" pitchFamily="49" charset="-122"/>
            </a:endParaRPr>
          </a:p>
          <a:p>
            <a:pPr latinLnBrk="1">
              <a:spcBef>
                <a:spcPct val="0"/>
              </a:spcBef>
              <a:buSzTx/>
              <a:buFontTx/>
              <a:buNone/>
            </a:pPr>
            <a:endParaRPr kumimoji="1" lang="zh-CN" altLang="en-US" i="0">
              <a:effectLst>
                <a:outerShdw blurRad="38100" dist="38100" dir="2700000" algn="tl">
                  <a:srgbClr val="FFFFFF"/>
                </a:outerShdw>
              </a:effectLst>
              <a:latin typeface="楷体_GB2312" pitchFamily="49" charset="-122"/>
              <a:ea typeface="楷体_GB2312" pitchFamily="49" charset="-122"/>
            </a:endParaRPr>
          </a:p>
          <a:p>
            <a:pPr latinLnBrk="1">
              <a:spcBef>
                <a:spcPct val="0"/>
              </a:spcBef>
              <a:buSzTx/>
              <a:buFontTx/>
              <a:buNone/>
            </a:pPr>
            <a:endParaRPr kumimoji="1" lang="ko-KR" altLang="en-US" i="0">
              <a:effectLst>
                <a:outerShdw blurRad="38100" dist="38100" dir="2700000" algn="tl">
                  <a:srgbClr val="FFFFFF"/>
                </a:outerShdw>
              </a:effectLst>
              <a:latin typeface="楷体_GB2312" pitchFamily="49" charset="-122"/>
              <a:ea typeface="楷体_GB2312" pitchFamily="49" charset="-122"/>
            </a:endParaRPr>
          </a:p>
        </p:txBody>
      </p:sp>
      <p:sp>
        <p:nvSpPr>
          <p:cNvPr id="1566735" name="Rectangle 15"/>
          <p:cNvSpPr>
            <a:spLocks noChangeArrowheads="1"/>
          </p:cNvSpPr>
          <p:nvPr/>
        </p:nvSpPr>
        <p:spPr bwMode="auto">
          <a:xfrm>
            <a:off x="7543800" y="3276600"/>
            <a:ext cx="457200" cy="2590800"/>
          </a:xfrm>
          <a:prstGeom prst="rect">
            <a:avLst/>
          </a:prstGeom>
          <a:gradFill rotWithShape="0">
            <a:gsLst>
              <a:gs pos="0">
                <a:srgbClr val="CCECFF"/>
              </a:gs>
              <a:gs pos="100000">
                <a:srgbClr val="CCECFF">
                  <a:gamma/>
                  <a:shade val="46275"/>
                  <a:invGamma/>
                </a:srgbClr>
              </a:gs>
            </a:gsLst>
            <a:lin ang="2700000" scaled="1"/>
          </a:gradFill>
          <a:ln w="9525">
            <a:noFill/>
            <a:miter lim="800000"/>
            <a:headEnd/>
            <a:tailEnd/>
          </a:ln>
          <a:effectLst/>
        </p:spPr>
        <p:txBody>
          <a:bodyPr wrap="none" anchor="ctr"/>
          <a:lstStyle/>
          <a:p>
            <a:pPr algn="l" latinLnBrk="1">
              <a:spcBef>
                <a:spcPct val="0"/>
              </a:spcBef>
              <a:buSzTx/>
              <a:buFontTx/>
              <a:buNone/>
            </a:pPr>
            <a:endParaRPr kumimoji="1" lang="zh-CN" altLang="en-US" i="0">
              <a:effectLst>
                <a:outerShdw blurRad="38100" dist="38100" dir="2700000" algn="tl">
                  <a:srgbClr val="FFFFFF"/>
                </a:outerShdw>
              </a:effectLst>
              <a:latin typeface="楷体_GB2312" pitchFamily="49" charset="-122"/>
              <a:ea typeface="楷体_GB2312" pitchFamily="49" charset="-122"/>
            </a:endParaRPr>
          </a:p>
          <a:p>
            <a:pPr algn="l" latinLnBrk="1">
              <a:spcBef>
                <a:spcPct val="0"/>
              </a:spcBef>
              <a:buSzTx/>
              <a:buFontTx/>
              <a:buNone/>
            </a:pPr>
            <a:endParaRPr kumimoji="1" lang="zh-CN" altLang="en-US" i="0">
              <a:effectLst>
                <a:outerShdw blurRad="38100" dist="38100" dir="2700000" algn="tl">
                  <a:srgbClr val="FFFFFF"/>
                </a:outerShdw>
              </a:effectLst>
              <a:latin typeface="楷体_GB2312" pitchFamily="49" charset="-122"/>
              <a:ea typeface="楷体_GB2312" pitchFamily="49" charset="-122"/>
            </a:endParaRPr>
          </a:p>
          <a:p>
            <a:pPr algn="l" latinLnBrk="1">
              <a:spcBef>
                <a:spcPct val="0"/>
              </a:spcBef>
              <a:buSzTx/>
              <a:buFontTx/>
              <a:buNone/>
            </a:pPr>
            <a:r>
              <a:rPr kumimoji="1" lang="zh-CN" altLang="en-US" i="0">
                <a:effectLst>
                  <a:outerShdw blurRad="38100" dist="38100" dir="2700000" algn="tl">
                    <a:srgbClr val="FFFFFF"/>
                  </a:outerShdw>
                </a:effectLst>
                <a:latin typeface="楷体_GB2312" pitchFamily="49" charset="-122"/>
                <a:ea typeface="楷体_GB2312" pitchFamily="49" charset="-122"/>
              </a:rPr>
              <a:t>激</a:t>
            </a:r>
          </a:p>
          <a:p>
            <a:pPr algn="l" latinLnBrk="1">
              <a:spcBef>
                <a:spcPct val="0"/>
              </a:spcBef>
              <a:buSzTx/>
              <a:buFontTx/>
              <a:buNone/>
            </a:pPr>
            <a:r>
              <a:rPr kumimoji="1" lang="zh-CN" altLang="en-US" i="0">
                <a:effectLst>
                  <a:outerShdw blurRad="38100" dist="38100" dir="2700000" algn="tl">
                    <a:srgbClr val="FFFFFF"/>
                  </a:outerShdw>
                </a:effectLst>
                <a:latin typeface="楷体_GB2312" pitchFamily="49" charset="-122"/>
                <a:ea typeface="楷体_GB2312" pitchFamily="49" charset="-122"/>
              </a:rPr>
              <a:t>励</a:t>
            </a:r>
          </a:p>
          <a:p>
            <a:pPr algn="l" latinLnBrk="1">
              <a:spcBef>
                <a:spcPct val="0"/>
              </a:spcBef>
              <a:buSzTx/>
              <a:buFontTx/>
              <a:buNone/>
            </a:pPr>
            <a:r>
              <a:rPr kumimoji="1" lang="zh-CN" altLang="en-US" i="0">
                <a:effectLst>
                  <a:outerShdw blurRad="38100" dist="38100" dir="2700000" algn="tl">
                    <a:srgbClr val="FFFFFF"/>
                  </a:outerShdw>
                </a:effectLst>
                <a:latin typeface="楷体_GB2312" pitchFamily="49" charset="-122"/>
                <a:ea typeface="楷体_GB2312" pitchFamily="49" charset="-122"/>
              </a:rPr>
              <a:t>技</a:t>
            </a:r>
          </a:p>
          <a:p>
            <a:pPr algn="l" latinLnBrk="1">
              <a:spcBef>
                <a:spcPct val="0"/>
              </a:spcBef>
              <a:buSzTx/>
              <a:buFontTx/>
              <a:buNone/>
            </a:pPr>
            <a:r>
              <a:rPr kumimoji="1" lang="zh-CN" altLang="en-US" i="0">
                <a:effectLst>
                  <a:outerShdw blurRad="38100" dist="38100" dir="2700000" algn="tl">
                    <a:srgbClr val="FFFFFF"/>
                  </a:outerShdw>
                </a:effectLst>
                <a:latin typeface="楷体_GB2312" pitchFamily="49" charset="-122"/>
                <a:ea typeface="楷体_GB2312" pitchFamily="49" charset="-122"/>
              </a:rPr>
              <a:t>巧</a:t>
            </a:r>
          </a:p>
          <a:p>
            <a:pPr algn="l" latinLnBrk="1">
              <a:spcBef>
                <a:spcPct val="0"/>
              </a:spcBef>
              <a:buSzTx/>
              <a:buFontTx/>
              <a:buNone/>
            </a:pPr>
            <a:endParaRPr kumimoji="1" lang="zh-CN" altLang="en-US" i="0">
              <a:effectLst>
                <a:outerShdw blurRad="38100" dist="38100" dir="2700000" algn="tl">
                  <a:srgbClr val="FFFFFF"/>
                </a:outerShdw>
              </a:effectLst>
              <a:latin typeface="楷体_GB2312" pitchFamily="49" charset="-122"/>
              <a:ea typeface="楷体_GB2312" pitchFamily="49" charset="-122"/>
            </a:endParaRPr>
          </a:p>
          <a:p>
            <a:pPr algn="l" latinLnBrk="1">
              <a:spcBef>
                <a:spcPct val="0"/>
              </a:spcBef>
              <a:buSzTx/>
              <a:buFontTx/>
              <a:buNone/>
            </a:pPr>
            <a:endParaRPr kumimoji="1" lang="zh-CN" altLang="en-US" i="0">
              <a:effectLst>
                <a:outerShdw blurRad="38100" dist="38100" dir="2700000" algn="tl">
                  <a:srgbClr val="FFFFFF"/>
                </a:outerShdw>
              </a:effectLst>
              <a:latin typeface="楷体_GB2312" pitchFamily="49" charset="-122"/>
              <a:ea typeface="楷体_GB2312" pitchFamily="49" charset="-122"/>
            </a:endParaRPr>
          </a:p>
          <a:p>
            <a:pPr algn="l" latinLnBrk="1">
              <a:spcBef>
                <a:spcPct val="0"/>
              </a:spcBef>
              <a:buSzTx/>
              <a:buFontTx/>
              <a:buNone/>
            </a:pPr>
            <a:endParaRPr kumimoji="1" lang="ko-KR" altLang="en-US" i="0">
              <a:effectLst>
                <a:outerShdw blurRad="38100" dist="38100" dir="2700000" algn="tl">
                  <a:srgbClr val="FFFFFF"/>
                </a:outerShdw>
              </a:effectLst>
              <a:latin typeface="楷体_GB2312" pitchFamily="49" charset="-122"/>
              <a:ea typeface="楷体_GB2312" pitchFamily="49" charset="-122"/>
            </a:endParaRPr>
          </a:p>
        </p:txBody>
      </p:sp>
      <p:sp>
        <p:nvSpPr>
          <p:cNvPr id="1566736" name="Rectangle 16"/>
          <p:cNvSpPr>
            <a:spLocks noChangeArrowheads="1"/>
          </p:cNvSpPr>
          <p:nvPr/>
        </p:nvSpPr>
        <p:spPr bwMode="auto">
          <a:xfrm>
            <a:off x="577850" y="5562600"/>
            <a:ext cx="9036050" cy="546100"/>
          </a:xfrm>
          <a:prstGeom prst="rect">
            <a:avLst/>
          </a:prstGeom>
          <a:solidFill>
            <a:srgbClr val="FFFF00"/>
          </a:solidFill>
          <a:ln w="9525">
            <a:noFill/>
            <a:miter lim="800000"/>
            <a:headEnd/>
            <a:tailEnd/>
          </a:ln>
          <a:effectLst/>
        </p:spPr>
        <p:txBody>
          <a:bodyPr wrap="none" anchor="ctr"/>
          <a:lstStyle/>
          <a:p>
            <a:pPr latinLnBrk="1">
              <a:spcBef>
                <a:spcPct val="0"/>
              </a:spcBef>
              <a:buSzTx/>
              <a:buFontTx/>
              <a:buNone/>
            </a:pPr>
            <a:r>
              <a:rPr kumimoji="1" lang="zh-CN" altLang="en-US" sz="3200" i="0">
                <a:effectLst>
                  <a:outerShdw blurRad="38100" dist="38100" dir="2700000" algn="tl">
                    <a:srgbClr val="FFFFFF"/>
                  </a:outerShdw>
                </a:effectLst>
                <a:latin typeface="楷体_GB2312" pitchFamily="49" charset="-122"/>
                <a:ea typeface="楷体_GB2312" pitchFamily="49" charset="-122"/>
              </a:rPr>
              <a:t>     车间主管必备的专业技能和职业素养     </a:t>
            </a:r>
          </a:p>
        </p:txBody>
      </p:sp>
      <p:sp>
        <p:nvSpPr>
          <p:cNvPr id="1566737" name="Rectangle 17"/>
          <p:cNvSpPr>
            <a:spLocks noChangeArrowheads="1"/>
          </p:cNvSpPr>
          <p:nvPr/>
        </p:nvSpPr>
        <p:spPr bwMode="auto">
          <a:xfrm>
            <a:off x="1651000" y="574675"/>
            <a:ext cx="6851650" cy="685800"/>
          </a:xfrm>
          <a:prstGeom prst="rect">
            <a:avLst/>
          </a:prstGeom>
          <a:noFill/>
          <a:ln w="9525">
            <a:noFill/>
            <a:miter lim="800000"/>
            <a:headEnd/>
            <a:tailEnd/>
          </a:ln>
          <a:effectLst/>
        </p:spPr>
        <p:txBody>
          <a:bodyPr lIns="92075" tIns="46038" rIns="92075" bIns="46038" anchor="ctr"/>
          <a:lstStyle/>
          <a:p>
            <a:pPr>
              <a:spcBef>
                <a:spcPct val="0"/>
              </a:spcBef>
              <a:buSzTx/>
              <a:buFontTx/>
              <a:buNone/>
            </a:pPr>
            <a:r>
              <a:rPr kumimoji="1" lang="zh-CN" altLang="en-US" sz="3600">
                <a:effectLst>
                  <a:outerShdw blurRad="38100" dist="38100" dir="2700000" algn="tl">
                    <a:srgbClr val="C0C0C0"/>
                  </a:outerShdw>
                </a:effectLst>
                <a:latin typeface="楷体_GB2312" pitchFamily="49" charset="-122"/>
                <a:ea typeface="楷体_GB2312" pitchFamily="49" charset="-122"/>
              </a:rPr>
              <a:t>班组建设对车间主管的要求</a:t>
            </a:r>
          </a:p>
        </p:txBody>
      </p:sp>
      <p:sp>
        <p:nvSpPr>
          <p:cNvPr id="1566738" name="Line 18"/>
          <p:cNvSpPr>
            <a:spLocks noChangeShapeType="1"/>
          </p:cNvSpPr>
          <p:nvPr/>
        </p:nvSpPr>
        <p:spPr bwMode="auto">
          <a:xfrm>
            <a:off x="0" y="1295400"/>
            <a:ext cx="9906000" cy="0"/>
          </a:xfrm>
          <a:prstGeom prst="line">
            <a:avLst/>
          </a:prstGeom>
          <a:noFill/>
          <a:ln w="12700">
            <a:solidFill>
              <a:schemeClr val="tx1"/>
            </a:solidFill>
            <a:round/>
            <a:headEnd/>
            <a:tailEnd/>
          </a:ln>
          <a:effectLst/>
        </p:spPr>
        <p:txBody>
          <a:bodyPr wrap="none" anchor="ctr"/>
          <a:lstStyle/>
          <a:p>
            <a:endParaRPr lang="zh-CN" altLang="en-US"/>
          </a:p>
        </p:txBody>
      </p:sp>
    </p:spTree>
  </p:cSld>
  <p:clrMapOvr>
    <a:masterClrMapping/>
  </p:clrMapOvr>
  <p:transition>
    <p:plus/>
    <p:sndAc>
      <p:stSnd>
        <p:snd r:embed="rId2" name="whoosh.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7746" name="Rectangle 2"/>
          <p:cNvSpPr>
            <a:spLocks noGrp="1" noChangeArrowheads="1"/>
          </p:cNvSpPr>
          <p:nvPr>
            <p:ph type="body" idx="1"/>
          </p:nvPr>
        </p:nvSpPr>
        <p:spPr>
          <a:xfrm>
            <a:off x="584200" y="2060575"/>
            <a:ext cx="8920163" cy="3814763"/>
          </a:xfrm>
        </p:spPr>
        <p:txBody>
          <a:bodyPr/>
          <a:lstStyle/>
          <a:p>
            <a:pPr>
              <a:buFontTx/>
              <a:buNone/>
            </a:pPr>
            <a:r>
              <a:rPr lang="zh-CN" altLang="en-US" sz="2800">
                <a:latin typeface="楷体_GB2312" pitchFamily="49" charset="-122"/>
                <a:ea typeface="楷体_GB2312" pitchFamily="49" charset="-122"/>
              </a:rPr>
              <a:t>      </a:t>
            </a:r>
            <a:r>
              <a:rPr lang="zh-CN" altLang="en-US" sz="2800">
                <a:latin typeface="Arial"/>
                <a:ea typeface="楷体_GB2312" pitchFamily="49" charset="-122"/>
              </a:rPr>
              <a:t>“</a:t>
            </a:r>
            <a:r>
              <a:rPr lang="zh-CN" altLang="en-US" sz="2800">
                <a:latin typeface="楷体_GB2312" pitchFamily="49" charset="-122"/>
                <a:ea typeface="楷体_GB2312" pitchFamily="49" charset="-122"/>
              </a:rPr>
              <a:t>心智模式是深植于我们心灵之中，关于我们</a:t>
            </a:r>
            <a:r>
              <a:rPr lang="zh-CN" altLang="en-US" sz="2800">
                <a:solidFill>
                  <a:srgbClr val="FF0000"/>
                </a:solidFill>
                <a:latin typeface="楷体_GB2312" pitchFamily="49" charset="-122"/>
                <a:ea typeface="楷体_GB2312" pitchFamily="49" charset="-122"/>
              </a:rPr>
              <a:t>自己、别人、组织</a:t>
            </a:r>
            <a:r>
              <a:rPr lang="zh-CN" altLang="en-US" sz="2800">
                <a:latin typeface="楷体_GB2312" pitchFamily="49" charset="-122"/>
                <a:ea typeface="楷体_GB2312" pitchFamily="49" charset="-122"/>
              </a:rPr>
              <a:t>以及</a:t>
            </a:r>
            <a:r>
              <a:rPr lang="zh-CN" altLang="en-US" sz="2800">
                <a:solidFill>
                  <a:srgbClr val="FF0000"/>
                </a:solidFill>
                <a:latin typeface="楷体_GB2312" pitchFamily="49" charset="-122"/>
                <a:ea typeface="楷体_GB2312" pitchFamily="49" charset="-122"/>
              </a:rPr>
              <a:t>世界</a:t>
            </a:r>
            <a:r>
              <a:rPr lang="zh-CN" altLang="en-US" sz="2800">
                <a:latin typeface="楷体_GB2312" pitchFamily="49" charset="-122"/>
                <a:ea typeface="楷体_GB2312" pitchFamily="49" charset="-122"/>
              </a:rPr>
              <a:t>每个层面的</a:t>
            </a:r>
            <a:r>
              <a:rPr lang="zh-CN" altLang="en-US" sz="2800">
                <a:solidFill>
                  <a:srgbClr val="FF0000"/>
                </a:solidFill>
                <a:latin typeface="楷体_GB2312" pitchFamily="49" charset="-122"/>
                <a:ea typeface="楷体_GB2312" pitchFamily="49" charset="-122"/>
              </a:rPr>
              <a:t>形象、假设和故事</a:t>
            </a:r>
            <a:r>
              <a:rPr lang="zh-CN" altLang="en-US" sz="2800">
                <a:latin typeface="楷体_GB2312" pitchFamily="49" charset="-122"/>
                <a:ea typeface="楷体_GB2312" pitchFamily="49" charset="-122"/>
              </a:rPr>
              <a:t>。就好像一块玻璃微妙地扭曲了我们的视野一样，心智模式也决定了我们对世界的看法。</a:t>
            </a:r>
            <a:r>
              <a:rPr lang="zh-CN" altLang="en-US" sz="2800">
                <a:latin typeface="Arial"/>
                <a:ea typeface="楷体_GB2312" pitchFamily="49" charset="-122"/>
              </a:rPr>
              <a:t>”</a:t>
            </a:r>
            <a:r>
              <a:rPr lang="zh-CN" altLang="en-US" sz="2800">
                <a:latin typeface="楷体_GB2312" pitchFamily="49" charset="-122"/>
                <a:ea typeface="楷体_GB2312" pitchFamily="49" charset="-122"/>
              </a:rPr>
              <a:t> </a:t>
            </a:r>
          </a:p>
          <a:p>
            <a:pPr>
              <a:buFontTx/>
              <a:buNone/>
            </a:pPr>
            <a:endParaRPr lang="zh-CN" altLang="en-US" sz="2800">
              <a:latin typeface="楷体_GB2312" pitchFamily="49" charset="-122"/>
              <a:ea typeface="楷体_GB2312" pitchFamily="49" charset="-122"/>
            </a:endParaRPr>
          </a:p>
          <a:p>
            <a:pPr>
              <a:buFontTx/>
              <a:buNone/>
            </a:pPr>
            <a:r>
              <a:rPr lang="zh-CN" altLang="en-US" sz="2800">
                <a:latin typeface="楷体_GB2312" pitchFamily="49" charset="-122"/>
                <a:ea typeface="楷体_GB2312" pitchFamily="49" charset="-122"/>
              </a:rPr>
              <a:t>                 </a:t>
            </a:r>
            <a:r>
              <a:rPr lang="en-US" altLang="zh-CN" sz="2800">
                <a:latin typeface="楷体_GB2312" pitchFamily="49" charset="-122"/>
                <a:ea typeface="楷体_GB2312" pitchFamily="49" charset="-122"/>
              </a:rPr>
              <a:t>------《</a:t>
            </a:r>
            <a:r>
              <a:rPr lang="zh-CN" altLang="en-US" sz="2800">
                <a:latin typeface="楷体_GB2312" pitchFamily="49" charset="-122"/>
                <a:ea typeface="楷体_GB2312" pitchFamily="49" charset="-122"/>
              </a:rPr>
              <a:t>第五项修炼</a:t>
            </a:r>
            <a:r>
              <a:rPr lang="en-US" altLang="zh-CN" sz="2800">
                <a:latin typeface="楷体_GB2312" pitchFamily="49" charset="-122"/>
                <a:ea typeface="楷体_GB2312" pitchFamily="49" charset="-122"/>
              </a:rPr>
              <a:t>》.</a:t>
            </a:r>
            <a:r>
              <a:rPr lang="zh-CN" altLang="en-US" sz="2800">
                <a:latin typeface="楷体_GB2312" pitchFamily="49" charset="-122"/>
                <a:ea typeface="楷体_GB2312" pitchFamily="49" charset="-122"/>
              </a:rPr>
              <a:t>彼得</a:t>
            </a:r>
            <a:r>
              <a:rPr lang="en-US" altLang="zh-CN" sz="2800">
                <a:latin typeface="楷体_GB2312" pitchFamily="49" charset="-122"/>
                <a:ea typeface="楷体_GB2312" pitchFamily="49" charset="-122"/>
              </a:rPr>
              <a:t>.</a:t>
            </a:r>
            <a:r>
              <a:rPr lang="zh-CN" altLang="en-US" sz="2800">
                <a:latin typeface="楷体_GB2312" pitchFamily="49" charset="-122"/>
                <a:ea typeface="楷体_GB2312" pitchFamily="49" charset="-122"/>
              </a:rPr>
              <a:t>圣吉</a:t>
            </a:r>
          </a:p>
        </p:txBody>
      </p:sp>
      <p:sp>
        <p:nvSpPr>
          <p:cNvPr id="1567747" name="Rectangle 3"/>
          <p:cNvSpPr>
            <a:spLocks noChangeArrowheads="1"/>
          </p:cNvSpPr>
          <p:nvPr/>
        </p:nvSpPr>
        <p:spPr bwMode="auto">
          <a:xfrm>
            <a:off x="1209675" y="452438"/>
            <a:ext cx="6708775" cy="563562"/>
          </a:xfrm>
          <a:prstGeom prst="rect">
            <a:avLst/>
          </a:prstGeom>
          <a:noFill/>
          <a:ln w="9525">
            <a:noFill/>
            <a:miter lim="800000"/>
            <a:headEnd/>
            <a:tailEnd/>
          </a:ln>
        </p:spPr>
        <p:txBody>
          <a:bodyPr anchor="ctr"/>
          <a:lstStyle/>
          <a:p>
            <a:pPr algn="l" defTabSz="1266825">
              <a:spcBef>
                <a:spcPct val="0"/>
              </a:spcBef>
              <a:buSzTx/>
              <a:buFontTx/>
              <a:buNone/>
            </a:pPr>
            <a:r>
              <a:rPr lang="en-US" altLang="zh-CN" sz="3200" b="0" i="0">
                <a:sym typeface="Arial" pitchFamily="34" charset="0"/>
              </a:rPr>
              <a:t>4</a:t>
            </a:r>
            <a:r>
              <a:rPr lang="zh-CN" altLang="en-US" sz="3200" b="0" i="0">
                <a:sym typeface="Arial" pitchFamily="34" charset="0"/>
              </a:rPr>
              <a:t>、车间主管的心智模式建立</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3890" name="Rectangle 2"/>
          <p:cNvSpPr>
            <a:spLocks noGrp="1" noChangeArrowheads="1"/>
          </p:cNvSpPr>
          <p:nvPr>
            <p:ph type="title"/>
          </p:nvPr>
        </p:nvSpPr>
        <p:spPr>
          <a:xfrm>
            <a:off x="1285875" y="620713"/>
            <a:ext cx="4675188" cy="431800"/>
          </a:xfrm>
        </p:spPr>
        <p:txBody>
          <a:bodyPr/>
          <a:lstStyle/>
          <a:p>
            <a:r>
              <a:rPr lang="zh-CN" altLang="en-US">
                <a:ea typeface="黑体" pitchFamily="49" charset="-122"/>
              </a:rPr>
              <a:t>心智模式四大“顽石”</a:t>
            </a:r>
          </a:p>
        </p:txBody>
      </p:sp>
      <p:sp>
        <p:nvSpPr>
          <p:cNvPr id="1573891" name="Rectangle 3"/>
          <p:cNvSpPr>
            <a:spLocks noGrp="1" noChangeArrowheads="1"/>
          </p:cNvSpPr>
          <p:nvPr>
            <p:ph type="body" sz="half" idx="1"/>
          </p:nvPr>
        </p:nvSpPr>
        <p:spPr>
          <a:xfrm>
            <a:off x="273050" y="1412875"/>
            <a:ext cx="9050338" cy="3024188"/>
          </a:xfrm>
        </p:spPr>
        <p:txBody>
          <a:bodyPr/>
          <a:lstStyle/>
          <a:p>
            <a:pPr>
              <a:lnSpc>
                <a:spcPct val="90000"/>
              </a:lnSpc>
            </a:pPr>
            <a:endParaRPr lang="zh-CN" altLang="en-US" sz="3200"/>
          </a:p>
          <a:p>
            <a:pPr>
              <a:lnSpc>
                <a:spcPct val="115000"/>
              </a:lnSpc>
              <a:buFontTx/>
              <a:buNone/>
            </a:pPr>
            <a:r>
              <a:rPr lang="en-US" altLang="zh-CN" sz="3200" b="1">
                <a:solidFill>
                  <a:srgbClr val="FF0000"/>
                </a:solidFill>
                <a:latin typeface="仿宋_GB2312" pitchFamily="49" charset="-122"/>
                <a:ea typeface="仿宋_GB2312" pitchFamily="49" charset="-122"/>
              </a:rPr>
              <a:t>1</a:t>
            </a:r>
            <a:r>
              <a:rPr lang="zh-CN" altLang="en-US" sz="3200" b="1">
                <a:solidFill>
                  <a:srgbClr val="FF0000"/>
                </a:solidFill>
                <a:latin typeface="仿宋_GB2312" pitchFamily="49" charset="-122"/>
                <a:ea typeface="仿宋_GB2312" pitchFamily="49" charset="-122"/>
              </a:rPr>
              <a:t>、自我感觉良好</a:t>
            </a:r>
            <a:r>
              <a:rPr lang="en-US" altLang="zh-CN" sz="3200" b="1">
                <a:latin typeface="Arial"/>
                <a:ea typeface="仿宋_GB2312" pitchFamily="49" charset="-122"/>
              </a:rPr>
              <a:t>——</a:t>
            </a:r>
            <a:r>
              <a:rPr lang="zh-CN" altLang="en-US" sz="3200" b="1">
                <a:latin typeface="仿宋_GB2312" pitchFamily="49" charset="-122"/>
                <a:ea typeface="仿宋_GB2312" pitchFamily="49" charset="-122"/>
              </a:rPr>
              <a:t>从来都是对的（归罪于外）</a:t>
            </a:r>
          </a:p>
          <a:p>
            <a:pPr>
              <a:lnSpc>
                <a:spcPct val="115000"/>
              </a:lnSpc>
              <a:buFontTx/>
              <a:buNone/>
            </a:pPr>
            <a:r>
              <a:rPr lang="en-US" altLang="zh-CN" sz="3200" b="1">
                <a:solidFill>
                  <a:srgbClr val="FF0000"/>
                </a:solidFill>
                <a:latin typeface="仿宋_GB2312" pitchFamily="49" charset="-122"/>
                <a:ea typeface="仿宋_GB2312" pitchFamily="49" charset="-122"/>
              </a:rPr>
              <a:t>2</a:t>
            </a:r>
            <a:r>
              <a:rPr lang="zh-CN" altLang="en-US" sz="3200" b="1">
                <a:solidFill>
                  <a:srgbClr val="FF0000"/>
                </a:solidFill>
                <a:latin typeface="仿宋_GB2312" pitchFamily="49" charset="-122"/>
                <a:ea typeface="仿宋_GB2312" pitchFamily="49" charset="-122"/>
              </a:rPr>
              <a:t>、习惯成自然</a:t>
            </a:r>
            <a:r>
              <a:rPr lang="en-US" altLang="zh-CN" sz="3200" b="1">
                <a:latin typeface="Arial"/>
                <a:ea typeface="仿宋_GB2312" pitchFamily="49" charset="-122"/>
              </a:rPr>
              <a:t>——</a:t>
            </a:r>
            <a:r>
              <a:rPr lang="zh-CN" altLang="en-US" sz="3200" b="1">
                <a:latin typeface="仿宋_GB2312" pitchFamily="49" charset="-122"/>
                <a:ea typeface="仿宋_GB2312" pitchFamily="49" charset="-122"/>
              </a:rPr>
              <a:t>一直这样做的（墨守成规）</a:t>
            </a:r>
          </a:p>
          <a:p>
            <a:pPr>
              <a:lnSpc>
                <a:spcPct val="115000"/>
              </a:lnSpc>
              <a:buFontTx/>
              <a:buNone/>
            </a:pPr>
            <a:r>
              <a:rPr lang="en-US" altLang="zh-CN" sz="3200" b="1">
                <a:solidFill>
                  <a:srgbClr val="FF0000"/>
                </a:solidFill>
                <a:latin typeface="仿宋_GB2312" pitchFamily="49" charset="-122"/>
                <a:ea typeface="仿宋_GB2312" pitchFamily="49" charset="-122"/>
              </a:rPr>
              <a:t>3</a:t>
            </a:r>
            <a:r>
              <a:rPr lang="zh-CN" altLang="en-US" sz="3200" b="1">
                <a:solidFill>
                  <a:srgbClr val="FF0000"/>
                </a:solidFill>
                <a:latin typeface="仿宋_GB2312" pitchFamily="49" charset="-122"/>
                <a:ea typeface="仿宋_GB2312" pitchFamily="49" charset="-122"/>
              </a:rPr>
              <a:t>、局限思考</a:t>
            </a:r>
            <a:r>
              <a:rPr lang="en-US" altLang="zh-CN" sz="3200" b="1">
                <a:latin typeface="Arial"/>
                <a:ea typeface="仿宋_GB2312" pitchFamily="49" charset="-122"/>
              </a:rPr>
              <a:t>——</a:t>
            </a:r>
            <a:r>
              <a:rPr lang="zh-CN" altLang="en-US" sz="3200" b="1">
                <a:latin typeface="仿宋_GB2312" pitchFamily="49" charset="-122"/>
                <a:ea typeface="仿宋_GB2312" pitchFamily="49" charset="-122"/>
              </a:rPr>
              <a:t>见木不见林（线性思维）</a:t>
            </a:r>
          </a:p>
          <a:p>
            <a:pPr>
              <a:lnSpc>
                <a:spcPct val="115000"/>
              </a:lnSpc>
              <a:buFontTx/>
              <a:buNone/>
            </a:pPr>
            <a:r>
              <a:rPr lang="en-US" altLang="zh-CN" sz="3200" b="1">
                <a:solidFill>
                  <a:srgbClr val="FF0000"/>
                </a:solidFill>
                <a:latin typeface="仿宋_GB2312" pitchFamily="49" charset="-122"/>
                <a:ea typeface="仿宋_GB2312" pitchFamily="49" charset="-122"/>
              </a:rPr>
              <a:t>4</a:t>
            </a:r>
            <a:r>
              <a:rPr lang="zh-CN" altLang="en-US" sz="3200" b="1">
                <a:solidFill>
                  <a:srgbClr val="FF0000"/>
                </a:solidFill>
                <a:latin typeface="仿宋_GB2312" pitchFamily="49" charset="-122"/>
                <a:ea typeface="仿宋_GB2312" pitchFamily="49" charset="-122"/>
              </a:rPr>
              <a:t>、心态不正</a:t>
            </a:r>
            <a:r>
              <a:rPr lang="en-US" altLang="zh-CN" sz="3200" b="1">
                <a:latin typeface="Arial"/>
                <a:ea typeface="仿宋_GB2312" pitchFamily="49" charset="-122"/>
              </a:rPr>
              <a:t>——</a:t>
            </a:r>
            <a:r>
              <a:rPr lang="zh-CN" altLang="en-US" sz="3200" b="1">
                <a:latin typeface="仿宋_GB2312" pitchFamily="49" charset="-122"/>
                <a:ea typeface="仿宋_GB2312" pitchFamily="49" charset="-122"/>
              </a:rPr>
              <a:t>五气并存（官、骄、娇、泄、不服气）</a:t>
            </a:r>
          </a:p>
          <a:p>
            <a:pPr>
              <a:lnSpc>
                <a:spcPct val="115000"/>
              </a:lnSpc>
            </a:pPr>
            <a:endParaRPr lang="zh-CN" altLang="en-US" sz="3200" b="1">
              <a:latin typeface="仿宋_GB2312" pitchFamily="49" charset="-122"/>
              <a:ea typeface="仿宋_GB2312" pitchFamily="49" charset="-122"/>
            </a:endParaRPr>
          </a:p>
        </p:txBody>
      </p:sp>
    </p:spTree>
  </p:cSld>
  <p:clrMapOvr>
    <a:masterClrMapping/>
  </p:clrMapOvr>
  <p:transition spd="slow">
    <p:pull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5938" name="Rectangle 2"/>
          <p:cNvSpPr>
            <a:spLocks noGrp="1" noChangeArrowheads="1"/>
          </p:cNvSpPr>
          <p:nvPr>
            <p:ph type="body" idx="1"/>
          </p:nvPr>
        </p:nvSpPr>
        <p:spPr>
          <a:xfrm>
            <a:off x="495300" y="1676400"/>
            <a:ext cx="8918575" cy="4537075"/>
          </a:xfrm>
        </p:spPr>
        <p:txBody>
          <a:bodyPr/>
          <a:lstStyle/>
          <a:p>
            <a:pPr>
              <a:lnSpc>
                <a:spcPct val="135000"/>
              </a:lnSpc>
              <a:buFontTx/>
              <a:buNone/>
            </a:pPr>
            <a:r>
              <a:rPr lang="zh-CN" altLang="en-US" sz="2800">
                <a:latin typeface="楷体_GB2312" pitchFamily="49" charset="-122"/>
                <a:ea typeface="楷体_GB2312" pitchFamily="49" charset="-122"/>
              </a:rPr>
              <a:t>１</a:t>
            </a:r>
            <a:r>
              <a:rPr lang="en-US" altLang="zh-CN" sz="2800">
                <a:latin typeface="楷体_GB2312" pitchFamily="49" charset="-122"/>
                <a:ea typeface="楷体_GB2312" pitchFamily="49" charset="-122"/>
              </a:rPr>
              <a:t>.</a:t>
            </a:r>
            <a:r>
              <a:rPr lang="zh-CN" altLang="en-US" sz="2800">
                <a:latin typeface="楷体_GB2312" pitchFamily="49" charset="-122"/>
                <a:ea typeface="楷体_GB2312" pitchFamily="49" charset="-122"/>
              </a:rPr>
              <a:t>自然世界</a:t>
            </a:r>
            <a:r>
              <a:rPr lang="en-US" altLang="zh-CN" sz="2800">
                <a:latin typeface="楷体_GB2312" pitchFamily="49" charset="-122"/>
                <a:ea typeface="楷体_GB2312" pitchFamily="49" charset="-122"/>
              </a:rPr>
              <a:t>:</a:t>
            </a:r>
            <a:r>
              <a:rPr lang="zh-CN" altLang="en-US" sz="2800" u="sng">
                <a:solidFill>
                  <a:schemeClr val="folHlink"/>
                </a:solidFill>
                <a:latin typeface="楷体_GB2312" pitchFamily="49" charset="-122"/>
                <a:ea typeface="楷体_GB2312" pitchFamily="49" charset="-122"/>
              </a:rPr>
              <a:t>我们对于外界的直接体验。</a:t>
            </a:r>
            <a:r>
              <a:rPr lang="zh-CN" altLang="en-US" sz="2800">
                <a:latin typeface="楷体_GB2312" pitchFamily="49" charset="-122"/>
                <a:ea typeface="楷体_GB2312" pitchFamily="49" charset="-122"/>
              </a:rPr>
              <a:t> </a:t>
            </a:r>
          </a:p>
          <a:p>
            <a:pPr>
              <a:lnSpc>
                <a:spcPct val="135000"/>
              </a:lnSpc>
              <a:buFontTx/>
              <a:buNone/>
            </a:pPr>
            <a:endParaRPr lang="zh-CN" altLang="en-US" sz="2800">
              <a:latin typeface="楷体_GB2312" pitchFamily="49" charset="-122"/>
              <a:ea typeface="楷体_GB2312" pitchFamily="49" charset="-122"/>
            </a:endParaRPr>
          </a:p>
          <a:p>
            <a:pPr>
              <a:lnSpc>
                <a:spcPct val="135000"/>
              </a:lnSpc>
              <a:buFontTx/>
              <a:buNone/>
            </a:pPr>
            <a:r>
              <a:rPr lang="zh-CN" altLang="en-US" sz="2800">
                <a:latin typeface="楷体_GB2312" pitchFamily="49" charset="-122"/>
                <a:ea typeface="楷体_GB2312" pitchFamily="49" charset="-122"/>
              </a:rPr>
              <a:t>２</a:t>
            </a:r>
            <a:r>
              <a:rPr lang="en-US" altLang="zh-CN" sz="2800">
                <a:latin typeface="楷体_GB2312" pitchFamily="49" charset="-122"/>
                <a:ea typeface="楷体_GB2312" pitchFamily="49" charset="-122"/>
              </a:rPr>
              <a:t>.</a:t>
            </a:r>
            <a:r>
              <a:rPr lang="zh-CN" altLang="en-US" sz="2800">
                <a:latin typeface="楷体_GB2312" pitchFamily="49" charset="-122"/>
                <a:ea typeface="楷体_GB2312" pitchFamily="49" charset="-122"/>
              </a:rPr>
              <a:t>概念模式</a:t>
            </a:r>
            <a:r>
              <a:rPr lang="en-US" altLang="zh-CN" sz="2800">
                <a:latin typeface="楷体_GB2312" pitchFamily="49" charset="-122"/>
                <a:ea typeface="楷体_GB2312" pitchFamily="49" charset="-122"/>
              </a:rPr>
              <a:t>:</a:t>
            </a:r>
            <a:r>
              <a:rPr lang="zh-CN" altLang="en-US" sz="2800" u="sng">
                <a:solidFill>
                  <a:schemeClr val="folHlink"/>
                </a:solidFill>
                <a:latin typeface="楷体_GB2312" pitchFamily="49" charset="-122"/>
                <a:ea typeface="楷体_GB2312" pitchFamily="49" charset="-122"/>
              </a:rPr>
              <a:t>我们从别人那里获得对于世界的间接体验。</a:t>
            </a:r>
            <a:r>
              <a:rPr lang="zh-CN" altLang="en-US" sz="2800" u="sng">
                <a:latin typeface="楷体_GB2312" pitchFamily="49" charset="-122"/>
                <a:ea typeface="楷体_GB2312" pitchFamily="49" charset="-122"/>
              </a:rPr>
              <a:t> </a:t>
            </a:r>
          </a:p>
          <a:p>
            <a:pPr>
              <a:lnSpc>
                <a:spcPct val="135000"/>
              </a:lnSpc>
              <a:buFontTx/>
              <a:buNone/>
            </a:pPr>
            <a:endParaRPr lang="zh-CN" altLang="en-US" sz="2800" u="sng">
              <a:latin typeface="楷体_GB2312" pitchFamily="49" charset="-122"/>
              <a:ea typeface="楷体_GB2312" pitchFamily="49" charset="-122"/>
            </a:endParaRPr>
          </a:p>
          <a:p>
            <a:pPr>
              <a:lnSpc>
                <a:spcPct val="135000"/>
              </a:lnSpc>
              <a:buFontTx/>
              <a:buNone/>
            </a:pPr>
            <a:r>
              <a:rPr lang="zh-CN" altLang="en-US" sz="2800">
                <a:latin typeface="楷体_GB2312" pitchFamily="49" charset="-122"/>
                <a:ea typeface="楷体_GB2312" pitchFamily="49" charset="-122"/>
              </a:rPr>
              <a:t>３</a:t>
            </a:r>
            <a:r>
              <a:rPr lang="en-US" altLang="zh-CN" sz="2800">
                <a:latin typeface="楷体_GB2312" pitchFamily="49" charset="-122"/>
                <a:ea typeface="楷体_GB2312" pitchFamily="49" charset="-122"/>
              </a:rPr>
              <a:t>.</a:t>
            </a:r>
            <a:r>
              <a:rPr lang="zh-CN" altLang="en-US" sz="2800">
                <a:latin typeface="楷体_GB2312" pitchFamily="49" charset="-122"/>
                <a:ea typeface="楷体_GB2312" pitchFamily="49" charset="-122"/>
              </a:rPr>
              <a:t>推论和归纳</a:t>
            </a:r>
            <a:r>
              <a:rPr lang="en-US" altLang="zh-CN" sz="2800">
                <a:latin typeface="楷体_GB2312" pitchFamily="49" charset="-122"/>
                <a:ea typeface="楷体_GB2312" pitchFamily="49" charset="-122"/>
              </a:rPr>
              <a:t>:</a:t>
            </a:r>
            <a:r>
              <a:rPr lang="zh-CN" altLang="en-US" sz="2800" u="sng">
                <a:solidFill>
                  <a:schemeClr val="folHlink"/>
                </a:solidFill>
                <a:latin typeface="楷体_GB2312" pitchFamily="49" charset="-122"/>
                <a:ea typeface="楷体_GB2312" pitchFamily="49" charset="-122"/>
              </a:rPr>
              <a:t>我们依靠推理形成的结论。</a:t>
            </a:r>
          </a:p>
          <a:p>
            <a:pPr>
              <a:lnSpc>
                <a:spcPct val="135000"/>
              </a:lnSpc>
              <a:buFontTx/>
              <a:buNone/>
            </a:pPr>
            <a:r>
              <a:rPr lang="zh-CN" altLang="en-US" sz="2800"/>
              <a:t> </a:t>
            </a:r>
          </a:p>
        </p:txBody>
      </p:sp>
      <p:sp>
        <p:nvSpPr>
          <p:cNvPr id="1575939" name="Rectangle 3"/>
          <p:cNvSpPr>
            <a:spLocks noGrp="1" noChangeArrowheads="1"/>
          </p:cNvSpPr>
          <p:nvPr>
            <p:ph type="title"/>
          </p:nvPr>
        </p:nvSpPr>
        <p:spPr>
          <a:xfrm>
            <a:off x="1520825" y="584200"/>
            <a:ext cx="4548188" cy="385763"/>
          </a:xfrm>
          <a:ln/>
        </p:spPr>
        <p:txBody>
          <a:bodyPr lIns="91427" tIns="45712" rIns="91427" bIns="45712"/>
          <a:lstStyle/>
          <a:p>
            <a:pPr algn="ctr"/>
            <a:r>
              <a:rPr lang="zh-CN" altLang="en-US"/>
              <a:t>心智模式的来源？</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6962" name="Rectangle 2"/>
          <p:cNvSpPr>
            <a:spLocks noGrp="1" noChangeArrowheads="1"/>
          </p:cNvSpPr>
          <p:nvPr>
            <p:ph type="title" idx="4294967295"/>
          </p:nvPr>
        </p:nvSpPr>
        <p:spPr>
          <a:xfrm>
            <a:off x="1365250" y="476250"/>
            <a:ext cx="5027613" cy="984250"/>
          </a:xfrm>
        </p:spPr>
        <p:txBody>
          <a:bodyPr/>
          <a:lstStyle/>
          <a:p>
            <a:r>
              <a:rPr lang="zh-CN" altLang="en-US">
                <a:latin typeface="黑体" pitchFamily="49" charset="-122"/>
                <a:ea typeface="黑体" pitchFamily="49" charset="-122"/>
              </a:rPr>
              <a:t>现代人心智模式</a:t>
            </a:r>
            <a:r>
              <a:rPr lang="zh-CN" altLang="en-US">
                <a:latin typeface="Arial"/>
                <a:ea typeface="黑体" pitchFamily="49" charset="-122"/>
              </a:rPr>
              <a:t>“</a:t>
            </a:r>
            <a:r>
              <a:rPr lang="zh-CN" altLang="en-US">
                <a:latin typeface="黑体" pitchFamily="49" charset="-122"/>
                <a:ea typeface="黑体" pitchFamily="49" charset="-122"/>
              </a:rPr>
              <a:t> 三要求</a:t>
            </a:r>
            <a:r>
              <a:rPr lang="zh-CN" altLang="en-US">
                <a:latin typeface="Arial"/>
                <a:ea typeface="黑体" pitchFamily="49" charset="-122"/>
              </a:rPr>
              <a:t>”</a:t>
            </a:r>
            <a:endParaRPr lang="zh-CN" altLang="en-US">
              <a:latin typeface="黑体" pitchFamily="49" charset="-122"/>
              <a:ea typeface="黑体" pitchFamily="49" charset="-122"/>
            </a:endParaRPr>
          </a:p>
        </p:txBody>
      </p:sp>
      <p:grpSp>
        <p:nvGrpSpPr>
          <p:cNvPr id="1576963" name="Group 3"/>
          <p:cNvGrpSpPr>
            <a:grpSpLocks/>
          </p:cNvGrpSpPr>
          <p:nvPr/>
        </p:nvGrpSpPr>
        <p:grpSpPr bwMode="auto">
          <a:xfrm>
            <a:off x="2066925" y="4076700"/>
            <a:ext cx="6400800" cy="2092325"/>
            <a:chOff x="1344" y="698"/>
            <a:chExt cx="3722" cy="1318"/>
          </a:xfrm>
        </p:grpSpPr>
        <p:sp>
          <p:nvSpPr>
            <p:cNvPr id="1576964" name="AutoShape 4"/>
            <p:cNvSpPr>
              <a:spLocks noChangeArrowheads="1"/>
            </p:cNvSpPr>
            <p:nvPr/>
          </p:nvSpPr>
          <p:spPr bwMode="auto">
            <a:xfrm>
              <a:off x="2064" y="960"/>
              <a:ext cx="2112" cy="1056"/>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zh-CN" altLang="en-US"/>
            </a:p>
          </p:txBody>
        </p:sp>
        <p:sp>
          <p:nvSpPr>
            <p:cNvPr id="1576965" name="Text Box 5"/>
            <p:cNvSpPr txBox="1">
              <a:spLocks noChangeArrowheads="1"/>
            </p:cNvSpPr>
            <p:nvPr/>
          </p:nvSpPr>
          <p:spPr bwMode="auto">
            <a:xfrm>
              <a:off x="3014" y="698"/>
              <a:ext cx="970" cy="288"/>
            </a:xfrm>
            <a:prstGeom prst="rect">
              <a:avLst/>
            </a:prstGeom>
            <a:noFill/>
            <a:ln w="9525">
              <a:noFill/>
              <a:miter lim="800000"/>
              <a:headEnd/>
              <a:tailEnd/>
            </a:ln>
            <a:effectLst/>
          </p:spPr>
          <p:txBody>
            <a:bodyPr wrap="none">
              <a:spAutoFit/>
            </a:bodyPr>
            <a:lstStyle/>
            <a:p>
              <a:pPr algn="l">
                <a:spcBef>
                  <a:spcPct val="0"/>
                </a:spcBef>
                <a:buSzTx/>
                <a:buFontTx/>
                <a:buNone/>
              </a:pPr>
              <a:r>
                <a:rPr kumimoji="1" lang="en-US" altLang="zh-CN" b="0" i="0">
                  <a:latin typeface="Times New Roman" pitchFamily="18" charset="0"/>
                </a:rPr>
                <a:t>AQ</a:t>
              </a:r>
              <a:r>
                <a:rPr kumimoji="1" lang="zh-CN" altLang="zh-CN" b="0" i="0">
                  <a:latin typeface="Times New Roman" pitchFamily="18" charset="0"/>
                </a:rPr>
                <a:t>逆境商</a:t>
              </a:r>
              <a:endParaRPr kumimoji="1" lang="zh-CN" altLang="en-US" b="0" i="0">
                <a:latin typeface="Times New Roman" pitchFamily="18" charset="0"/>
              </a:endParaRPr>
            </a:p>
          </p:txBody>
        </p:sp>
        <p:sp>
          <p:nvSpPr>
            <p:cNvPr id="1576966" name="Text Box 6"/>
            <p:cNvSpPr txBox="1">
              <a:spLocks noChangeArrowheads="1"/>
            </p:cNvSpPr>
            <p:nvPr/>
          </p:nvSpPr>
          <p:spPr bwMode="auto">
            <a:xfrm>
              <a:off x="4310" y="1562"/>
              <a:ext cx="756" cy="288"/>
            </a:xfrm>
            <a:prstGeom prst="rect">
              <a:avLst/>
            </a:prstGeom>
            <a:noFill/>
            <a:ln w="9525">
              <a:noFill/>
              <a:miter lim="800000"/>
              <a:headEnd/>
              <a:tailEnd/>
            </a:ln>
            <a:effectLst/>
          </p:spPr>
          <p:txBody>
            <a:bodyPr wrap="none">
              <a:spAutoFit/>
            </a:bodyPr>
            <a:lstStyle/>
            <a:p>
              <a:pPr algn="l">
                <a:spcBef>
                  <a:spcPct val="0"/>
                </a:spcBef>
                <a:buSzTx/>
                <a:buFontTx/>
                <a:buNone/>
              </a:pPr>
              <a:r>
                <a:rPr kumimoji="1" lang="en-US" altLang="zh-CN" b="0" i="0">
                  <a:latin typeface="Times New Roman" pitchFamily="18" charset="0"/>
                </a:rPr>
                <a:t>EQ</a:t>
              </a:r>
              <a:r>
                <a:rPr kumimoji="1" lang="zh-CN" altLang="zh-CN" b="0" i="0">
                  <a:latin typeface="Times New Roman" pitchFamily="18" charset="0"/>
                </a:rPr>
                <a:t>情商</a:t>
              </a:r>
              <a:endParaRPr kumimoji="1" lang="zh-CN" altLang="en-US" b="0" i="0">
                <a:latin typeface="Times New Roman" pitchFamily="18" charset="0"/>
              </a:endParaRPr>
            </a:p>
          </p:txBody>
        </p:sp>
        <p:sp>
          <p:nvSpPr>
            <p:cNvPr id="1576967" name="Text Box 7"/>
            <p:cNvSpPr txBox="1">
              <a:spLocks noChangeArrowheads="1"/>
            </p:cNvSpPr>
            <p:nvPr/>
          </p:nvSpPr>
          <p:spPr bwMode="auto">
            <a:xfrm>
              <a:off x="1344" y="1632"/>
              <a:ext cx="703" cy="288"/>
            </a:xfrm>
            <a:prstGeom prst="rect">
              <a:avLst/>
            </a:prstGeom>
            <a:noFill/>
            <a:ln w="9525">
              <a:noFill/>
              <a:miter lim="800000"/>
              <a:headEnd/>
              <a:tailEnd/>
            </a:ln>
            <a:effectLst/>
          </p:spPr>
          <p:txBody>
            <a:bodyPr wrap="none">
              <a:spAutoFit/>
            </a:bodyPr>
            <a:lstStyle/>
            <a:p>
              <a:pPr algn="l">
                <a:spcBef>
                  <a:spcPct val="0"/>
                </a:spcBef>
                <a:buSzTx/>
                <a:buFontTx/>
                <a:buNone/>
              </a:pPr>
              <a:r>
                <a:rPr kumimoji="1" lang="en-US" altLang="zh-CN" b="0" i="0">
                  <a:latin typeface="Times New Roman" pitchFamily="18" charset="0"/>
                </a:rPr>
                <a:t>IQ</a:t>
              </a:r>
              <a:r>
                <a:rPr kumimoji="1" lang="zh-CN" altLang="zh-CN" b="0" i="0">
                  <a:latin typeface="Times New Roman" pitchFamily="18" charset="0"/>
                </a:rPr>
                <a:t>智商</a:t>
              </a:r>
              <a:endParaRPr kumimoji="1" lang="zh-CN" altLang="en-US" b="0" i="0">
                <a:latin typeface="Times New Roman" pitchFamily="18" charset="0"/>
              </a:endParaRPr>
            </a:p>
          </p:txBody>
        </p:sp>
      </p:grpSp>
      <p:sp>
        <p:nvSpPr>
          <p:cNvPr id="1576968" name="WordArt 8"/>
          <p:cNvSpPr>
            <a:spLocks noChangeArrowheads="1" noChangeShapeType="1" noTextEdit="1"/>
          </p:cNvSpPr>
          <p:nvPr/>
        </p:nvSpPr>
        <p:spPr bwMode="auto">
          <a:xfrm>
            <a:off x="1985963" y="2997200"/>
            <a:ext cx="1231900" cy="749300"/>
          </a:xfrm>
          <a:prstGeom prst="rect">
            <a:avLst/>
          </a:prstGeom>
        </p:spPr>
        <p:txBody>
          <a:bodyPr wrap="none" fromWordArt="1">
            <a:prstTxWarp prst="textPlain">
              <a:avLst>
                <a:gd name="adj" fmla="val 50000"/>
              </a:avLst>
            </a:prstTxWarp>
            <a:scene3d>
              <a:camera prst="legacyPerspectiveFront">
                <a:rot lat="20699999" lon="300000" rev="0"/>
              </a:camera>
              <a:lightRig rig="legacyNormal2" dir="t"/>
            </a:scene3d>
            <a:sp3d extrusionH="887400" prstMaterial="legacyPlastic">
              <a:extrusionClr>
                <a:schemeClr val="tx1"/>
              </a:extrusionClr>
            </a:sp3d>
          </a:bodyPr>
          <a:lstStyle/>
          <a:p>
            <a:r>
              <a:rPr lang="zh-CN" altLang="en-US" sz="4400" kern="10">
                <a:ln w="9525">
                  <a:round/>
                  <a:headEnd/>
                  <a:tailEnd/>
                </a:ln>
                <a:solidFill>
                  <a:srgbClr val="FFFF00"/>
                </a:solidFill>
                <a:latin typeface="宋体"/>
                <a:ea typeface="宋体"/>
              </a:rPr>
              <a:t>气度</a:t>
            </a:r>
          </a:p>
        </p:txBody>
      </p:sp>
      <p:sp>
        <p:nvSpPr>
          <p:cNvPr id="1576969" name="WordArt 9"/>
          <p:cNvSpPr>
            <a:spLocks noChangeArrowheads="1" noChangeShapeType="1" noTextEdit="1"/>
          </p:cNvSpPr>
          <p:nvPr/>
        </p:nvSpPr>
        <p:spPr bwMode="auto">
          <a:xfrm>
            <a:off x="4017963" y="2205038"/>
            <a:ext cx="1019175" cy="609600"/>
          </a:xfrm>
          <a:prstGeom prst="rect">
            <a:avLst/>
          </a:prstGeom>
        </p:spPr>
        <p:txBody>
          <a:bodyPr wrap="none" fromWordArt="1">
            <a:prstTxWarp prst="textPlain">
              <a:avLst>
                <a:gd name="adj" fmla="val 50000"/>
              </a:avLst>
            </a:prstTxWarp>
            <a:scene3d>
              <a:camera prst="legacyPerspectiveFront">
                <a:rot lat="20699999" lon="300000" rev="0"/>
              </a:camera>
              <a:lightRig rig="legacyNormal2" dir="t"/>
            </a:scene3d>
            <a:sp3d extrusionH="887400" prstMaterial="legacyPlastic">
              <a:extrusionClr>
                <a:schemeClr val="tx1"/>
              </a:extrusionClr>
            </a:sp3d>
          </a:bodyPr>
          <a:lstStyle/>
          <a:p>
            <a:r>
              <a:rPr lang="zh-CN" altLang="en-US" sz="3600" kern="10">
                <a:ln w="9525">
                  <a:round/>
                  <a:headEnd/>
                  <a:tailEnd/>
                </a:ln>
                <a:solidFill>
                  <a:srgbClr val="FFFF00"/>
                </a:solidFill>
                <a:latin typeface="宋体"/>
                <a:ea typeface="宋体"/>
              </a:rPr>
              <a:t>沟通</a:t>
            </a:r>
          </a:p>
        </p:txBody>
      </p:sp>
      <p:sp>
        <p:nvSpPr>
          <p:cNvPr id="1576970" name="WordArt 10"/>
          <p:cNvSpPr>
            <a:spLocks noChangeArrowheads="1" noChangeShapeType="1" noTextEdit="1"/>
          </p:cNvSpPr>
          <p:nvPr/>
        </p:nvSpPr>
        <p:spPr bwMode="auto">
          <a:xfrm>
            <a:off x="6045200" y="1700213"/>
            <a:ext cx="1536700" cy="609600"/>
          </a:xfrm>
          <a:prstGeom prst="rect">
            <a:avLst/>
          </a:prstGeom>
        </p:spPr>
        <p:txBody>
          <a:bodyPr wrap="none" fromWordArt="1">
            <a:prstTxWarp prst="textPlain">
              <a:avLst>
                <a:gd name="adj" fmla="val 50000"/>
              </a:avLst>
            </a:prstTxWarp>
            <a:scene3d>
              <a:camera prst="legacyPerspectiveFront">
                <a:rot lat="20699999" lon="300000" rev="0"/>
              </a:camera>
              <a:lightRig rig="legacyNormal2" dir="t"/>
            </a:scene3d>
            <a:sp3d extrusionH="887400" prstMaterial="legacyPlastic">
              <a:extrusionClr>
                <a:schemeClr val="tx1"/>
              </a:extrusionClr>
            </a:sp3d>
          </a:bodyPr>
          <a:lstStyle/>
          <a:p>
            <a:r>
              <a:rPr lang="en-US" altLang="zh-CN" sz="3600" kern="10">
                <a:ln w="9525">
                  <a:round/>
                  <a:headEnd/>
                  <a:tailEnd/>
                </a:ln>
                <a:solidFill>
                  <a:srgbClr val="FFFF00"/>
                </a:solidFill>
                <a:latin typeface="宋体"/>
                <a:ea typeface="宋体"/>
              </a:rPr>
              <a:t>3“Q”</a:t>
            </a:r>
            <a:endParaRPr lang="zh-CN" altLang="en-US" sz="3600" kern="10">
              <a:ln w="9525">
                <a:round/>
                <a:headEnd/>
                <a:tailEnd/>
              </a:ln>
              <a:solidFill>
                <a:srgbClr val="FFFF00"/>
              </a:solidFill>
              <a:latin typeface="宋体"/>
              <a:ea typeface="宋体"/>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76962"/>
                                        </p:tgtEl>
                                        <p:attrNameLst>
                                          <p:attrName>style.visibility</p:attrName>
                                        </p:attrNameLst>
                                      </p:cBhvr>
                                      <p:to>
                                        <p:strVal val="visible"/>
                                      </p:to>
                                    </p:set>
                                    <p:animEffect transition="in" filter="wipe(down)">
                                      <p:cBhvr>
                                        <p:cTn id="7" dur="500"/>
                                        <p:tgtEl>
                                          <p:spTgt spid="157696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36" fill="hold" grpId="0" nodeType="clickEffect">
                                  <p:stCondLst>
                                    <p:cond delay="0"/>
                                  </p:stCondLst>
                                  <p:childTnLst>
                                    <p:set>
                                      <p:cBhvr>
                                        <p:cTn id="11" dur="1" fill="hold">
                                          <p:stCondLst>
                                            <p:cond delay="0"/>
                                          </p:stCondLst>
                                        </p:cTn>
                                        <p:tgtEl>
                                          <p:spTgt spid="1576968"/>
                                        </p:tgtEl>
                                        <p:attrNameLst>
                                          <p:attrName>style.visibility</p:attrName>
                                        </p:attrNameLst>
                                      </p:cBhvr>
                                      <p:to>
                                        <p:strVal val="visible"/>
                                      </p:to>
                                    </p:set>
                                    <p:anim calcmode="lin" valueType="num">
                                      <p:cBhvr>
                                        <p:cTn id="12" dur="500" fill="hold"/>
                                        <p:tgtEl>
                                          <p:spTgt spid="1576968"/>
                                        </p:tgtEl>
                                        <p:attrNameLst>
                                          <p:attrName>ppt_w</p:attrName>
                                        </p:attrNameLst>
                                      </p:cBhvr>
                                      <p:tavLst>
                                        <p:tav tm="0">
                                          <p:val>
                                            <p:strVal val="(6*min(max(#ppt_w*#ppt_h,.3),1)-7.4)/-.7*#ppt_w"/>
                                          </p:val>
                                        </p:tav>
                                        <p:tav tm="100000">
                                          <p:val>
                                            <p:strVal val="#ppt_w"/>
                                          </p:val>
                                        </p:tav>
                                      </p:tavLst>
                                    </p:anim>
                                    <p:anim calcmode="lin" valueType="num">
                                      <p:cBhvr>
                                        <p:cTn id="13" dur="500" fill="hold"/>
                                        <p:tgtEl>
                                          <p:spTgt spid="1576968"/>
                                        </p:tgtEl>
                                        <p:attrNameLst>
                                          <p:attrName>ppt_h</p:attrName>
                                        </p:attrNameLst>
                                      </p:cBhvr>
                                      <p:tavLst>
                                        <p:tav tm="0">
                                          <p:val>
                                            <p:strVal val="(6*min(max(#ppt_w*#ppt_h,.3),1)-7.4)/-.7*#ppt_h"/>
                                          </p:val>
                                        </p:tav>
                                        <p:tav tm="100000">
                                          <p:val>
                                            <p:strVal val="#ppt_h"/>
                                          </p:val>
                                        </p:tav>
                                      </p:tavLst>
                                    </p:anim>
                                    <p:anim calcmode="lin" valueType="num">
                                      <p:cBhvr>
                                        <p:cTn id="14" dur="500" fill="hold"/>
                                        <p:tgtEl>
                                          <p:spTgt spid="1576968"/>
                                        </p:tgtEl>
                                        <p:attrNameLst>
                                          <p:attrName>ppt_x</p:attrName>
                                        </p:attrNameLst>
                                      </p:cBhvr>
                                      <p:tavLst>
                                        <p:tav tm="0">
                                          <p:val>
                                            <p:fltVal val="0.5"/>
                                          </p:val>
                                        </p:tav>
                                        <p:tav tm="100000">
                                          <p:val>
                                            <p:strVal val="#ppt_x"/>
                                          </p:val>
                                        </p:tav>
                                      </p:tavLst>
                                    </p:anim>
                                    <p:anim calcmode="lin" valueType="num">
                                      <p:cBhvr>
                                        <p:cTn id="15" dur="500" fill="hold"/>
                                        <p:tgtEl>
                                          <p:spTgt spid="1576968"/>
                                        </p:tgtEl>
                                        <p:attrNameLst>
                                          <p:attrName>ppt_y</p:attrName>
                                        </p:attrNameLst>
                                      </p:cBhvr>
                                      <p:tavLst>
                                        <p:tav tm="0">
                                          <p:val>
                                            <p:strVal val="1+(6*min(max(#ppt_w*#ppt_h,.3),1)-7.4)/-.7*#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36" fill="hold" grpId="0" nodeType="clickEffect">
                                  <p:stCondLst>
                                    <p:cond delay="0"/>
                                  </p:stCondLst>
                                  <p:childTnLst>
                                    <p:set>
                                      <p:cBhvr>
                                        <p:cTn id="19" dur="1" fill="hold">
                                          <p:stCondLst>
                                            <p:cond delay="0"/>
                                          </p:stCondLst>
                                        </p:cTn>
                                        <p:tgtEl>
                                          <p:spTgt spid="1576969"/>
                                        </p:tgtEl>
                                        <p:attrNameLst>
                                          <p:attrName>style.visibility</p:attrName>
                                        </p:attrNameLst>
                                      </p:cBhvr>
                                      <p:to>
                                        <p:strVal val="visible"/>
                                      </p:to>
                                    </p:set>
                                    <p:anim calcmode="lin" valueType="num">
                                      <p:cBhvr>
                                        <p:cTn id="20" dur="500" fill="hold"/>
                                        <p:tgtEl>
                                          <p:spTgt spid="1576969"/>
                                        </p:tgtEl>
                                        <p:attrNameLst>
                                          <p:attrName>ppt_w</p:attrName>
                                        </p:attrNameLst>
                                      </p:cBhvr>
                                      <p:tavLst>
                                        <p:tav tm="0">
                                          <p:val>
                                            <p:strVal val="(6*min(max(#ppt_w*#ppt_h,.3),1)-7.4)/-.7*#ppt_w"/>
                                          </p:val>
                                        </p:tav>
                                        <p:tav tm="100000">
                                          <p:val>
                                            <p:strVal val="#ppt_w"/>
                                          </p:val>
                                        </p:tav>
                                      </p:tavLst>
                                    </p:anim>
                                    <p:anim calcmode="lin" valueType="num">
                                      <p:cBhvr>
                                        <p:cTn id="21" dur="500" fill="hold"/>
                                        <p:tgtEl>
                                          <p:spTgt spid="1576969"/>
                                        </p:tgtEl>
                                        <p:attrNameLst>
                                          <p:attrName>ppt_h</p:attrName>
                                        </p:attrNameLst>
                                      </p:cBhvr>
                                      <p:tavLst>
                                        <p:tav tm="0">
                                          <p:val>
                                            <p:strVal val="(6*min(max(#ppt_w*#ppt_h,.3),1)-7.4)/-.7*#ppt_h"/>
                                          </p:val>
                                        </p:tav>
                                        <p:tav tm="100000">
                                          <p:val>
                                            <p:strVal val="#ppt_h"/>
                                          </p:val>
                                        </p:tav>
                                      </p:tavLst>
                                    </p:anim>
                                    <p:anim calcmode="lin" valueType="num">
                                      <p:cBhvr>
                                        <p:cTn id="22" dur="500" fill="hold"/>
                                        <p:tgtEl>
                                          <p:spTgt spid="1576969"/>
                                        </p:tgtEl>
                                        <p:attrNameLst>
                                          <p:attrName>ppt_x</p:attrName>
                                        </p:attrNameLst>
                                      </p:cBhvr>
                                      <p:tavLst>
                                        <p:tav tm="0">
                                          <p:val>
                                            <p:fltVal val="0.5"/>
                                          </p:val>
                                        </p:tav>
                                        <p:tav tm="100000">
                                          <p:val>
                                            <p:strVal val="#ppt_x"/>
                                          </p:val>
                                        </p:tav>
                                      </p:tavLst>
                                    </p:anim>
                                    <p:anim calcmode="lin" valueType="num">
                                      <p:cBhvr>
                                        <p:cTn id="23" dur="500" fill="hold"/>
                                        <p:tgtEl>
                                          <p:spTgt spid="1576969"/>
                                        </p:tgtEl>
                                        <p:attrNameLst>
                                          <p:attrName>ppt_y</p:attrName>
                                        </p:attrNameLst>
                                      </p:cBhvr>
                                      <p:tavLst>
                                        <p:tav tm="0">
                                          <p:val>
                                            <p:strVal val="1+(6*min(max(#ppt_w*#ppt_h,.3),1)-7.4)/-.7*#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3" presetClass="entr" presetSubtype="36" fill="hold" grpId="0" nodeType="clickEffect">
                                  <p:stCondLst>
                                    <p:cond delay="0"/>
                                  </p:stCondLst>
                                  <p:childTnLst>
                                    <p:set>
                                      <p:cBhvr>
                                        <p:cTn id="27" dur="1" fill="hold">
                                          <p:stCondLst>
                                            <p:cond delay="0"/>
                                          </p:stCondLst>
                                        </p:cTn>
                                        <p:tgtEl>
                                          <p:spTgt spid="1576970"/>
                                        </p:tgtEl>
                                        <p:attrNameLst>
                                          <p:attrName>style.visibility</p:attrName>
                                        </p:attrNameLst>
                                      </p:cBhvr>
                                      <p:to>
                                        <p:strVal val="visible"/>
                                      </p:to>
                                    </p:set>
                                    <p:anim calcmode="lin" valueType="num">
                                      <p:cBhvr>
                                        <p:cTn id="28" dur="500" fill="hold"/>
                                        <p:tgtEl>
                                          <p:spTgt spid="1576970"/>
                                        </p:tgtEl>
                                        <p:attrNameLst>
                                          <p:attrName>ppt_w</p:attrName>
                                        </p:attrNameLst>
                                      </p:cBhvr>
                                      <p:tavLst>
                                        <p:tav tm="0">
                                          <p:val>
                                            <p:strVal val="(6*min(max(#ppt_w*#ppt_h,.3),1)-7.4)/-.7*#ppt_w"/>
                                          </p:val>
                                        </p:tav>
                                        <p:tav tm="100000">
                                          <p:val>
                                            <p:strVal val="#ppt_w"/>
                                          </p:val>
                                        </p:tav>
                                      </p:tavLst>
                                    </p:anim>
                                    <p:anim calcmode="lin" valueType="num">
                                      <p:cBhvr>
                                        <p:cTn id="29" dur="500" fill="hold"/>
                                        <p:tgtEl>
                                          <p:spTgt spid="1576970"/>
                                        </p:tgtEl>
                                        <p:attrNameLst>
                                          <p:attrName>ppt_h</p:attrName>
                                        </p:attrNameLst>
                                      </p:cBhvr>
                                      <p:tavLst>
                                        <p:tav tm="0">
                                          <p:val>
                                            <p:strVal val="(6*min(max(#ppt_w*#ppt_h,.3),1)-7.4)/-.7*#ppt_h"/>
                                          </p:val>
                                        </p:tav>
                                        <p:tav tm="100000">
                                          <p:val>
                                            <p:strVal val="#ppt_h"/>
                                          </p:val>
                                        </p:tav>
                                      </p:tavLst>
                                    </p:anim>
                                    <p:anim calcmode="lin" valueType="num">
                                      <p:cBhvr>
                                        <p:cTn id="30" dur="500" fill="hold"/>
                                        <p:tgtEl>
                                          <p:spTgt spid="1576970"/>
                                        </p:tgtEl>
                                        <p:attrNameLst>
                                          <p:attrName>ppt_x</p:attrName>
                                        </p:attrNameLst>
                                      </p:cBhvr>
                                      <p:tavLst>
                                        <p:tav tm="0">
                                          <p:val>
                                            <p:fltVal val="0.5"/>
                                          </p:val>
                                        </p:tav>
                                        <p:tav tm="100000">
                                          <p:val>
                                            <p:strVal val="#ppt_x"/>
                                          </p:val>
                                        </p:tav>
                                      </p:tavLst>
                                    </p:anim>
                                    <p:anim calcmode="lin" valueType="num">
                                      <p:cBhvr>
                                        <p:cTn id="31" dur="500" fill="hold"/>
                                        <p:tgtEl>
                                          <p:spTgt spid="1576970"/>
                                        </p:tgtEl>
                                        <p:attrNameLst>
                                          <p:attrName>ppt_y</p:attrName>
                                        </p:attrNameLst>
                                      </p:cBhvr>
                                      <p:tavLst>
                                        <p:tav tm="0">
                                          <p:val>
                                            <p:strVal val="1+(6*min(max(#ppt_w*#ppt_h,.3),1)-7.4)/-.7*#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576963"/>
                                        </p:tgtEl>
                                        <p:attrNameLst>
                                          <p:attrName>style.visibility</p:attrName>
                                        </p:attrNameLst>
                                      </p:cBhvr>
                                      <p:to>
                                        <p:strVal val="visible"/>
                                      </p:to>
                                    </p:set>
                                    <p:animEffect transition="in" filter="wipe(down)">
                                      <p:cBhvr>
                                        <p:cTn id="36" dur="500"/>
                                        <p:tgtEl>
                                          <p:spTgt spid="1576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62" grpId="0" autoUpdateAnimBg="0"/>
      <p:bldP spid="1576968" grpId="0" animBg="1"/>
      <p:bldP spid="1576969" grpId="0" animBg="1"/>
      <p:bldP spid="157697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2082" name="Rectangle 2"/>
          <p:cNvSpPr>
            <a:spLocks noGrp="1" noChangeArrowheads="1"/>
          </p:cNvSpPr>
          <p:nvPr>
            <p:ph type="title"/>
          </p:nvPr>
        </p:nvSpPr>
        <p:spPr>
          <a:xfrm>
            <a:off x="1379538" y="2967038"/>
            <a:ext cx="6708775" cy="563562"/>
          </a:xfrm>
        </p:spPr>
        <p:txBody>
          <a:bodyPr/>
          <a:lstStyle/>
          <a:p>
            <a:pPr algn="ctr"/>
            <a:r>
              <a:rPr lang="zh-CN" altLang="en-US" sz="4800" b="0"/>
              <a:t>测试你的情商指数</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3106" name="Rectangle 2"/>
          <p:cNvSpPr>
            <a:spLocks noGrp="1" noChangeArrowheads="1"/>
          </p:cNvSpPr>
          <p:nvPr>
            <p:ph type="body" idx="1"/>
          </p:nvPr>
        </p:nvSpPr>
        <p:spPr>
          <a:xfrm>
            <a:off x="0" y="0"/>
            <a:ext cx="9906000" cy="6858000"/>
          </a:xfrm>
          <a:solidFill>
            <a:schemeClr val="bg1"/>
          </a:solidFill>
        </p:spPr>
        <p:txBody>
          <a:bodyPr/>
          <a:lstStyle/>
          <a:p>
            <a:pPr>
              <a:buFontTx/>
              <a:buNone/>
            </a:pPr>
            <a:endParaRPr lang="zh-CN" altLang="en-US" sz="1800"/>
          </a:p>
          <a:p>
            <a:pPr>
              <a:buFontTx/>
              <a:buNone/>
            </a:pPr>
            <a:r>
              <a:rPr lang="zh-CN" altLang="en-US" sz="1800"/>
              <a:t>第</a:t>
            </a:r>
            <a:r>
              <a:rPr lang="en-US" altLang="zh-CN" sz="1800"/>
              <a:t>1</a:t>
            </a:r>
            <a:r>
              <a:rPr lang="zh-CN" altLang="en-US" sz="1800"/>
              <a:t>～</a:t>
            </a:r>
            <a:r>
              <a:rPr lang="en-US" altLang="zh-CN" sz="1800"/>
              <a:t>9</a:t>
            </a:r>
            <a:r>
              <a:rPr lang="zh-CN" altLang="en-US" sz="1800"/>
              <a:t>题：请从下面的问题中，选择一个和自己最切合的答案。 </a:t>
            </a:r>
          </a:p>
          <a:p>
            <a:pPr>
              <a:buFontTx/>
              <a:buNone/>
            </a:pPr>
            <a:r>
              <a:rPr lang="zh-CN" altLang="en-US" sz="1800"/>
              <a:t>    </a:t>
            </a:r>
            <a:r>
              <a:rPr lang="en-US" altLang="zh-CN" sz="1800"/>
              <a:t>1</a:t>
            </a:r>
            <a:r>
              <a:rPr lang="zh-CN" altLang="en-US" sz="1800"/>
              <a:t>．我有能力克服各种困难：</a:t>
            </a:r>
            <a:r>
              <a:rPr lang="en-US" altLang="zh-CN" sz="1800"/>
              <a:t>________</a:t>
            </a:r>
          </a:p>
          <a:p>
            <a:pPr>
              <a:buFontTx/>
              <a:buNone/>
            </a:pPr>
            <a:r>
              <a:rPr lang="en-US" altLang="zh-CN" sz="1800"/>
              <a:t>    A</a:t>
            </a:r>
            <a:r>
              <a:rPr lang="zh-CN" altLang="en-US" sz="1800"/>
              <a:t>、是的 </a:t>
            </a:r>
            <a:r>
              <a:rPr lang="en-US" altLang="zh-CN" sz="1800"/>
              <a:t>B</a:t>
            </a:r>
            <a:r>
              <a:rPr lang="zh-CN" altLang="en-US" sz="1800"/>
              <a:t>、不一定 </a:t>
            </a:r>
            <a:r>
              <a:rPr lang="en-US" altLang="zh-CN" sz="1800"/>
              <a:t>C</a:t>
            </a:r>
            <a:r>
              <a:rPr lang="zh-CN" altLang="en-US" sz="1800"/>
              <a:t>、不是的 </a:t>
            </a:r>
          </a:p>
          <a:p>
            <a:pPr>
              <a:buFontTx/>
              <a:buNone/>
            </a:pPr>
            <a:r>
              <a:rPr lang="zh-CN" altLang="en-US" sz="1800"/>
              <a:t>    </a:t>
            </a:r>
            <a:r>
              <a:rPr lang="en-US" altLang="zh-CN" sz="1800"/>
              <a:t>2</a:t>
            </a:r>
            <a:r>
              <a:rPr lang="zh-CN" altLang="en-US" sz="1800"/>
              <a:t>．如果我能到一个新的环境，我要把生活安排得：</a:t>
            </a:r>
            <a:r>
              <a:rPr lang="en-US" altLang="zh-CN" sz="1800"/>
              <a:t>________</a:t>
            </a:r>
          </a:p>
          <a:p>
            <a:pPr>
              <a:buFontTx/>
              <a:buNone/>
            </a:pPr>
            <a:r>
              <a:rPr lang="en-US" altLang="zh-CN" sz="1800"/>
              <a:t>    A</a:t>
            </a:r>
            <a:r>
              <a:rPr lang="zh-CN" altLang="en-US" sz="1800"/>
              <a:t>、和从前相仿 </a:t>
            </a:r>
            <a:r>
              <a:rPr lang="en-US" altLang="zh-CN" sz="1800"/>
              <a:t>B</a:t>
            </a:r>
            <a:r>
              <a:rPr lang="zh-CN" altLang="en-US" sz="1800"/>
              <a:t>、不一定 </a:t>
            </a:r>
            <a:r>
              <a:rPr lang="en-US" altLang="zh-CN" sz="1800"/>
              <a:t>C</a:t>
            </a:r>
            <a:r>
              <a:rPr lang="zh-CN" altLang="en-US" sz="1800"/>
              <a:t>、和从前不一样 </a:t>
            </a:r>
          </a:p>
          <a:p>
            <a:pPr>
              <a:buFontTx/>
              <a:buNone/>
            </a:pPr>
            <a:r>
              <a:rPr lang="zh-CN" altLang="en-US" sz="1800"/>
              <a:t>    </a:t>
            </a:r>
            <a:r>
              <a:rPr lang="en-US" altLang="zh-CN" sz="1800"/>
              <a:t>3</a:t>
            </a:r>
            <a:r>
              <a:rPr lang="zh-CN" altLang="en-US" sz="1800"/>
              <a:t>．一生中，我觉得自已能达到我所预想的目标：</a:t>
            </a:r>
            <a:r>
              <a:rPr lang="en-US" altLang="zh-CN" sz="1800"/>
              <a:t>________</a:t>
            </a:r>
          </a:p>
          <a:p>
            <a:pPr>
              <a:buFontTx/>
              <a:buNone/>
            </a:pPr>
            <a:r>
              <a:rPr lang="en-US" altLang="zh-CN" sz="1800"/>
              <a:t>    A</a:t>
            </a:r>
            <a:r>
              <a:rPr lang="zh-CN" altLang="en-US" sz="1800"/>
              <a:t>、是的 </a:t>
            </a:r>
            <a:r>
              <a:rPr lang="en-US" altLang="zh-CN" sz="1800"/>
              <a:t>B</a:t>
            </a:r>
            <a:r>
              <a:rPr lang="zh-CN" altLang="en-US" sz="1800"/>
              <a:t>、不一定 </a:t>
            </a:r>
            <a:r>
              <a:rPr lang="en-US" altLang="zh-CN" sz="1800"/>
              <a:t>C</a:t>
            </a:r>
            <a:r>
              <a:rPr lang="zh-CN" altLang="en-US" sz="1800"/>
              <a:t>、不是的 </a:t>
            </a:r>
          </a:p>
          <a:p>
            <a:pPr>
              <a:buFontTx/>
              <a:buNone/>
            </a:pPr>
            <a:r>
              <a:rPr lang="zh-CN" altLang="en-US" sz="1800"/>
              <a:t>    </a:t>
            </a:r>
            <a:r>
              <a:rPr lang="en-US" altLang="zh-CN" sz="1800"/>
              <a:t>4</a:t>
            </a:r>
            <a:r>
              <a:rPr lang="zh-CN" altLang="en-US" sz="1800"/>
              <a:t>．不知为什么，有些人总是回避或冷淡我：</a:t>
            </a:r>
            <a:r>
              <a:rPr lang="en-US" altLang="zh-CN" sz="1800"/>
              <a:t>________</a:t>
            </a:r>
          </a:p>
          <a:p>
            <a:pPr>
              <a:buFontTx/>
              <a:buNone/>
            </a:pPr>
            <a:r>
              <a:rPr lang="en-US" altLang="zh-CN" sz="1800"/>
              <a:t>    A</a:t>
            </a:r>
            <a:r>
              <a:rPr lang="zh-CN" altLang="en-US" sz="1800"/>
              <a:t>、不是的 </a:t>
            </a:r>
            <a:r>
              <a:rPr lang="en-US" altLang="zh-CN" sz="1800"/>
              <a:t>B</a:t>
            </a:r>
            <a:r>
              <a:rPr lang="zh-CN" altLang="en-US" sz="1800"/>
              <a:t>、不一定 </a:t>
            </a:r>
            <a:r>
              <a:rPr lang="en-US" altLang="zh-CN" sz="1800"/>
              <a:t>C</a:t>
            </a:r>
            <a:r>
              <a:rPr lang="zh-CN" altLang="en-US" sz="1800"/>
              <a:t>、是的 </a:t>
            </a:r>
          </a:p>
          <a:p>
            <a:pPr>
              <a:buFontTx/>
              <a:buNone/>
            </a:pPr>
            <a:r>
              <a:rPr lang="zh-CN" altLang="en-US" sz="1800"/>
              <a:t>    </a:t>
            </a:r>
            <a:r>
              <a:rPr lang="en-US" altLang="zh-CN" sz="1800"/>
              <a:t>5</a:t>
            </a:r>
            <a:r>
              <a:rPr lang="zh-CN" altLang="en-US" sz="1800"/>
              <a:t>．在大街上，我常常避开我不愿打招呼的人：</a:t>
            </a:r>
            <a:r>
              <a:rPr lang="en-US" altLang="zh-CN" sz="1800"/>
              <a:t>________</a:t>
            </a:r>
          </a:p>
          <a:p>
            <a:pPr>
              <a:buFontTx/>
              <a:buNone/>
            </a:pPr>
            <a:r>
              <a:rPr lang="en-US" altLang="zh-CN" sz="1800"/>
              <a:t>    A</a:t>
            </a:r>
            <a:r>
              <a:rPr lang="zh-CN" altLang="en-US" sz="1800"/>
              <a:t>、从未如此 </a:t>
            </a:r>
            <a:r>
              <a:rPr lang="en-US" altLang="zh-CN" sz="1800"/>
              <a:t>B</a:t>
            </a:r>
            <a:r>
              <a:rPr lang="zh-CN" altLang="en-US" sz="1800"/>
              <a:t>、偶尔如此 </a:t>
            </a:r>
            <a:r>
              <a:rPr lang="en-US" altLang="zh-CN" sz="1800"/>
              <a:t>C</a:t>
            </a:r>
            <a:r>
              <a:rPr lang="zh-CN" altLang="en-US" sz="1800"/>
              <a:t>、有时如此 </a:t>
            </a:r>
          </a:p>
          <a:p>
            <a:pPr>
              <a:buFontTx/>
              <a:buNone/>
            </a:pPr>
            <a:r>
              <a:rPr lang="zh-CN" altLang="en-US" sz="1800"/>
              <a:t>    </a:t>
            </a:r>
            <a:r>
              <a:rPr lang="en-US" altLang="zh-CN" sz="1800"/>
              <a:t>6</a:t>
            </a:r>
            <a:r>
              <a:rPr lang="zh-CN" altLang="en-US" sz="1800"/>
              <a:t>．当我集中精力工作时，假使有人在旁边高谈阔论：</a:t>
            </a:r>
            <a:r>
              <a:rPr lang="en-US" altLang="zh-CN" sz="1800"/>
              <a:t>________</a:t>
            </a:r>
          </a:p>
          <a:p>
            <a:pPr>
              <a:buFontTx/>
              <a:buNone/>
            </a:pPr>
            <a:r>
              <a:rPr lang="en-US" altLang="zh-CN" sz="1800"/>
              <a:t>    A</a:t>
            </a:r>
            <a:r>
              <a:rPr lang="zh-CN" altLang="en-US" sz="1800"/>
              <a:t>、我仍能专心工作 </a:t>
            </a:r>
            <a:r>
              <a:rPr lang="en-US" altLang="zh-CN" sz="1800"/>
              <a:t>B</a:t>
            </a:r>
            <a:r>
              <a:rPr lang="zh-CN" altLang="en-US" sz="1800"/>
              <a:t>、介于</a:t>
            </a:r>
            <a:r>
              <a:rPr lang="en-US" altLang="zh-CN" sz="1800"/>
              <a:t>A</a:t>
            </a:r>
            <a:r>
              <a:rPr lang="zh-CN" altLang="en-US" sz="1800"/>
              <a:t>、</a:t>
            </a:r>
            <a:r>
              <a:rPr lang="en-US" altLang="zh-CN" sz="1800"/>
              <a:t>C</a:t>
            </a:r>
            <a:r>
              <a:rPr lang="zh-CN" altLang="en-US" sz="1800"/>
              <a:t>之间 </a:t>
            </a:r>
            <a:r>
              <a:rPr lang="en-US" altLang="zh-CN" sz="1800"/>
              <a:t>C</a:t>
            </a:r>
            <a:r>
              <a:rPr lang="zh-CN" altLang="en-US" sz="1800"/>
              <a:t>、我不能专心且感到愤怒 </a:t>
            </a:r>
          </a:p>
          <a:p>
            <a:pPr>
              <a:buFontTx/>
              <a:buNone/>
            </a:pPr>
            <a:r>
              <a:rPr lang="zh-CN" altLang="en-US" sz="1800"/>
              <a:t>    </a:t>
            </a:r>
            <a:r>
              <a:rPr lang="en-US" altLang="zh-CN" sz="1800"/>
              <a:t>7</a:t>
            </a:r>
            <a:r>
              <a:rPr lang="zh-CN" altLang="en-US" sz="1800"/>
              <a:t>．我不论到什么地方，都能清楚地辨别方向：</a:t>
            </a:r>
            <a:r>
              <a:rPr lang="en-US" altLang="zh-CN" sz="1800"/>
              <a:t>________</a:t>
            </a:r>
          </a:p>
          <a:p>
            <a:pPr>
              <a:buFontTx/>
              <a:buNone/>
            </a:pPr>
            <a:r>
              <a:rPr lang="en-US" altLang="zh-CN" sz="1800"/>
              <a:t>    A</a:t>
            </a:r>
            <a:r>
              <a:rPr lang="zh-CN" altLang="en-US" sz="1800"/>
              <a:t>、是的 </a:t>
            </a:r>
            <a:r>
              <a:rPr lang="en-US" altLang="zh-CN" sz="1800"/>
              <a:t>B</a:t>
            </a:r>
            <a:r>
              <a:rPr lang="zh-CN" altLang="en-US" sz="1800"/>
              <a:t>、不一定 </a:t>
            </a:r>
            <a:r>
              <a:rPr lang="en-US" altLang="zh-CN" sz="1800"/>
              <a:t>C</a:t>
            </a:r>
            <a:r>
              <a:rPr lang="zh-CN" altLang="en-US" sz="1800"/>
              <a:t>、不是的 </a:t>
            </a:r>
          </a:p>
          <a:p>
            <a:pPr>
              <a:buFontTx/>
              <a:buNone/>
            </a:pPr>
            <a:r>
              <a:rPr lang="zh-CN" altLang="en-US" sz="1800"/>
              <a:t>    </a:t>
            </a:r>
            <a:r>
              <a:rPr lang="en-US" altLang="zh-CN" sz="1800"/>
              <a:t>8</a:t>
            </a:r>
            <a:r>
              <a:rPr lang="zh-CN" altLang="en-US" sz="1800"/>
              <a:t>．我热爱所学的专业和所从事的工作：</a:t>
            </a:r>
            <a:r>
              <a:rPr lang="en-US" altLang="zh-CN" sz="1800"/>
              <a:t>________</a:t>
            </a:r>
          </a:p>
          <a:p>
            <a:pPr>
              <a:buFontTx/>
              <a:buNone/>
            </a:pPr>
            <a:r>
              <a:rPr lang="en-US" altLang="zh-CN" sz="1800"/>
              <a:t>    A</a:t>
            </a:r>
            <a:r>
              <a:rPr lang="zh-CN" altLang="en-US" sz="1800"/>
              <a:t>、是的 </a:t>
            </a:r>
            <a:r>
              <a:rPr lang="en-US" altLang="zh-CN" sz="1800"/>
              <a:t>B</a:t>
            </a:r>
            <a:r>
              <a:rPr lang="zh-CN" altLang="en-US" sz="1800"/>
              <a:t>、不一定 </a:t>
            </a:r>
            <a:r>
              <a:rPr lang="en-US" altLang="zh-CN" sz="1800"/>
              <a:t>C</a:t>
            </a:r>
            <a:r>
              <a:rPr lang="zh-CN" altLang="en-US" sz="1800"/>
              <a:t>、不是的 </a:t>
            </a:r>
          </a:p>
          <a:p>
            <a:pPr>
              <a:buFontTx/>
              <a:buNone/>
            </a:pPr>
            <a:r>
              <a:rPr lang="zh-CN" altLang="en-US" sz="1800"/>
              <a:t>    </a:t>
            </a:r>
            <a:r>
              <a:rPr lang="en-US" altLang="zh-CN" sz="1800"/>
              <a:t>9</a:t>
            </a:r>
            <a:r>
              <a:rPr lang="zh-CN" altLang="en-US" sz="1800"/>
              <a:t>．气候的变化不会影响我的情绪：</a:t>
            </a:r>
            <a:r>
              <a:rPr lang="en-US" altLang="zh-CN" sz="1800"/>
              <a:t>________</a:t>
            </a:r>
          </a:p>
          <a:p>
            <a:pPr>
              <a:buFontTx/>
              <a:buNone/>
            </a:pPr>
            <a:r>
              <a:rPr lang="en-US" altLang="zh-CN" sz="1800"/>
              <a:t>    A</a:t>
            </a:r>
            <a:r>
              <a:rPr lang="zh-CN" altLang="en-US" sz="1800"/>
              <a:t>、是的 </a:t>
            </a:r>
            <a:r>
              <a:rPr lang="en-US" altLang="zh-CN" sz="1800"/>
              <a:t>B</a:t>
            </a:r>
            <a:r>
              <a:rPr lang="zh-CN" altLang="en-US" sz="1800"/>
              <a:t>、介于</a:t>
            </a:r>
            <a:r>
              <a:rPr lang="en-US" altLang="zh-CN" sz="1800"/>
              <a:t>A</a:t>
            </a:r>
            <a:r>
              <a:rPr lang="zh-CN" altLang="en-US" sz="1800"/>
              <a:t>、</a:t>
            </a:r>
            <a:r>
              <a:rPr lang="en-US" altLang="zh-CN" sz="1800"/>
              <a:t>C</a:t>
            </a:r>
            <a:r>
              <a:rPr lang="zh-CN" altLang="en-US" sz="1800"/>
              <a:t>之间 </a:t>
            </a:r>
            <a:r>
              <a:rPr lang="en-US" altLang="zh-CN" sz="1800"/>
              <a:t>C</a:t>
            </a:r>
            <a:r>
              <a:rPr lang="zh-CN" altLang="en-US" sz="1800"/>
              <a:t>、不是的</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4130" name="Rectangle 2"/>
          <p:cNvSpPr>
            <a:spLocks noGrp="1" noChangeArrowheads="1"/>
          </p:cNvSpPr>
          <p:nvPr>
            <p:ph type="body" idx="1"/>
          </p:nvPr>
        </p:nvSpPr>
        <p:spPr>
          <a:xfrm>
            <a:off x="0" y="0"/>
            <a:ext cx="9906000" cy="6858000"/>
          </a:xfrm>
          <a:solidFill>
            <a:schemeClr val="bg1"/>
          </a:solidFill>
        </p:spPr>
        <p:txBody>
          <a:bodyPr/>
          <a:lstStyle/>
          <a:p>
            <a:pPr algn="just">
              <a:buFontTx/>
              <a:buNone/>
            </a:pPr>
            <a:r>
              <a:rPr lang="zh-CN" altLang="en-US" sz="1800"/>
              <a:t> </a:t>
            </a:r>
          </a:p>
          <a:p>
            <a:pPr algn="just">
              <a:buFontTx/>
              <a:buNone/>
            </a:pPr>
            <a:r>
              <a:rPr lang="zh-CN" altLang="en-US" sz="1800">
                <a:solidFill>
                  <a:srgbClr val="000000"/>
                </a:solidFill>
                <a:latin typeface="Calibri" pitchFamily="34" charset="0"/>
              </a:rPr>
              <a:t>第</a:t>
            </a:r>
            <a:r>
              <a:rPr lang="en-US" altLang="zh-CN" sz="1800">
                <a:solidFill>
                  <a:srgbClr val="000000"/>
                </a:solidFill>
                <a:latin typeface="Calibri" pitchFamily="34" charset="0"/>
              </a:rPr>
              <a:t>10</a:t>
            </a:r>
            <a:r>
              <a:rPr lang="zh-CN" altLang="en-US" sz="1800">
                <a:solidFill>
                  <a:srgbClr val="000000"/>
                </a:solidFill>
                <a:latin typeface="Calibri" pitchFamily="34" charset="0"/>
              </a:rPr>
              <a:t>～</a:t>
            </a:r>
            <a:r>
              <a:rPr lang="en-US" altLang="zh-CN" sz="1800">
                <a:solidFill>
                  <a:srgbClr val="000000"/>
                </a:solidFill>
                <a:latin typeface="Calibri" pitchFamily="34" charset="0"/>
              </a:rPr>
              <a:t>16</a:t>
            </a:r>
            <a:r>
              <a:rPr lang="zh-CN" altLang="en-US" sz="1800">
                <a:solidFill>
                  <a:srgbClr val="000000"/>
                </a:solidFill>
                <a:latin typeface="Calibri" pitchFamily="34" charset="0"/>
              </a:rPr>
              <a:t>题：请如实选答下列问题，将答案填入右边横线处。</a:t>
            </a:r>
          </a:p>
          <a:p>
            <a:pPr algn="just">
              <a:buFontTx/>
              <a:buNone/>
            </a:pPr>
            <a:r>
              <a:rPr lang="zh-CN" altLang="en-US" sz="1800">
                <a:solidFill>
                  <a:srgbClr val="000000"/>
                </a:solidFill>
                <a:latin typeface="Calibri" pitchFamily="34" charset="0"/>
              </a:rPr>
              <a:t>    </a:t>
            </a:r>
            <a:r>
              <a:rPr lang="en-US" altLang="zh-CN" sz="1800">
                <a:solidFill>
                  <a:srgbClr val="000000"/>
                </a:solidFill>
                <a:latin typeface="Calibri" pitchFamily="34" charset="0"/>
              </a:rPr>
              <a:t>10</a:t>
            </a:r>
            <a:r>
              <a:rPr lang="zh-CN" altLang="en-US" sz="1800">
                <a:solidFill>
                  <a:srgbClr val="000000"/>
                </a:solidFill>
                <a:latin typeface="Calibri" pitchFamily="34" charset="0"/>
              </a:rPr>
              <a:t>．我从不因流言蜚语而生气：</a:t>
            </a:r>
            <a:r>
              <a:rPr lang="en-US" altLang="zh-CN" sz="1800">
                <a:solidFill>
                  <a:srgbClr val="000000"/>
                </a:solidFill>
                <a:latin typeface="Calibri" pitchFamily="34" charset="0"/>
              </a:rPr>
              <a:t>________</a:t>
            </a:r>
          </a:p>
          <a:p>
            <a:pPr algn="just">
              <a:buFontTx/>
              <a:buNone/>
            </a:pPr>
            <a:r>
              <a:rPr lang="en-US" altLang="zh-CN" sz="1800">
                <a:solidFill>
                  <a:srgbClr val="000000"/>
                </a:solidFill>
                <a:latin typeface="Calibri" pitchFamily="34" charset="0"/>
              </a:rPr>
              <a:t>    A</a:t>
            </a:r>
            <a:r>
              <a:rPr lang="zh-CN" altLang="en-US" sz="1800">
                <a:solidFill>
                  <a:srgbClr val="000000"/>
                </a:solidFill>
                <a:latin typeface="Calibri" pitchFamily="34" charset="0"/>
              </a:rPr>
              <a:t>、是的 </a:t>
            </a:r>
            <a:r>
              <a:rPr lang="en-US" altLang="zh-CN" sz="1800">
                <a:solidFill>
                  <a:srgbClr val="000000"/>
                </a:solidFill>
                <a:latin typeface="Calibri" pitchFamily="34" charset="0"/>
              </a:rPr>
              <a:t>B</a:t>
            </a:r>
            <a:r>
              <a:rPr lang="zh-CN" altLang="en-US" sz="1800">
                <a:solidFill>
                  <a:srgbClr val="000000"/>
                </a:solidFill>
                <a:latin typeface="Calibri" pitchFamily="34" charset="0"/>
              </a:rPr>
              <a:t>、介于</a:t>
            </a:r>
            <a:r>
              <a:rPr lang="en-US" altLang="zh-CN" sz="1800">
                <a:solidFill>
                  <a:srgbClr val="000000"/>
                </a:solidFill>
                <a:latin typeface="Calibri" pitchFamily="34" charset="0"/>
              </a:rPr>
              <a:t>A</a:t>
            </a:r>
            <a:r>
              <a:rPr lang="zh-CN" altLang="en-US" sz="1800">
                <a:solidFill>
                  <a:srgbClr val="000000"/>
                </a:solidFill>
                <a:latin typeface="Calibri" pitchFamily="34" charset="0"/>
              </a:rPr>
              <a:t>、</a:t>
            </a:r>
            <a:r>
              <a:rPr lang="en-US" altLang="zh-CN" sz="1800">
                <a:solidFill>
                  <a:srgbClr val="000000"/>
                </a:solidFill>
                <a:latin typeface="Calibri" pitchFamily="34" charset="0"/>
              </a:rPr>
              <a:t>C</a:t>
            </a:r>
            <a:r>
              <a:rPr lang="zh-CN" altLang="en-US" sz="1800">
                <a:solidFill>
                  <a:srgbClr val="000000"/>
                </a:solidFill>
                <a:latin typeface="Calibri" pitchFamily="34" charset="0"/>
              </a:rPr>
              <a:t>之间 </a:t>
            </a:r>
            <a:r>
              <a:rPr lang="en-US" altLang="zh-CN" sz="1800">
                <a:solidFill>
                  <a:srgbClr val="000000"/>
                </a:solidFill>
                <a:latin typeface="Calibri" pitchFamily="34" charset="0"/>
              </a:rPr>
              <a:t>C</a:t>
            </a:r>
            <a:r>
              <a:rPr lang="zh-CN" altLang="en-US" sz="1800">
                <a:solidFill>
                  <a:srgbClr val="000000"/>
                </a:solidFill>
                <a:latin typeface="Calibri" pitchFamily="34" charset="0"/>
              </a:rPr>
              <a:t>、不是的 </a:t>
            </a:r>
          </a:p>
          <a:p>
            <a:pPr algn="just">
              <a:buFontTx/>
              <a:buNone/>
            </a:pPr>
            <a:r>
              <a:rPr lang="zh-CN" altLang="en-US" sz="1800">
                <a:solidFill>
                  <a:srgbClr val="000000"/>
                </a:solidFill>
                <a:latin typeface="Calibri" pitchFamily="34" charset="0"/>
              </a:rPr>
              <a:t>    </a:t>
            </a:r>
            <a:r>
              <a:rPr lang="en-US" altLang="zh-CN" sz="1800">
                <a:solidFill>
                  <a:srgbClr val="000000"/>
                </a:solidFill>
                <a:latin typeface="Calibri" pitchFamily="34" charset="0"/>
              </a:rPr>
              <a:t>11</a:t>
            </a:r>
            <a:r>
              <a:rPr lang="zh-CN" altLang="en-US" sz="1800">
                <a:solidFill>
                  <a:srgbClr val="000000"/>
                </a:solidFill>
                <a:latin typeface="Calibri" pitchFamily="34" charset="0"/>
              </a:rPr>
              <a:t>．我善于控制自己的面部表情：</a:t>
            </a:r>
            <a:r>
              <a:rPr lang="en-US" altLang="zh-CN" sz="1800">
                <a:solidFill>
                  <a:srgbClr val="000000"/>
                </a:solidFill>
                <a:latin typeface="Calibri" pitchFamily="34" charset="0"/>
              </a:rPr>
              <a:t>________</a:t>
            </a:r>
          </a:p>
          <a:p>
            <a:pPr algn="just">
              <a:buFontTx/>
              <a:buNone/>
            </a:pPr>
            <a:r>
              <a:rPr lang="en-US" altLang="zh-CN" sz="1800">
                <a:solidFill>
                  <a:srgbClr val="000000"/>
                </a:solidFill>
                <a:latin typeface="Calibri" pitchFamily="34" charset="0"/>
              </a:rPr>
              <a:t>    A</a:t>
            </a:r>
            <a:r>
              <a:rPr lang="zh-CN" altLang="en-US" sz="1800">
                <a:solidFill>
                  <a:srgbClr val="000000"/>
                </a:solidFill>
                <a:latin typeface="Calibri" pitchFamily="34" charset="0"/>
              </a:rPr>
              <a:t>、是的 </a:t>
            </a:r>
            <a:r>
              <a:rPr lang="en-US" altLang="zh-CN" sz="1800">
                <a:solidFill>
                  <a:srgbClr val="000000"/>
                </a:solidFill>
                <a:latin typeface="Calibri" pitchFamily="34" charset="0"/>
              </a:rPr>
              <a:t>B</a:t>
            </a:r>
            <a:r>
              <a:rPr lang="zh-CN" altLang="en-US" sz="1800">
                <a:solidFill>
                  <a:srgbClr val="000000"/>
                </a:solidFill>
                <a:latin typeface="Calibri" pitchFamily="34" charset="0"/>
              </a:rPr>
              <a:t>、不太确定 </a:t>
            </a:r>
            <a:r>
              <a:rPr lang="en-US" altLang="zh-CN" sz="1800">
                <a:solidFill>
                  <a:srgbClr val="000000"/>
                </a:solidFill>
                <a:latin typeface="Calibri" pitchFamily="34" charset="0"/>
              </a:rPr>
              <a:t>C</a:t>
            </a:r>
            <a:r>
              <a:rPr lang="zh-CN" altLang="en-US" sz="1800">
                <a:solidFill>
                  <a:srgbClr val="000000"/>
                </a:solidFill>
                <a:latin typeface="Calibri" pitchFamily="34" charset="0"/>
              </a:rPr>
              <a:t>、不是的 </a:t>
            </a:r>
          </a:p>
          <a:p>
            <a:pPr algn="just">
              <a:buFontTx/>
              <a:buNone/>
            </a:pPr>
            <a:r>
              <a:rPr lang="zh-CN" altLang="en-US" sz="1800">
                <a:solidFill>
                  <a:srgbClr val="000000"/>
                </a:solidFill>
                <a:latin typeface="Calibri" pitchFamily="34" charset="0"/>
              </a:rPr>
              <a:t>    </a:t>
            </a:r>
            <a:r>
              <a:rPr lang="en-US" altLang="zh-CN" sz="1800">
                <a:solidFill>
                  <a:srgbClr val="000000"/>
                </a:solidFill>
                <a:latin typeface="Calibri" pitchFamily="34" charset="0"/>
              </a:rPr>
              <a:t>12</a:t>
            </a:r>
            <a:r>
              <a:rPr lang="zh-CN" altLang="en-US" sz="1800">
                <a:solidFill>
                  <a:srgbClr val="000000"/>
                </a:solidFill>
                <a:latin typeface="Calibri" pitchFamily="34" charset="0"/>
              </a:rPr>
              <a:t>．在就寝时，我常常：</a:t>
            </a:r>
            <a:r>
              <a:rPr lang="en-US" altLang="zh-CN" sz="1800">
                <a:solidFill>
                  <a:srgbClr val="000000"/>
                </a:solidFill>
                <a:latin typeface="Calibri" pitchFamily="34" charset="0"/>
              </a:rPr>
              <a:t>________</a:t>
            </a:r>
          </a:p>
          <a:p>
            <a:pPr algn="just">
              <a:buFontTx/>
              <a:buNone/>
            </a:pPr>
            <a:r>
              <a:rPr lang="en-US" altLang="zh-CN" sz="1800">
                <a:solidFill>
                  <a:srgbClr val="000000"/>
                </a:solidFill>
                <a:latin typeface="Calibri" pitchFamily="34" charset="0"/>
              </a:rPr>
              <a:t>    A</a:t>
            </a:r>
            <a:r>
              <a:rPr lang="zh-CN" altLang="en-US" sz="1800">
                <a:solidFill>
                  <a:srgbClr val="000000"/>
                </a:solidFill>
                <a:latin typeface="Calibri" pitchFamily="34" charset="0"/>
              </a:rPr>
              <a:t>、极易入睡 </a:t>
            </a:r>
            <a:r>
              <a:rPr lang="en-US" altLang="zh-CN" sz="1800">
                <a:solidFill>
                  <a:srgbClr val="000000"/>
                </a:solidFill>
                <a:latin typeface="Calibri" pitchFamily="34" charset="0"/>
              </a:rPr>
              <a:t>B</a:t>
            </a:r>
            <a:r>
              <a:rPr lang="zh-CN" altLang="en-US" sz="1800">
                <a:solidFill>
                  <a:srgbClr val="000000"/>
                </a:solidFill>
                <a:latin typeface="Calibri" pitchFamily="34" charset="0"/>
              </a:rPr>
              <a:t>、介于</a:t>
            </a:r>
            <a:r>
              <a:rPr lang="en-US" altLang="zh-CN" sz="1800">
                <a:solidFill>
                  <a:srgbClr val="000000"/>
                </a:solidFill>
                <a:latin typeface="Calibri" pitchFamily="34" charset="0"/>
              </a:rPr>
              <a:t>A</a:t>
            </a:r>
            <a:r>
              <a:rPr lang="zh-CN" altLang="en-US" sz="1800">
                <a:solidFill>
                  <a:srgbClr val="000000"/>
                </a:solidFill>
                <a:latin typeface="Calibri" pitchFamily="34" charset="0"/>
              </a:rPr>
              <a:t>、</a:t>
            </a:r>
            <a:r>
              <a:rPr lang="en-US" altLang="zh-CN" sz="1800">
                <a:solidFill>
                  <a:srgbClr val="000000"/>
                </a:solidFill>
                <a:latin typeface="Calibri" pitchFamily="34" charset="0"/>
              </a:rPr>
              <a:t>C</a:t>
            </a:r>
            <a:r>
              <a:rPr lang="zh-CN" altLang="en-US" sz="1800">
                <a:solidFill>
                  <a:srgbClr val="000000"/>
                </a:solidFill>
                <a:latin typeface="Calibri" pitchFamily="34" charset="0"/>
              </a:rPr>
              <a:t>之间 </a:t>
            </a:r>
            <a:r>
              <a:rPr lang="en-US" altLang="zh-CN" sz="1800">
                <a:solidFill>
                  <a:srgbClr val="000000"/>
                </a:solidFill>
                <a:latin typeface="Calibri" pitchFamily="34" charset="0"/>
              </a:rPr>
              <a:t>C</a:t>
            </a:r>
            <a:r>
              <a:rPr lang="zh-CN" altLang="en-US" sz="1800">
                <a:solidFill>
                  <a:srgbClr val="000000"/>
                </a:solidFill>
                <a:latin typeface="Calibri" pitchFamily="34" charset="0"/>
              </a:rPr>
              <a:t>、不易入睡</a:t>
            </a:r>
          </a:p>
          <a:p>
            <a:pPr algn="just">
              <a:buFontTx/>
              <a:buNone/>
            </a:pPr>
            <a:r>
              <a:rPr lang="zh-CN" altLang="en-US" sz="1800">
                <a:solidFill>
                  <a:srgbClr val="000000"/>
                </a:solidFill>
                <a:latin typeface="Calibri" pitchFamily="34" charset="0"/>
              </a:rPr>
              <a:t>    </a:t>
            </a:r>
            <a:r>
              <a:rPr lang="en-US" altLang="zh-CN" sz="1800">
                <a:solidFill>
                  <a:srgbClr val="000000"/>
                </a:solidFill>
                <a:latin typeface="Calibri" pitchFamily="34" charset="0"/>
              </a:rPr>
              <a:t>13</a:t>
            </a:r>
            <a:r>
              <a:rPr lang="zh-CN" altLang="en-US" sz="1800">
                <a:solidFill>
                  <a:srgbClr val="000000"/>
                </a:solidFill>
                <a:latin typeface="Calibri" pitchFamily="34" charset="0"/>
              </a:rPr>
              <a:t>．有人侵扰我时，我：</a:t>
            </a:r>
            <a:r>
              <a:rPr lang="en-US" altLang="zh-CN" sz="1800">
                <a:solidFill>
                  <a:srgbClr val="000000"/>
                </a:solidFill>
                <a:latin typeface="Calibri" pitchFamily="34" charset="0"/>
              </a:rPr>
              <a:t>________</a:t>
            </a:r>
          </a:p>
          <a:p>
            <a:pPr algn="just">
              <a:buFontTx/>
              <a:buNone/>
            </a:pPr>
            <a:r>
              <a:rPr lang="en-US" altLang="zh-CN" sz="1800">
                <a:solidFill>
                  <a:srgbClr val="000000"/>
                </a:solidFill>
                <a:latin typeface="Calibri" pitchFamily="34" charset="0"/>
              </a:rPr>
              <a:t>    A</a:t>
            </a:r>
            <a:r>
              <a:rPr lang="zh-CN" altLang="en-US" sz="1800">
                <a:solidFill>
                  <a:srgbClr val="000000"/>
                </a:solidFill>
                <a:latin typeface="Calibri" pitchFamily="34" charset="0"/>
              </a:rPr>
              <a:t>、不露声色 </a:t>
            </a:r>
            <a:r>
              <a:rPr lang="en-US" altLang="zh-CN" sz="1800">
                <a:solidFill>
                  <a:srgbClr val="000000"/>
                </a:solidFill>
                <a:latin typeface="Calibri" pitchFamily="34" charset="0"/>
              </a:rPr>
              <a:t>B</a:t>
            </a:r>
            <a:r>
              <a:rPr lang="zh-CN" altLang="en-US" sz="1800">
                <a:solidFill>
                  <a:srgbClr val="000000"/>
                </a:solidFill>
                <a:latin typeface="Calibri" pitchFamily="34" charset="0"/>
              </a:rPr>
              <a:t>、介于</a:t>
            </a:r>
            <a:r>
              <a:rPr lang="en-US" altLang="zh-CN" sz="1800">
                <a:solidFill>
                  <a:srgbClr val="000000"/>
                </a:solidFill>
                <a:latin typeface="Calibri" pitchFamily="34" charset="0"/>
              </a:rPr>
              <a:t>A</a:t>
            </a:r>
            <a:r>
              <a:rPr lang="zh-CN" altLang="en-US" sz="1800">
                <a:solidFill>
                  <a:srgbClr val="000000"/>
                </a:solidFill>
                <a:latin typeface="Calibri" pitchFamily="34" charset="0"/>
              </a:rPr>
              <a:t>、</a:t>
            </a:r>
            <a:r>
              <a:rPr lang="en-US" altLang="zh-CN" sz="1800">
                <a:solidFill>
                  <a:srgbClr val="000000"/>
                </a:solidFill>
                <a:latin typeface="Calibri" pitchFamily="34" charset="0"/>
              </a:rPr>
              <a:t>C</a:t>
            </a:r>
            <a:r>
              <a:rPr lang="zh-CN" altLang="en-US" sz="1800">
                <a:solidFill>
                  <a:srgbClr val="000000"/>
                </a:solidFill>
                <a:latin typeface="Calibri" pitchFamily="34" charset="0"/>
              </a:rPr>
              <a:t>之间 </a:t>
            </a:r>
            <a:r>
              <a:rPr lang="en-US" altLang="zh-CN" sz="1800">
                <a:solidFill>
                  <a:srgbClr val="000000"/>
                </a:solidFill>
                <a:latin typeface="Calibri" pitchFamily="34" charset="0"/>
              </a:rPr>
              <a:t>C</a:t>
            </a:r>
            <a:r>
              <a:rPr lang="zh-CN" altLang="en-US" sz="1800">
                <a:solidFill>
                  <a:srgbClr val="000000"/>
                </a:solidFill>
                <a:latin typeface="Calibri" pitchFamily="34" charset="0"/>
              </a:rPr>
              <a:t>、大声抗议，以泄己愤</a:t>
            </a:r>
          </a:p>
          <a:p>
            <a:pPr algn="just">
              <a:buFontTx/>
              <a:buNone/>
            </a:pPr>
            <a:r>
              <a:rPr lang="zh-CN" altLang="en-US" sz="1800">
                <a:solidFill>
                  <a:srgbClr val="000000"/>
                </a:solidFill>
                <a:latin typeface="Calibri" pitchFamily="34" charset="0"/>
              </a:rPr>
              <a:t>    </a:t>
            </a:r>
            <a:r>
              <a:rPr lang="en-US" altLang="zh-CN" sz="1800">
                <a:solidFill>
                  <a:srgbClr val="000000"/>
                </a:solidFill>
                <a:latin typeface="Calibri" pitchFamily="34" charset="0"/>
              </a:rPr>
              <a:t>14</a:t>
            </a:r>
            <a:r>
              <a:rPr lang="zh-CN" altLang="en-US" sz="1800">
                <a:solidFill>
                  <a:srgbClr val="000000"/>
                </a:solidFill>
                <a:latin typeface="Calibri" pitchFamily="34" charset="0"/>
              </a:rPr>
              <a:t>．在和人争辨或工作出现失误后，我常常感到震颤，精疲力竭，而不能继续安心工作：</a:t>
            </a:r>
            <a:r>
              <a:rPr lang="en-US" altLang="zh-CN" sz="1800">
                <a:solidFill>
                  <a:srgbClr val="000000"/>
                </a:solidFill>
                <a:latin typeface="Calibri" pitchFamily="34" charset="0"/>
              </a:rPr>
              <a:t>______</a:t>
            </a:r>
          </a:p>
          <a:p>
            <a:pPr algn="just">
              <a:buFontTx/>
              <a:buNone/>
            </a:pPr>
            <a:r>
              <a:rPr lang="en-US" altLang="zh-CN" sz="1800">
                <a:solidFill>
                  <a:srgbClr val="000000"/>
                </a:solidFill>
                <a:latin typeface="Calibri" pitchFamily="34" charset="0"/>
              </a:rPr>
              <a:t>    A</a:t>
            </a:r>
            <a:r>
              <a:rPr lang="zh-CN" altLang="en-US" sz="1800">
                <a:solidFill>
                  <a:srgbClr val="000000"/>
                </a:solidFill>
                <a:latin typeface="Calibri" pitchFamily="34" charset="0"/>
              </a:rPr>
              <a:t>、不是的 </a:t>
            </a:r>
            <a:r>
              <a:rPr lang="en-US" altLang="zh-CN" sz="1800">
                <a:solidFill>
                  <a:srgbClr val="000000"/>
                </a:solidFill>
                <a:latin typeface="Calibri" pitchFamily="34" charset="0"/>
              </a:rPr>
              <a:t>B</a:t>
            </a:r>
            <a:r>
              <a:rPr lang="zh-CN" altLang="en-US" sz="1800">
                <a:solidFill>
                  <a:srgbClr val="000000"/>
                </a:solidFill>
                <a:latin typeface="Calibri" pitchFamily="34" charset="0"/>
              </a:rPr>
              <a:t>、介于</a:t>
            </a:r>
            <a:r>
              <a:rPr lang="en-US" altLang="zh-CN" sz="1800">
                <a:solidFill>
                  <a:srgbClr val="000000"/>
                </a:solidFill>
                <a:latin typeface="Calibri" pitchFamily="34" charset="0"/>
              </a:rPr>
              <a:t>A</a:t>
            </a:r>
            <a:r>
              <a:rPr lang="zh-CN" altLang="en-US" sz="1800">
                <a:solidFill>
                  <a:srgbClr val="000000"/>
                </a:solidFill>
                <a:latin typeface="Calibri" pitchFamily="34" charset="0"/>
              </a:rPr>
              <a:t>、</a:t>
            </a:r>
            <a:r>
              <a:rPr lang="en-US" altLang="zh-CN" sz="1800">
                <a:solidFill>
                  <a:srgbClr val="000000"/>
                </a:solidFill>
                <a:latin typeface="Calibri" pitchFamily="34" charset="0"/>
              </a:rPr>
              <a:t>C</a:t>
            </a:r>
            <a:r>
              <a:rPr lang="zh-CN" altLang="en-US" sz="1800">
                <a:solidFill>
                  <a:srgbClr val="000000"/>
                </a:solidFill>
                <a:latin typeface="Calibri" pitchFamily="34" charset="0"/>
              </a:rPr>
              <a:t>之间 </a:t>
            </a:r>
            <a:r>
              <a:rPr lang="en-US" altLang="zh-CN" sz="1800">
                <a:solidFill>
                  <a:srgbClr val="000000"/>
                </a:solidFill>
                <a:latin typeface="Calibri" pitchFamily="34" charset="0"/>
              </a:rPr>
              <a:t>C</a:t>
            </a:r>
            <a:r>
              <a:rPr lang="zh-CN" altLang="en-US" sz="1800">
                <a:solidFill>
                  <a:srgbClr val="000000"/>
                </a:solidFill>
                <a:latin typeface="Calibri" pitchFamily="34" charset="0"/>
              </a:rPr>
              <a:t>、是的 </a:t>
            </a:r>
          </a:p>
          <a:p>
            <a:pPr algn="just">
              <a:buFontTx/>
              <a:buNone/>
            </a:pPr>
            <a:r>
              <a:rPr lang="zh-CN" altLang="en-US" sz="1800">
                <a:solidFill>
                  <a:srgbClr val="000000"/>
                </a:solidFill>
                <a:latin typeface="Calibri" pitchFamily="34" charset="0"/>
              </a:rPr>
              <a:t>    </a:t>
            </a:r>
            <a:r>
              <a:rPr lang="en-US" altLang="zh-CN" sz="1800">
                <a:solidFill>
                  <a:srgbClr val="000000"/>
                </a:solidFill>
                <a:latin typeface="Calibri" pitchFamily="34" charset="0"/>
              </a:rPr>
              <a:t>15</a:t>
            </a:r>
            <a:r>
              <a:rPr lang="zh-CN" altLang="en-US" sz="1800">
                <a:solidFill>
                  <a:srgbClr val="000000"/>
                </a:solidFill>
                <a:latin typeface="Calibri" pitchFamily="34" charset="0"/>
              </a:rPr>
              <a:t>．我常常被一些无谓的小事困扰：</a:t>
            </a:r>
            <a:r>
              <a:rPr lang="en-US" altLang="zh-CN" sz="1800">
                <a:solidFill>
                  <a:srgbClr val="000000"/>
                </a:solidFill>
                <a:latin typeface="Calibri" pitchFamily="34" charset="0"/>
              </a:rPr>
              <a:t>________</a:t>
            </a:r>
          </a:p>
          <a:p>
            <a:pPr algn="just">
              <a:buFontTx/>
              <a:buNone/>
            </a:pPr>
            <a:r>
              <a:rPr lang="en-US" altLang="zh-CN" sz="1800">
                <a:solidFill>
                  <a:srgbClr val="000000"/>
                </a:solidFill>
                <a:latin typeface="Calibri" pitchFamily="34" charset="0"/>
              </a:rPr>
              <a:t>    A</a:t>
            </a:r>
            <a:r>
              <a:rPr lang="zh-CN" altLang="en-US" sz="1800">
                <a:solidFill>
                  <a:srgbClr val="000000"/>
                </a:solidFill>
                <a:latin typeface="Calibri" pitchFamily="34" charset="0"/>
              </a:rPr>
              <a:t>、不是的 </a:t>
            </a:r>
            <a:r>
              <a:rPr lang="en-US" altLang="zh-CN" sz="1800">
                <a:solidFill>
                  <a:srgbClr val="000000"/>
                </a:solidFill>
                <a:latin typeface="Calibri" pitchFamily="34" charset="0"/>
              </a:rPr>
              <a:t>B</a:t>
            </a:r>
            <a:r>
              <a:rPr lang="zh-CN" altLang="en-US" sz="1800">
                <a:solidFill>
                  <a:srgbClr val="000000"/>
                </a:solidFill>
                <a:latin typeface="Calibri" pitchFamily="34" charset="0"/>
              </a:rPr>
              <a:t>、介于</a:t>
            </a:r>
            <a:r>
              <a:rPr lang="en-US" altLang="zh-CN" sz="1800">
                <a:solidFill>
                  <a:srgbClr val="000000"/>
                </a:solidFill>
                <a:latin typeface="Calibri" pitchFamily="34" charset="0"/>
              </a:rPr>
              <a:t>A</a:t>
            </a:r>
            <a:r>
              <a:rPr lang="zh-CN" altLang="en-US" sz="1800">
                <a:solidFill>
                  <a:srgbClr val="000000"/>
                </a:solidFill>
                <a:latin typeface="Calibri" pitchFamily="34" charset="0"/>
              </a:rPr>
              <a:t>、</a:t>
            </a:r>
            <a:r>
              <a:rPr lang="en-US" altLang="zh-CN" sz="1800">
                <a:solidFill>
                  <a:srgbClr val="000000"/>
                </a:solidFill>
                <a:latin typeface="Calibri" pitchFamily="34" charset="0"/>
              </a:rPr>
              <a:t>C</a:t>
            </a:r>
            <a:r>
              <a:rPr lang="zh-CN" altLang="en-US" sz="1800">
                <a:solidFill>
                  <a:srgbClr val="000000"/>
                </a:solidFill>
                <a:latin typeface="Calibri" pitchFamily="34" charset="0"/>
              </a:rPr>
              <a:t>之间 </a:t>
            </a:r>
            <a:r>
              <a:rPr lang="en-US" altLang="zh-CN" sz="1800">
                <a:solidFill>
                  <a:srgbClr val="000000"/>
                </a:solidFill>
                <a:latin typeface="Calibri" pitchFamily="34" charset="0"/>
              </a:rPr>
              <a:t>C</a:t>
            </a:r>
            <a:r>
              <a:rPr lang="zh-CN" altLang="en-US" sz="1800">
                <a:solidFill>
                  <a:srgbClr val="000000"/>
                </a:solidFill>
                <a:latin typeface="Calibri" pitchFamily="34" charset="0"/>
              </a:rPr>
              <a:t>、是的 </a:t>
            </a:r>
          </a:p>
          <a:p>
            <a:pPr algn="just">
              <a:buFontTx/>
              <a:buNone/>
            </a:pPr>
            <a:r>
              <a:rPr lang="zh-CN" altLang="en-US" sz="1800">
                <a:solidFill>
                  <a:srgbClr val="000000"/>
                </a:solidFill>
                <a:latin typeface="Calibri" pitchFamily="34" charset="0"/>
              </a:rPr>
              <a:t>    </a:t>
            </a:r>
            <a:r>
              <a:rPr lang="en-US" altLang="zh-CN" sz="1800">
                <a:solidFill>
                  <a:srgbClr val="000000"/>
                </a:solidFill>
                <a:latin typeface="Calibri" pitchFamily="34" charset="0"/>
              </a:rPr>
              <a:t>16</a:t>
            </a:r>
            <a:r>
              <a:rPr lang="zh-CN" altLang="en-US" sz="1800">
                <a:solidFill>
                  <a:srgbClr val="000000"/>
                </a:solidFill>
                <a:latin typeface="Calibri" pitchFamily="34" charset="0"/>
              </a:rPr>
              <a:t>．我宁愿住在僻静的郊区，也不愿住在嘈杂的市区：</a:t>
            </a:r>
            <a:r>
              <a:rPr lang="en-US" altLang="zh-CN" sz="1800">
                <a:solidFill>
                  <a:srgbClr val="000000"/>
                </a:solidFill>
                <a:latin typeface="Calibri" pitchFamily="34" charset="0"/>
              </a:rPr>
              <a:t>________</a:t>
            </a:r>
          </a:p>
          <a:p>
            <a:pPr algn="just">
              <a:buFontTx/>
              <a:buNone/>
            </a:pPr>
            <a:r>
              <a:rPr lang="en-US" altLang="zh-CN" sz="1800">
                <a:solidFill>
                  <a:srgbClr val="000000"/>
                </a:solidFill>
                <a:latin typeface="Calibri" pitchFamily="34" charset="0"/>
              </a:rPr>
              <a:t>    A</a:t>
            </a:r>
            <a:r>
              <a:rPr lang="zh-CN" altLang="en-US" sz="1800">
                <a:solidFill>
                  <a:srgbClr val="000000"/>
                </a:solidFill>
                <a:latin typeface="Calibri" pitchFamily="34" charset="0"/>
              </a:rPr>
              <a:t>、不是的 </a:t>
            </a:r>
            <a:r>
              <a:rPr lang="en-US" altLang="zh-CN" sz="1800">
                <a:solidFill>
                  <a:srgbClr val="000000"/>
                </a:solidFill>
                <a:latin typeface="Calibri" pitchFamily="34" charset="0"/>
              </a:rPr>
              <a:t>B</a:t>
            </a:r>
            <a:r>
              <a:rPr lang="zh-CN" altLang="en-US" sz="1800">
                <a:solidFill>
                  <a:srgbClr val="000000"/>
                </a:solidFill>
                <a:latin typeface="Calibri" pitchFamily="34" charset="0"/>
              </a:rPr>
              <a:t>、不太确定 </a:t>
            </a:r>
            <a:r>
              <a:rPr lang="en-US" altLang="zh-CN" sz="1800">
                <a:solidFill>
                  <a:srgbClr val="000000"/>
                </a:solidFill>
                <a:latin typeface="Calibri" pitchFamily="34" charset="0"/>
              </a:rPr>
              <a:t>C</a:t>
            </a:r>
            <a:r>
              <a:rPr lang="zh-CN" altLang="en-US" sz="1800">
                <a:solidFill>
                  <a:srgbClr val="000000"/>
                </a:solidFill>
                <a:latin typeface="Calibri" pitchFamily="34" charset="0"/>
              </a:rPr>
              <a:t>、是的 </a:t>
            </a:r>
          </a:p>
          <a:p>
            <a:pPr algn="just">
              <a:buFontTx/>
              <a:buNone/>
            </a:pPr>
            <a:endParaRPr lang="zh-CN" altLang="en-US" sz="180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5154" name="Rectangle 2"/>
          <p:cNvSpPr>
            <a:spLocks noGrp="1" noChangeArrowheads="1"/>
          </p:cNvSpPr>
          <p:nvPr>
            <p:ph type="body" idx="1"/>
          </p:nvPr>
        </p:nvSpPr>
        <p:spPr>
          <a:xfrm>
            <a:off x="0" y="0"/>
            <a:ext cx="9906000" cy="6858000"/>
          </a:xfrm>
          <a:solidFill>
            <a:schemeClr val="bg1"/>
          </a:solidFill>
        </p:spPr>
        <p:txBody>
          <a:bodyPr/>
          <a:lstStyle/>
          <a:p>
            <a:pPr algn="just">
              <a:buFontTx/>
              <a:buNone/>
            </a:pPr>
            <a:r>
              <a:rPr lang="zh-CN" altLang="en-US" sz="1800"/>
              <a:t> </a:t>
            </a:r>
            <a:r>
              <a:rPr lang="zh-CN" altLang="en-US" sz="1800">
                <a:solidFill>
                  <a:srgbClr val="000000"/>
                </a:solidFill>
                <a:latin typeface="Calibri" pitchFamily="34" charset="0"/>
              </a:rPr>
              <a:t>第</a:t>
            </a:r>
            <a:r>
              <a:rPr lang="en-US" altLang="zh-CN" sz="1800">
                <a:solidFill>
                  <a:srgbClr val="000000"/>
                </a:solidFill>
                <a:latin typeface="Calibri" pitchFamily="34" charset="0"/>
              </a:rPr>
              <a:t>17</a:t>
            </a:r>
            <a:r>
              <a:rPr lang="zh-CN" altLang="en-US" sz="1800">
                <a:solidFill>
                  <a:srgbClr val="000000"/>
                </a:solidFill>
                <a:latin typeface="Calibri" pitchFamily="34" charset="0"/>
              </a:rPr>
              <a:t>～</a:t>
            </a:r>
            <a:r>
              <a:rPr lang="en-US" altLang="zh-CN" sz="1800">
                <a:solidFill>
                  <a:srgbClr val="000000"/>
                </a:solidFill>
                <a:latin typeface="Calibri" pitchFamily="34" charset="0"/>
              </a:rPr>
              <a:t>25</a:t>
            </a:r>
            <a:r>
              <a:rPr lang="zh-CN" altLang="en-US" sz="1800">
                <a:solidFill>
                  <a:srgbClr val="000000"/>
                </a:solidFill>
                <a:latin typeface="Calibri" pitchFamily="34" charset="0"/>
              </a:rPr>
              <a:t>题：在下面问题中，每题选择一个和自己最切合的答案 </a:t>
            </a:r>
          </a:p>
          <a:p>
            <a:pPr algn="just">
              <a:buFontTx/>
              <a:buNone/>
            </a:pPr>
            <a:r>
              <a:rPr lang="zh-CN" altLang="en-US" sz="1800">
                <a:solidFill>
                  <a:srgbClr val="000000"/>
                </a:solidFill>
                <a:latin typeface="Calibri" pitchFamily="34" charset="0"/>
              </a:rPr>
              <a:t>    </a:t>
            </a:r>
            <a:r>
              <a:rPr lang="en-US" altLang="zh-CN" sz="1800">
                <a:solidFill>
                  <a:srgbClr val="000000"/>
                </a:solidFill>
                <a:latin typeface="Calibri" pitchFamily="34" charset="0"/>
              </a:rPr>
              <a:t>17</a:t>
            </a:r>
            <a:r>
              <a:rPr lang="zh-CN" altLang="en-US" sz="1800">
                <a:solidFill>
                  <a:srgbClr val="000000"/>
                </a:solidFill>
                <a:latin typeface="Calibri" pitchFamily="34" charset="0"/>
              </a:rPr>
              <a:t>．我被朋友、同事起过绰号、挖苦过：</a:t>
            </a:r>
            <a:r>
              <a:rPr lang="en-US" altLang="zh-CN" sz="1800">
                <a:solidFill>
                  <a:srgbClr val="000000"/>
                </a:solidFill>
                <a:latin typeface="Calibri" pitchFamily="34" charset="0"/>
              </a:rPr>
              <a:t>________</a:t>
            </a:r>
          </a:p>
          <a:p>
            <a:pPr algn="just">
              <a:buFontTx/>
              <a:buNone/>
            </a:pPr>
            <a:r>
              <a:rPr lang="en-US" altLang="zh-CN" sz="1800">
                <a:solidFill>
                  <a:srgbClr val="000000"/>
                </a:solidFill>
                <a:latin typeface="Calibri" pitchFamily="34" charset="0"/>
              </a:rPr>
              <a:t>    A</a:t>
            </a:r>
            <a:r>
              <a:rPr lang="zh-CN" altLang="en-US" sz="1800">
                <a:solidFill>
                  <a:srgbClr val="000000"/>
                </a:solidFill>
                <a:latin typeface="Calibri" pitchFamily="34" charset="0"/>
              </a:rPr>
              <a:t>、从来没有 </a:t>
            </a:r>
            <a:r>
              <a:rPr lang="en-US" altLang="zh-CN" sz="1800">
                <a:solidFill>
                  <a:srgbClr val="000000"/>
                </a:solidFill>
                <a:latin typeface="Calibri" pitchFamily="34" charset="0"/>
              </a:rPr>
              <a:t>B</a:t>
            </a:r>
            <a:r>
              <a:rPr lang="zh-CN" altLang="en-US" sz="1800">
                <a:solidFill>
                  <a:srgbClr val="000000"/>
                </a:solidFill>
                <a:latin typeface="Calibri" pitchFamily="34" charset="0"/>
              </a:rPr>
              <a:t>、偶尔有过 </a:t>
            </a:r>
            <a:r>
              <a:rPr lang="en-US" altLang="zh-CN" sz="1800">
                <a:solidFill>
                  <a:srgbClr val="000000"/>
                </a:solidFill>
                <a:latin typeface="Calibri" pitchFamily="34" charset="0"/>
              </a:rPr>
              <a:t>C</a:t>
            </a:r>
            <a:r>
              <a:rPr lang="zh-CN" altLang="en-US" sz="1800">
                <a:solidFill>
                  <a:srgbClr val="000000"/>
                </a:solidFill>
                <a:latin typeface="Calibri" pitchFamily="34" charset="0"/>
              </a:rPr>
              <a:t>、这是常有的事 </a:t>
            </a:r>
          </a:p>
          <a:p>
            <a:pPr algn="just">
              <a:buFontTx/>
              <a:buNone/>
            </a:pPr>
            <a:r>
              <a:rPr lang="zh-CN" altLang="en-US" sz="1800">
                <a:solidFill>
                  <a:srgbClr val="000000"/>
                </a:solidFill>
                <a:latin typeface="Calibri" pitchFamily="34" charset="0"/>
              </a:rPr>
              <a:t>    </a:t>
            </a:r>
            <a:r>
              <a:rPr lang="en-US" altLang="zh-CN" sz="1800">
                <a:solidFill>
                  <a:srgbClr val="000000"/>
                </a:solidFill>
                <a:latin typeface="Calibri" pitchFamily="34" charset="0"/>
              </a:rPr>
              <a:t>18</a:t>
            </a:r>
            <a:r>
              <a:rPr lang="zh-CN" altLang="en-US" sz="1800">
                <a:solidFill>
                  <a:srgbClr val="000000"/>
                </a:solidFill>
                <a:latin typeface="Calibri" pitchFamily="34" charset="0"/>
              </a:rPr>
              <a:t>．有一种食物使我吃后呕吐：</a:t>
            </a:r>
            <a:r>
              <a:rPr lang="en-US" altLang="zh-CN" sz="1800">
                <a:solidFill>
                  <a:srgbClr val="000000"/>
                </a:solidFill>
                <a:latin typeface="Calibri" pitchFamily="34" charset="0"/>
              </a:rPr>
              <a:t>________</a:t>
            </a:r>
          </a:p>
          <a:p>
            <a:pPr algn="just">
              <a:buFontTx/>
              <a:buNone/>
            </a:pPr>
            <a:r>
              <a:rPr lang="en-US" altLang="zh-CN" sz="1800">
                <a:solidFill>
                  <a:srgbClr val="000000"/>
                </a:solidFill>
                <a:latin typeface="Calibri" pitchFamily="34" charset="0"/>
              </a:rPr>
              <a:t>    A</a:t>
            </a:r>
            <a:r>
              <a:rPr lang="zh-CN" altLang="en-US" sz="1800">
                <a:solidFill>
                  <a:srgbClr val="000000"/>
                </a:solidFill>
                <a:latin typeface="Calibri" pitchFamily="34" charset="0"/>
              </a:rPr>
              <a:t>、没有 </a:t>
            </a:r>
            <a:r>
              <a:rPr lang="en-US" altLang="zh-CN" sz="1800">
                <a:solidFill>
                  <a:srgbClr val="000000"/>
                </a:solidFill>
                <a:latin typeface="Calibri" pitchFamily="34" charset="0"/>
              </a:rPr>
              <a:t>B</a:t>
            </a:r>
            <a:r>
              <a:rPr lang="zh-CN" altLang="en-US" sz="1800">
                <a:solidFill>
                  <a:srgbClr val="000000"/>
                </a:solidFill>
                <a:latin typeface="Calibri" pitchFamily="34" charset="0"/>
              </a:rPr>
              <a:t>、记不清 </a:t>
            </a:r>
            <a:r>
              <a:rPr lang="en-US" altLang="zh-CN" sz="1800">
                <a:solidFill>
                  <a:srgbClr val="000000"/>
                </a:solidFill>
                <a:latin typeface="Calibri" pitchFamily="34" charset="0"/>
              </a:rPr>
              <a:t>C</a:t>
            </a:r>
            <a:r>
              <a:rPr lang="zh-CN" altLang="en-US" sz="1800">
                <a:solidFill>
                  <a:srgbClr val="000000"/>
                </a:solidFill>
                <a:latin typeface="Calibri" pitchFamily="34" charset="0"/>
              </a:rPr>
              <a:t>、有 </a:t>
            </a:r>
          </a:p>
          <a:p>
            <a:pPr algn="just">
              <a:buFontTx/>
              <a:buNone/>
            </a:pPr>
            <a:r>
              <a:rPr lang="zh-CN" altLang="en-US" sz="1800">
                <a:solidFill>
                  <a:srgbClr val="000000"/>
                </a:solidFill>
                <a:latin typeface="Calibri" pitchFamily="34" charset="0"/>
              </a:rPr>
              <a:t>    </a:t>
            </a:r>
            <a:r>
              <a:rPr lang="en-US" altLang="zh-CN" sz="1800">
                <a:solidFill>
                  <a:srgbClr val="000000"/>
                </a:solidFill>
                <a:latin typeface="Calibri" pitchFamily="34" charset="0"/>
              </a:rPr>
              <a:t>19</a:t>
            </a:r>
            <a:r>
              <a:rPr lang="zh-CN" altLang="en-US" sz="1800">
                <a:solidFill>
                  <a:srgbClr val="000000"/>
                </a:solidFill>
                <a:latin typeface="Calibri" pitchFamily="34" charset="0"/>
              </a:rPr>
              <a:t>．除去看见的世界外，我的心中没有另外的世界：</a:t>
            </a:r>
            <a:r>
              <a:rPr lang="en-US" altLang="zh-CN" sz="1800">
                <a:solidFill>
                  <a:srgbClr val="000000"/>
                </a:solidFill>
                <a:latin typeface="Calibri" pitchFamily="34" charset="0"/>
              </a:rPr>
              <a:t>________</a:t>
            </a:r>
          </a:p>
          <a:p>
            <a:pPr algn="just">
              <a:buFontTx/>
              <a:buNone/>
            </a:pPr>
            <a:r>
              <a:rPr lang="en-US" altLang="zh-CN" sz="1800">
                <a:solidFill>
                  <a:srgbClr val="000000"/>
                </a:solidFill>
                <a:latin typeface="Calibri" pitchFamily="34" charset="0"/>
              </a:rPr>
              <a:t>    A</a:t>
            </a:r>
            <a:r>
              <a:rPr lang="zh-CN" altLang="en-US" sz="1800">
                <a:solidFill>
                  <a:srgbClr val="000000"/>
                </a:solidFill>
                <a:latin typeface="Calibri" pitchFamily="34" charset="0"/>
              </a:rPr>
              <a:t>、没有 </a:t>
            </a:r>
            <a:r>
              <a:rPr lang="en-US" altLang="zh-CN" sz="1800">
                <a:solidFill>
                  <a:srgbClr val="000000"/>
                </a:solidFill>
                <a:latin typeface="Calibri" pitchFamily="34" charset="0"/>
              </a:rPr>
              <a:t>B</a:t>
            </a:r>
            <a:r>
              <a:rPr lang="zh-CN" altLang="en-US" sz="1800">
                <a:solidFill>
                  <a:srgbClr val="000000"/>
                </a:solidFill>
                <a:latin typeface="Calibri" pitchFamily="34" charset="0"/>
              </a:rPr>
              <a:t>、记不清 </a:t>
            </a:r>
            <a:r>
              <a:rPr lang="en-US" altLang="zh-CN" sz="1800">
                <a:solidFill>
                  <a:srgbClr val="000000"/>
                </a:solidFill>
                <a:latin typeface="Calibri" pitchFamily="34" charset="0"/>
              </a:rPr>
              <a:t>C</a:t>
            </a:r>
            <a:r>
              <a:rPr lang="zh-CN" altLang="en-US" sz="1800">
                <a:solidFill>
                  <a:srgbClr val="000000"/>
                </a:solidFill>
                <a:latin typeface="Calibri" pitchFamily="34" charset="0"/>
              </a:rPr>
              <a:t>、有 </a:t>
            </a:r>
          </a:p>
          <a:p>
            <a:pPr algn="just">
              <a:buFontTx/>
              <a:buNone/>
            </a:pPr>
            <a:r>
              <a:rPr lang="zh-CN" altLang="en-US" sz="1800">
                <a:solidFill>
                  <a:srgbClr val="000000"/>
                </a:solidFill>
                <a:latin typeface="Calibri" pitchFamily="34" charset="0"/>
              </a:rPr>
              <a:t>    </a:t>
            </a:r>
            <a:r>
              <a:rPr lang="en-US" altLang="zh-CN" sz="1800">
                <a:solidFill>
                  <a:srgbClr val="000000"/>
                </a:solidFill>
                <a:latin typeface="Calibri" pitchFamily="34" charset="0"/>
              </a:rPr>
              <a:t>20</a:t>
            </a:r>
            <a:r>
              <a:rPr lang="zh-CN" altLang="en-US" sz="1800">
                <a:solidFill>
                  <a:srgbClr val="000000"/>
                </a:solidFill>
                <a:latin typeface="Calibri" pitchFamily="34" charset="0"/>
              </a:rPr>
              <a:t>．我会想到若干年后有什么使自己极为不安的事：</a:t>
            </a:r>
            <a:r>
              <a:rPr lang="en-US" altLang="zh-CN" sz="1800">
                <a:solidFill>
                  <a:srgbClr val="000000"/>
                </a:solidFill>
                <a:latin typeface="Calibri" pitchFamily="34" charset="0"/>
              </a:rPr>
              <a:t>________</a:t>
            </a:r>
          </a:p>
          <a:p>
            <a:pPr algn="just">
              <a:buFontTx/>
              <a:buNone/>
            </a:pPr>
            <a:r>
              <a:rPr lang="en-US" altLang="zh-CN" sz="1800">
                <a:solidFill>
                  <a:srgbClr val="000000"/>
                </a:solidFill>
                <a:latin typeface="Calibri" pitchFamily="34" charset="0"/>
              </a:rPr>
              <a:t>    A</a:t>
            </a:r>
            <a:r>
              <a:rPr lang="zh-CN" altLang="en-US" sz="1800">
                <a:solidFill>
                  <a:srgbClr val="000000"/>
                </a:solidFill>
                <a:latin typeface="Calibri" pitchFamily="34" charset="0"/>
              </a:rPr>
              <a:t>、从来没有想过 </a:t>
            </a:r>
            <a:r>
              <a:rPr lang="en-US" altLang="zh-CN" sz="1800">
                <a:solidFill>
                  <a:srgbClr val="000000"/>
                </a:solidFill>
                <a:latin typeface="Calibri" pitchFamily="34" charset="0"/>
              </a:rPr>
              <a:t>B</a:t>
            </a:r>
            <a:r>
              <a:rPr lang="zh-CN" altLang="en-US" sz="1800">
                <a:solidFill>
                  <a:srgbClr val="000000"/>
                </a:solidFill>
                <a:latin typeface="Calibri" pitchFamily="34" charset="0"/>
              </a:rPr>
              <a:t>、偶尔想到过 </a:t>
            </a:r>
            <a:r>
              <a:rPr lang="en-US" altLang="zh-CN" sz="1800">
                <a:solidFill>
                  <a:srgbClr val="000000"/>
                </a:solidFill>
                <a:latin typeface="Calibri" pitchFamily="34" charset="0"/>
              </a:rPr>
              <a:t>C</a:t>
            </a:r>
            <a:r>
              <a:rPr lang="zh-CN" altLang="en-US" sz="1800">
                <a:solidFill>
                  <a:srgbClr val="000000"/>
                </a:solidFill>
                <a:latin typeface="Calibri" pitchFamily="34" charset="0"/>
              </a:rPr>
              <a:t>、经常想到 </a:t>
            </a:r>
          </a:p>
          <a:p>
            <a:pPr algn="just">
              <a:buFontTx/>
              <a:buNone/>
            </a:pPr>
            <a:r>
              <a:rPr lang="zh-CN" altLang="en-US" sz="1800">
                <a:solidFill>
                  <a:srgbClr val="000000"/>
                </a:solidFill>
                <a:latin typeface="Calibri" pitchFamily="34" charset="0"/>
              </a:rPr>
              <a:t>    </a:t>
            </a:r>
            <a:r>
              <a:rPr lang="en-US" altLang="zh-CN" sz="1800">
                <a:solidFill>
                  <a:srgbClr val="000000"/>
                </a:solidFill>
                <a:latin typeface="Calibri" pitchFamily="34" charset="0"/>
              </a:rPr>
              <a:t>21</a:t>
            </a:r>
            <a:r>
              <a:rPr lang="zh-CN" altLang="en-US" sz="1800">
                <a:solidFill>
                  <a:srgbClr val="000000"/>
                </a:solidFill>
                <a:latin typeface="Calibri" pitchFamily="34" charset="0"/>
              </a:rPr>
              <a:t>．我常常觉得自己的家庭对自己不好，但是我又确切地知道他们的确对我好：</a:t>
            </a:r>
            <a:r>
              <a:rPr lang="en-US" altLang="zh-CN" sz="1800">
                <a:solidFill>
                  <a:srgbClr val="000000"/>
                </a:solidFill>
                <a:latin typeface="Calibri" pitchFamily="34" charset="0"/>
              </a:rPr>
              <a:t>________</a:t>
            </a:r>
          </a:p>
          <a:p>
            <a:pPr algn="just">
              <a:buFontTx/>
              <a:buNone/>
            </a:pPr>
            <a:r>
              <a:rPr lang="en-US" altLang="zh-CN" sz="1800">
                <a:solidFill>
                  <a:srgbClr val="000000"/>
                </a:solidFill>
                <a:latin typeface="Calibri" pitchFamily="34" charset="0"/>
              </a:rPr>
              <a:t>    A</a:t>
            </a:r>
            <a:r>
              <a:rPr lang="zh-CN" altLang="en-US" sz="1800">
                <a:solidFill>
                  <a:srgbClr val="000000"/>
                </a:solidFill>
                <a:latin typeface="Calibri" pitchFamily="34" charset="0"/>
              </a:rPr>
              <a:t>、否 </a:t>
            </a:r>
            <a:r>
              <a:rPr lang="en-US" altLang="zh-CN" sz="1800">
                <a:solidFill>
                  <a:srgbClr val="000000"/>
                </a:solidFill>
                <a:latin typeface="Calibri" pitchFamily="34" charset="0"/>
              </a:rPr>
              <a:t>B</a:t>
            </a:r>
            <a:r>
              <a:rPr lang="zh-CN" altLang="en-US" sz="1800">
                <a:solidFill>
                  <a:srgbClr val="000000"/>
                </a:solidFill>
                <a:latin typeface="Calibri" pitchFamily="34" charset="0"/>
              </a:rPr>
              <a:t>、说不清楚 </a:t>
            </a:r>
            <a:r>
              <a:rPr lang="en-US" altLang="zh-CN" sz="1800">
                <a:solidFill>
                  <a:srgbClr val="000000"/>
                </a:solidFill>
                <a:latin typeface="Calibri" pitchFamily="34" charset="0"/>
              </a:rPr>
              <a:t>C</a:t>
            </a:r>
            <a:r>
              <a:rPr lang="zh-CN" altLang="en-US" sz="1800">
                <a:solidFill>
                  <a:srgbClr val="000000"/>
                </a:solidFill>
                <a:latin typeface="Calibri" pitchFamily="34" charset="0"/>
              </a:rPr>
              <a:t>、是 </a:t>
            </a:r>
          </a:p>
          <a:p>
            <a:pPr algn="just">
              <a:buFontTx/>
              <a:buNone/>
            </a:pPr>
            <a:r>
              <a:rPr lang="zh-CN" altLang="en-US" sz="1800">
                <a:solidFill>
                  <a:srgbClr val="000000"/>
                </a:solidFill>
                <a:latin typeface="Calibri" pitchFamily="34" charset="0"/>
              </a:rPr>
              <a:t>    </a:t>
            </a:r>
            <a:r>
              <a:rPr lang="en-US" altLang="zh-CN" sz="1800">
                <a:solidFill>
                  <a:srgbClr val="000000"/>
                </a:solidFill>
                <a:latin typeface="Calibri" pitchFamily="34" charset="0"/>
              </a:rPr>
              <a:t>22</a:t>
            </a:r>
            <a:r>
              <a:rPr lang="zh-CN" altLang="en-US" sz="1800">
                <a:solidFill>
                  <a:srgbClr val="000000"/>
                </a:solidFill>
                <a:latin typeface="Calibri" pitchFamily="34" charset="0"/>
              </a:rPr>
              <a:t>．每天我一回家就立刻把门关上：</a:t>
            </a:r>
            <a:r>
              <a:rPr lang="en-US" altLang="zh-CN" sz="1800">
                <a:solidFill>
                  <a:srgbClr val="000000"/>
                </a:solidFill>
                <a:latin typeface="Calibri" pitchFamily="34" charset="0"/>
              </a:rPr>
              <a:t>________</a:t>
            </a:r>
          </a:p>
          <a:p>
            <a:pPr algn="just">
              <a:buFontTx/>
              <a:buNone/>
            </a:pPr>
            <a:r>
              <a:rPr lang="en-US" altLang="zh-CN" sz="1800">
                <a:solidFill>
                  <a:srgbClr val="000000"/>
                </a:solidFill>
                <a:latin typeface="Calibri" pitchFamily="34" charset="0"/>
              </a:rPr>
              <a:t>    A</a:t>
            </a:r>
            <a:r>
              <a:rPr lang="zh-CN" altLang="en-US" sz="1800">
                <a:solidFill>
                  <a:srgbClr val="000000"/>
                </a:solidFill>
                <a:latin typeface="Calibri" pitchFamily="34" charset="0"/>
              </a:rPr>
              <a:t>、否 </a:t>
            </a:r>
            <a:r>
              <a:rPr lang="en-US" altLang="zh-CN" sz="1800">
                <a:solidFill>
                  <a:srgbClr val="000000"/>
                </a:solidFill>
                <a:latin typeface="Calibri" pitchFamily="34" charset="0"/>
              </a:rPr>
              <a:t>B</a:t>
            </a:r>
            <a:r>
              <a:rPr lang="zh-CN" altLang="en-US" sz="1800">
                <a:solidFill>
                  <a:srgbClr val="000000"/>
                </a:solidFill>
                <a:latin typeface="Calibri" pitchFamily="34" charset="0"/>
              </a:rPr>
              <a:t>、不清楚 </a:t>
            </a:r>
            <a:r>
              <a:rPr lang="en-US" altLang="zh-CN" sz="1800">
                <a:solidFill>
                  <a:srgbClr val="000000"/>
                </a:solidFill>
                <a:latin typeface="Calibri" pitchFamily="34" charset="0"/>
              </a:rPr>
              <a:t>C</a:t>
            </a:r>
            <a:r>
              <a:rPr lang="zh-CN" altLang="en-US" sz="1800">
                <a:solidFill>
                  <a:srgbClr val="000000"/>
                </a:solidFill>
                <a:latin typeface="Calibri" pitchFamily="34" charset="0"/>
              </a:rPr>
              <a:t>、是 </a:t>
            </a:r>
          </a:p>
          <a:p>
            <a:pPr algn="just">
              <a:buFontTx/>
              <a:buNone/>
            </a:pPr>
            <a:r>
              <a:rPr lang="zh-CN" altLang="en-US" sz="1800">
                <a:solidFill>
                  <a:srgbClr val="000000"/>
                </a:solidFill>
                <a:latin typeface="Calibri" pitchFamily="34" charset="0"/>
              </a:rPr>
              <a:t>    </a:t>
            </a:r>
            <a:r>
              <a:rPr lang="en-US" altLang="zh-CN" sz="1800">
                <a:solidFill>
                  <a:srgbClr val="000000"/>
                </a:solidFill>
                <a:latin typeface="Calibri" pitchFamily="34" charset="0"/>
              </a:rPr>
              <a:t>23</a:t>
            </a:r>
            <a:r>
              <a:rPr lang="zh-CN" altLang="en-US" sz="1800">
                <a:solidFill>
                  <a:srgbClr val="000000"/>
                </a:solidFill>
                <a:latin typeface="Calibri" pitchFamily="34" charset="0"/>
              </a:rPr>
              <a:t>．我坐在小房间里把门关上，但我仍觉得心里不安：</a:t>
            </a:r>
            <a:r>
              <a:rPr lang="en-US" altLang="zh-CN" sz="1800">
                <a:solidFill>
                  <a:srgbClr val="000000"/>
                </a:solidFill>
                <a:latin typeface="Calibri" pitchFamily="34" charset="0"/>
              </a:rPr>
              <a:t>________</a:t>
            </a:r>
          </a:p>
          <a:p>
            <a:pPr algn="just">
              <a:buFontTx/>
              <a:buNone/>
            </a:pPr>
            <a:r>
              <a:rPr lang="en-US" altLang="zh-CN" sz="1800">
                <a:solidFill>
                  <a:srgbClr val="000000"/>
                </a:solidFill>
                <a:latin typeface="Calibri" pitchFamily="34" charset="0"/>
              </a:rPr>
              <a:t>    A</a:t>
            </a:r>
            <a:r>
              <a:rPr lang="zh-CN" altLang="en-US" sz="1800">
                <a:solidFill>
                  <a:srgbClr val="000000"/>
                </a:solidFill>
                <a:latin typeface="Calibri" pitchFamily="34" charset="0"/>
              </a:rPr>
              <a:t>、否 </a:t>
            </a:r>
            <a:r>
              <a:rPr lang="en-US" altLang="zh-CN" sz="1800">
                <a:solidFill>
                  <a:srgbClr val="000000"/>
                </a:solidFill>
                <a:latin typeface="Calibri" pitchFamily="34" charset="0"/>
              </a:rPr>
              <a:t>B</a:t>
            </a:r>
            <a:r>
              <a:rPr lang="zh-CN" altLang="en-US" sz="1800">
                <a:solidFill>
                  <a:srgbClr val="000000"/>
                </a:solidFill>
                <a:latin typeface="Calibri" pitchFamily="34" charset="0"/>
              </a:rPr>
              <a:t>、偶尔是 </a:t>
            </a:r>
            <a:r>
              <a:rPr lang="en-US" altLang="zh-CN" sz="1800">
                <a:solidFill>
                  <a:srgbClr val="000000"/>
                </a:solidFill>
                <a:latin typeface="Calibri" pitchFamily="34" charset="0"/>
              </a:rPr>
              <a:t>C</a:t>
            </a:r>
            <a:r>
              <a:rPr lang="zh-CN" altLang="en-US" sz="1800">
                <a:solidFill>
                  <a:srgbClr val="000000"/>
                </a:solidFill>
                <a:latin typeface="Calibri" pitchFamily="34" charset="0"/>
              </a:rPr>
              <a:t>、是 </a:t>
            </a:r>
          </a:p>
          <a:p>
            <a:pPr algn="just">
              <a:buFontTx/>
              <a:buNone/>
            </a:pPr>
            <a:r>
              <a:rPr lang="zh-CN" altLang="en-US" sz="1800">
                <a:solidFill>
                  <a:srgbClr val="000000"/>
                </a:solidFill>
                <a:latin typeface="Calibri" pitchFamily="34" charset="0"/>
              </a:rPr>
              <a:t>    </a:t>
            </a:r>
            <a:r>
              <a:rPr lang="en-US" altLang="zh-CN" sz="1800">
                <a:solidFill>
                  <a:srgbClr val="000000"/>
                </a:solidFill>
                <a:latin typeface="Calibri" pitchFamily="34" charset="0"/>
              </a:rPr>
              <a:t>24</a:t>
            </a:r>
            <a:r>
              <a:rPr lang="zh-CN" altLang="en-US" sz="1800">
                <a:solidFill>
                  <a:srgbClr val="000000"/>
                </a:solidFill>
                <a:latin typeface="Calibri" pitchFamily="34" charset="0"/>
              </a:rPr>
              <a:t>．当一件事需要我作决定时，我常觉得很难：</a:t>
            </a:r>
            <a:r>
              <a:rPr lang="en-US" altLang="zh-CN" sz="1800">
                <a:solidFill>
                  <a:srgbClr val="000000"/>
                </a:solidFill>
                <a:latin typeface="Calibri" pitchFamily="34" charset="0"/>
              </a:rPr>
              <a:t>________</a:t>
            </a:r>
          </a:p>
          <a:p>
            <a:pPr algn="just">
              <a:buFontTx/>
              <a:buNone/>
            </a:pPr>
            <a:r>
              <a:rPr lang="en-US" altLang="zh-CN" sz="1800">
                <a:solidFill>
                  <a:srgbClr val="000000"/>
                </a:solidFill>
                <a:latin typeface="Calibri" pitchFamily="34" charset="0"/>
              </a:rPr>
              <a:t>    A</a:t>
            </a:r>
            <a:r>
              <a:rPr lang="zh-CN" altLang="en-US" sz="1800">
                <a:solidFill>
                  <a:srgbClr val="000000"/>
                </a:solidFill>
                <a:latin typeface="Calibri" pitchFamily="34" charset="0"/>
              </a:rPr>
              <a:t>、否 </a:t>
            </a:r>
            <a:r>
              <a:rPr lang="en-US" altLang="zh-CN" sz="1800">
                <a:solidFill>
                  <a:srgbClr val="000000"/>
                </a:solidFill>
                <a:latin typeface="Calibri" pitchFamily="34" charset="0"/>
              </a:rPr>
              <a:t>B</a:t>
            </a:r>
            <a:r>
              <a:rPr lang="zh-CN" altLang="en-US" sz="1800">
                <a:solidFill>
                  <a:srgbClr val="000000"/>
                </a:solidFill>
                <a:latin typeface="Calibri" pitchFamily="34" charset="0"/>
              </a:rPr>
              <a:t>、偶尔是 </a:t>
            </a:r>
            <a:r>
              <a:rPr lang="en-US" altLang="zh-CN" sz="1800">
                <a:solidFill>
                  <a:srgbClr val="000000"/>
                </a:solidFill>
                <a:latin typeface="Calibri" pitchFamily="34" charset="0"/>
              </a:rPr>
              <a:t>C</a:t>
            </a:r>
            <a:r>
              <a:rPr lang="zh-CN" altLang="en-US" sz="1800">
                <a:solidFill>
                  <a:srgbClr val="000000"/>
                </a:solidFill>
                <a:latin typeface="Calibri" pitchFamily="34" charset="0"/>
              </a:rPr>
              <a:t>、是 </a:t>
            </a:r>
          </a:p>
          <a:p>
            <a:pPr algn="just">
              <a:buFontTx/>
              <a:buNone/>
            </a:pPr>
            <a:r>
              <a:rPr lang="zh-CN" altLang="en-US" sz="1800">
                <a:solidFill>
                  <a:srgbClr val="000000"/>
                </a:solidFill>
                <a:latin typeface="Calibri" pitchFamily="34" charset="0"/>
              </a:rPr>
              <a:t>    </a:t>
            </a:r>
            <a:r>
              <a:rPr lang="en-US" altLang="zh-CN" sz="1800">
                <a:solidFill>
                  <a:srgbClr val="000000"/>
                </a:solidFill>
                <a:latin typeface="Calibri" pitchFamily="34" charset="0"/>
              </a:rPr>
              <a:t>25</a:t>
            </a:r>
            <a:r>
              <a:rPr lang="zh-CN" altLang="en-US" sz="1800">
                <a:solidFill>
                  <a:srgbClr val="000000"/>
                </a:solidFill>
                <a:latin typeface="Calibri" pitchFamily="34" charset="0"/>
              </a:rPr>
              <a:t>．我常常用抛＊＊、翻纸、抽签之类的游戏来预测凶吉：</a:t>
            </a:r>
            <a:r>
              <a:rPr lang="en-US" altLang="zh-CN" sz="1800">
                <a:solidFill>
                  <a:srgbClr val="000000"/>
                </a:solidFill>
                <a:latin typeface="Calibri" pitchFamily="34" charset="0"/>
              </a:rPr>
              <a:t>________</a:t>
            </a:r>
          </a:p>
          <a:p>
            <a:pPr algn="just">
              <a:buFontTx/>
              <a:buNone/>
            </a:pPr>
            <a:r>
              <a:rPr lang="en-US" altLang="zh-CN" sz="1800">
                <a:solidFill>
                  <a:srgbClr val="000000"/>
                </a:solidFill>
                <a:latin typeface="Calibri" pitchFamily="34" charset="0"/>
              </a:rPr>
              <a:t>        A</a:t>
            </a:r>
            <a:r>
              <a:rPr lang="zh-CN" altLang="en-US" sz="1800">
                <a:solidFill>
                  <a:srgbClr val="000000"/>
                </a:solidFill>
                <a:latin typeface="Calibri" pitchFamily="34" charset="0"/>
              </a:rPr>
              <a:t>、否 </a:t>
            </a:r>
            <a:r>
              <a:rPr lang="en-US" altLang="zh-CN" sz="1800">
                <a:solidFill>
                  <a:srgbClr val="000000"/>
                </a:solidFill>
                <a:latin typeface="Calibri" pitchFamily="34" charset="0"/>
              </a:rPr>
              <a:t>B</a:t>
            </a:r>
            <a:r>
              <a:rPr lang="zh-CN" altLang="en-US" sz="1800">
                <a:solidFill>
                  <a:srgbClr val="000000"/>
                </a:solidFill>
                <a:latin typeface="Calibri" pitchFamily="34" charset="0"/>
              </a:rPr>
              <a:t>、偶尔是 </a:t>
            </a:r>
            <a:r>
              <a:rPr lang="en-US" altLang="zh-CN" sz="1800">
                <a:solidFill>
                  <a:srgbClr val="000000"/>
                </a:solidFill>
                <a:latin typeface="Calibri" pitchFamily="34" charset="0"/>
              </a:rPr>
              <a:t>C</a:t>
            </a:r>
            <a:r>
              <a:rPr lang="zh-CN" altLang="en-US" sz="1800">
                <a:solidFill>
                  <a:srgbClr val="000000"/>
                </a:solidFill>
                <a:latin typeface="Calibri" pitchFamily="34" charset="0"/>
              </a:rPr>
              <a:t>、是</a:t>
            </a:r>
            <a:r>
              <a:rPr lang="zh-CN" altLang="en-US" sz="1800"/>
              <a:t> </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2642" name="Rectangle 2"/>
          <p:cNvSpPr>
            <a:spLocks noGrp="1" noChangeArrowheads="1"/>
          </p:cNvSpPr>
          <p:nvPr>
            <p:ph type="title" idx="4294967295"/>
          </p:nvPr>
        </p:nvSpPr>
        <p:spPr/>
        <p:txBody>
          <a:bodyPr/>
          <a:lstStyle/>
          <a:p>
            <a:r>
              <a:rPr lang="zh-CN" altLang="en-US" sz="2800">
                <a:latin typeface="微软雅黑" pitchFamily="34" charset="-122"/>
                <a:ea typeface="微软雅黑" pitchFamily="34" charset="-122"/>
              </a:rPr>
              <a:t>讲师介绍   </a:t>
            </a:r>
            <a:r>
              <a:rPr lang="en-US" altLang="zh-CN" sz="2800" b="0">
                <a:latin typeface="微软雅黑" pitchFamily="34" charset="-122"/>
                <a:ea typeface="微软雅黑" pitchFamily="34" charset="-122"/>
              </a:rPr>
              <a:t>Lecturer Instructors</a:t>
            </a:r>
          </a:p>
        </p:txBody>
      </p:sp>
      <p:sp>
        <p:nvSpPr>
          <p:cNvPr id="2032643" name="Text Box 3"/>
          <p:cNvSpPr txBox="1">
            <a:spLocks noChangeArrowheads="1"/>
          </p:cNvSpPr>
          <p:nvPr/>
        </p:nvSpPr>
        <p:spPr bwMode="auto">
          <a:xfrm>
            <a:off x="254000" y="2089150"/>
            <a:ext cx="1244600" cy="847725"/>
          </a:xfrm>
          <a:prstGeom prst="rect">
            <a:avLst/>
          </a:prstGeom>
          <a:noFill/>
          <a:ln w="9525">
            <a:noFill/>
            <a:miter lim="800000"/>
            <a:headEnd/>
            <a:tailEnd/>
          </a:ln>
        </p:spPr>
        <p:txBody>
          <a:bodyPr lIns="107287" tIns="53643" rIns="107287" bIns="53643">
            <a:spAutoFit/>
          </a:bodyPr>
          <a:lstStyle/>
          <a:p>
            <a:r>
              <a:rPr lang="zh-CN" altLang="en-US">
                <a:solidFill>
                  <a:schemeClr val="bg1"/>
                </a:solidFill>
                <a:ea typeface="微软雅黑" pitchFamily="34" charset="-122"/>
              </a:rPr>
              <a:t>讲师姓名</a:t>
            </a:r>
          </a:p>
        </p:txBody>
      </p:sp>
      <p:sp>
        <p:nvSpPr>
          <p:cNvPr id="2032644" name="AutoShape 4" descr="0003"/>
          <p:cNvSpPr>
            <a:spLocks noChangeArrowheads="1"/>
          </p:cNvSpPr>
          <p:nvPr/>
        </p:nvSpPr>
        <p:spPr bwMode="auto">
          <a:xfrm>
            <a:off x="0" y="909638"/>
            <a:ext cx="9872663" cy="4127500"/>
          </a:xfrm>
          <a:prstGeom prst="flowChartProcess">
            <a:avLst/>
          </a:prstGeom>
          <a:blipFill dpi="0" rotWithShape="0">
            <a:blip r:embed="rId2" cstate="print"/>
            <a:srcRect/>
            <a:stretch>
              <a:fillRect/>
            </a:stretch>
          </a:blipFill>
          <a:ln w="9525">
            <a:noFill/>
            <a:miter lim="800000"/>
            <a:headEnd/>
            <a:tailEnd/>
          </a:ln>
        </p:spPr>
        <p:txBody>
          <a:bodyPr lIns="107287" tIns="53643" rIns="107287" bIns="53643"/>
          <a:lstStyle/>
          <a:p>
            <a:pPr algn="l"/>
            <a:r>
              <a:rPr lang="zh-CN" altLang="en-US" i="0"/>
              <a:t>                                 </a:t>
            </a:r>
            <a:endParaRPr lang="en-US" altLang="zh-CN" i="0"/>
          </a:p>
          <a:p>
            <a:pPr algn="l"/>
            <a:r>
              <a:rPr lang="zh-CN" altLang="en-US" sz="1800" i="0"/>
              <a:t>                                            </a:t>
            </a:r>
            <a:endParaRPr lang="en-US" altLang="zh-CN" sz="1800" i="0">
              <a:latin typeface="Times New Roman" pitchFamily="18" charset="0"/>
            </a:endParaRPr>
          </a:p>
          <a:p>
            <a:pPr algn="l"/>
            <a:endParaRPr lang="zh-CN" altLang="en-US" sz="1800" i="0"/>
          </a:p>
        </p:txBody>
      </p:sp>
      <p:pic>
        <p:nvPicPr>
          <p:cNvPr id="2032645" name="Picture 2" descr="杨海军-1"/>
          <p:cNvPicPr>
            <a:picLocks noChangeAspect="1" noChangeArrowheads="1"/>
          </p:cNvPicPr>
          <p:nvPr/>
        </p:nvPicPr>
        <p:blipFill>
          <a:blip r:embed="rId3" cstate="print"/>
          <a:srcRect/>
          <a:stretch>
            <a:fillRect/>
          </a:stretch>
        </p:blipFill>
        <p:spPr bwMode="auto">
          <a:xfrm>
            <a:off x="425450" y="1566863"/>
            <a:ext cx="2336800" cy="3354387"/>
          </a:xfrm>
          <a:prstGeom prst="rect">
            <a:avLst/>
          </a:prstGeom>
          <a:noFill/>
          <a:ln w="9525">
            <a:noFill/>
            <a:miter lim="800000"/>
            <a:headEnd/>
            <a:tailEnd/>
          </a:ln>
        </p:spPr>
      </p:pic>
      <p:sp>
        <p:nvSpPr>
          <p:cNvPr id="6" name="圆角矩形 5"/>
          <p:cNvSpPr/>
          <p:nvPr/>
        </p:nvSpPr>
        <p:spPr bwMode="auto">
          <a:xfrm>
            <a:off x="352425" y="5035550"/>
            <a:ext cx="2482850" cy="730250"/>
          </a:xfrm>
          <a:prstGeom prst="roundRect">
            <a:avLst/>
          </a:prstGeom>
          <a:solidFill>
            <a:schemeClr val="accent1"/>
          </a:solidFill>
          <a:ln w="38100" cap="flat" cmpd="sng" algn="ctr">
            <a:noFill/>
            <a:prstDash val="solid"/>
            <a:round/>
            <a:headEnd type="none" w="med" len="med"/>
            <a:tailEnd type="stealth" w="lg" len="lg"/>
          </a:ln>
          <a:effectLst>
            <a:outerShdw dist="20000" dir="5400000" algn="ctr" rotWithShape="0">
              <a:srgbClr val="000000">
                <a:alpha val="34000"/>
              </a:srgbClr>
            </a:outerShdw>
          </a:effectLst>
        </p:spPr>
        <p:txBody>
          <a:bodyPr wrap="none" lIns="90000" tIns="46800" rIns="90000" bIns="46800" anchor="ctr"/>
          <a:lstStyle/>
          <a:p>
            <a:pPr marL="455613" indent="-455613">
              <a:defRPr/>
            </a:pPr>
            <a:r>
              <a:rPr lang="zh-CN" altLang="en-US" sz="4000" i="0" dirty="0">
                <a:latin typeface="微软雅黑" pitchFamily="34" charset="-122"/>
                <a:ea typeface="微软雅黑" pitchFamily="34" charset="-122"/>
              </a:rPr>
              <a:t>杨海军</a:t>
            </a:r>
          </a:p>
        </p:txBody>
      </p:sp>
      <p:sp>
        <p:nvSpPr>
          <p:cNvPr id="7" name="Rectangle 25"/>
          <p:cNvSpPr>
            <a:spLocks noChangeArrowheads="1"/>
          </p:cNvSpPr>
          <p:nvPr/>
        </p:nvSpPr>
        <p:spPr bwMode="auto">
          <a:xfrm>
            <a:off x="-158750" y="5583238"/>
            <a:ext cx="3597275" cy="365125"/>
          </a:xfrm>
          <a:prstGeom prst="rect">
            <a:avLst/>
          </a:prstGeom>
          <a:noFill/>
          <a:ln w="9525">
            <a:noFill/>
            <a:miter lim="800000"/>
            <a:headEnd/>
            <a:tailEnd/>
          </a:ln>
        </p:spPr>
        <p:txBody>
          <a:bodyPr/>
          <a:lstStyle/>
          <a:p>
            <a:pPr>
              <a:defRPr/>
            </a:pPr>
            <a:r>
              <a:rPr lang="zh-CN" altLang="en-US" i="0" dirty="0">
                <a:solidFill>
                  <a:srgbClr val="B33C00"/>
                </a:solidFill>
                <a:effectLst>
                  <a:outerShdw blurRad="38100" dist="38100" dir="2700000" algn="tl">
                    <a:srgbClr val="C0C0C0"/>
                  </a:outerShdw>
                </a:effectLst>
                <a:ea typeface="黑体" pitchFamily="49" charset="-122"/>
              </a:rPr>
              <a:t>中国百强培训师</a:t>
            </a:r>
            <a:r>
              <a:rPr lang="zh-CN" altLang="en-US" sz="4400" i="0" dirty="0">
                <a:solidFill>
                  <a:srgbClr val="B33C00"/>
                </a:solidFill>
              </a:rPr>
              <a:t> </a:t>
            </a:r>
          </a:p>
        </p:txBody>
      </p:sp>
      <p:sp>
        <p:nvSpPr>
          <p:cNvPr id="8" name="Rectangle 25"/>
          <p:cNvSpPr>
            <a:spLocks noChangeArrowheads="1"/>
          </p:cNvSpPr>
          <p:nvPr/>
        </p:nvSpPr>
        <p:spPr bwMode="auto">
          <a:xfrm>
            <a:off x="-122238" y="5911850"/>
            <a:ext cx="3597276" cy="365125"/>
          </a:xfrm>
          <a:prstGeom prst="rect">
            <a:avLst/>
          </a:prstGeom>
          <a:noFill/>
          <a:ln w="9525">
            <a:noFill/>
            <a:miter lim="800000"/>
            <a:headEnd/>
            <a:tailEnd/>
          </a:ln>
        </p:spPr>
        <p:txBody>
          <a:bodyPr/>
          <a:lstStyle/>
          <a:p>
            <a:pPr>
              <a:defRPr/>
            </a:pPr>
            <a:r>
              <a:rPr lang="zh-CN" altLang="en-US" i="0" dirty="0">
                <a:solidFill>
                  <a:schemeClr val="accent2">
                    <a:lumMod val="50000"/>
                  </a:schemeClr>
                </a:solidFill>
                <a:effectLst>
                  <a:outerShdw blurRad="38100" dist="38100" dir="2700000" algn="tl">
                    <a:srgbClr val="C0C0C0"/>
                  </a:outerShdw>
                </a:effectLst>
                <a:ea typeface="黑体" pitchFamily="49" charset="-122"/>
              </a:rPr>
              <a:t>生产现场改善专家  </a:t>
            </a:r>
            <a:r>
              <a:rPr lang="zh-CN" altLang="en-US" sz="4400" i="0" dirty="0">
                <a:solidFill>
                  <a:schemeClr val="accent2">
                    <a:lumMod val="50000"/>
                  </a:schemeClr>
                </a:solidFill>
                <a:ea typeface="宋体" pitchFamily="2" charset="-122"/>
              </a:rPr>
              <a:t> </a:t>
            </a:r>
          </a:p>
        </p:txBody>
      </p:sp>
      <p:sp>
        <p:nvSpPr>
          <p:cNvPr id="2032649" name="TextBox 9"/>
          <p:cNvSpPr txBox="1">
            <a:spLocks noChangeArrowheads="1"/>
          </p:cNvSpPr>
          <p:nvPr/>
        </p:nvSpPr>
        <p:spPr bwMode="auto">
          <a:xfrm>
            <a:off x="2981325" y="1493838"/>
            <a:ext cx="6535738" cy="5216525"/>
          </a:xfrm>
          <a:prstGeom prst="rect">
            <a:avLst/>
          </a:prstGeom>
          <a:noFill/>
          <a:ln w="9525">
            <a:noFill/>
            <a:miter lim="800000"/>
            <a:headEnd/>
            <a:tailEnd/>
          </a:ln>
        </p:spPr>
        <p:txBody>
          <a:bodyPr>
            <a:spAutoFit/>
          </a:bodyPr>
          <a:lstStyle/>
          <a:p>
            <a:pPr algn="l"/>
            <a:r>
              <a:rPr lang="zh-CN" altLang="en-US" sz="1800" i="0">
                <a:latin typeface="微软雅黑" pitchFamily="34" charset="-122"/>
                <a:ea typeface="微软雅黑" pitchFamily="34" charset="-122"/>
              </a:rPr>
              <a:t>历任：</a:t>
            </a:r>
            <a:endParaRPr lang="en-US" altLang="zh-CN" sz="1800" i="0">
              <a:latin typeface="微软雅黑" pitchFamily="34" charset="-122"/>
              <a:ea typeface="微软雅黑" pitchFamily="34" charset="-122"/>
            </a:endParaRPr>
          </a:p>
          <a:p>
            <a:pPr algn="l"/>
            <a:r>
              <a:rPr lang="zh-CN" altLang="en-US" sz="1800" i="0">
                <a:latin typeface="微软雅黑" pitchFamily="34" charset="-122"/>
                <a:ea typeface="微软雅黑" pitchFamily="34" charset="-122"/>
              </a:rPr>
              <a:t>     </a:t>
            </a:r>
            <a:r>
              <a:rPr lang="zh-CN" altLang="en-US" sz="1800" b="0" i="0">
                <a:latin typeface="微软雅黑" pitchFamily="34" charset="-122"/>
                <a:ea typeface="微软雅黑" pitchFamily="34" charset="-122"/>
              </a:rPr>
              <a:t>天津</a:t>
            </a:r>
            <a:r>
              <a:rPr lang="en-US" altLang="zh-CN" sz="1800" b="0" i="0">
                <a:latin typeface="微软雅黑" pitchFamily="34" charset="-122"/>
                <a:ea typeface="微软雅黑" pitchFamily="34" charset="-122"/>
              </a:rPr>
              <a:t>TQM</a:t>
            </a:r>
            <a:r>
              <a:rPr lang="zh-CN" altLang="en-US" sz="1800" b="0" i="0">
                <a:latin typeface="微软雅黑" pitchFamily="34" charset="-122"/>
                <a:ea typeface="微软雅黑" pitchFamily="34" charset="-122"/>
              </a:rPr>
              <a:t>设计中心科长、生产工程师</a:t>
            </a:r>
            <a:endParaRPr lang="en-US" altLang="zh-CN" sz="1800" b="0" i="0">
              <a:latin typeface="微软雅黑" pitchFamily="34" charset="-122"/>
              <a:ea typeface="微软雅黑" pitchFamily="34" charset="-122"/>
            </a:endParaRPr>
          </a:p>
          <a:p>
            <a:pPr algn="l"/>
            <a:r>
              <a:rPr lang="en-US" altLang="zh-CN" sz="1800" b="0" i="0">
                <a:latin typeface="微软雅黑" pitchFamily="34" charset="-122"/>
                <a:ea typeface="微软雅黑" pitchFamily="34" charset="-122"/>
              </a:rPr>
              <a:t>      MAGNA</a:t>
            </a:r>
            <a:r>
              <a:rPr lang="zh-CN" altLang="en-US" sz="1800" b="0" i="0">
                <a:latin typeface="微软雅黑" pitchFamily="34" charset="-122"/>
                <a:ea typeface="微软雅黑" pitchFamily="34" charset="-122"/>
              </a:rPr>
              <a:t>（天津）项目经理、生产 、工程师</a:t>
            </a:r>
            <a:endParaRPr lang="en-US" altLang="zh-CN" sz="1800" b="0" i="0">
              <a:latin typeface="微软雅黑" pitchFamily="34" charset="-122"/>
              <a:ea typeface="微软雅黑" pitchFamily="34" charset="-122"/>
            </a:endParaRPr>
          </a:p>
          <a:p>
            <a:pPr algn="l"/>
            <a:r>
              <a:rPr lang="zh-CN" altLang="en-US" sz="1800" b="0" i="0">
                <a:latin typeface="微软雅黑" pitchFamily="34" charset="-122"/>
                <a:ea typeface="微软雅黑" pitchFamily="34" charset="-122"/>
              </a:rPr>
              <a:t>      中国企业联合会培训中心特聘讲师</a:t>
            </a:r>
            <a:endParaRPr lang="en-US" altLang="zh-CN" sz="1800" b="0" i="0">
              <a:latin typeface="微软雅黑" pitchFamily="34" charset="-122"/>
              <a:ea typeface="微软雅黑" pitchFamily="34" charset="-122"/>
            </a:endParaRPr>
          </a:p>
          <a:p>
            <a:pPr algn="l"/>
            <a:r>
              <a:rPr lang="zh-CN" altLang="en-US" sz="1800" b="0" i="0">
                <a:latin typeface="微软雅黑" pitchFamily="34" charset="-122"/>
                <a:ea typeface="微软雅黑" pitchFamily="34" charset="-122"/>
              </a:rPr>
              <a:t>      </a:t>
            </a:r>
            <a:r>
              <a:rPr lang="en-US" altLang="zh-CN" sz="1800" b="0" i="0">
                <a:latin typeface="微软雅黑" pitchFamily="34" charset="-122"/>
                <a:ea typeface="微软雅黑" pitchFamily="34" charset="-122"/>
              </a:rPr>
              <a:t>IBM</a:t>
            </a:r>
            <a:r>
              <a:rPr lang="zh-CN" altLang="en-US" sz="1800" b="0" i="0">
                <a:latin typeface="微软雅黑" pitchFamily="34" charset="-122"/>
                <a:ea typeface="微软雅黑" pitchFamily="34" charset="-122"/>
              </a:rPr>
              <a:t>认证高级培训师</a:t>
            </a:r>
            <a:endParaRPr lang="en-US" altLang="zh-CN" sz="1800" b="0" i="0">
              <a:latin typeface="微软雅黑" pitchFamily="34" charset="-122"/>
              <a:ea typeface="微软雅黑" pitchFamily="34" charset="-122"/>
            </a:endParaRPr>
          </a:p>
          <a:p>
            <a:pPr algn="l"/>
            <a:r>
              <a:rPr lang="en-US" altLang="zh-CN" sz="1800" b="0" i="0">
                <a:latin typeface="微软雅黑" pitchFamily="34" charset="-122"/>
                <a:ea typeface="微软雅黑" pitchFamily="34" charset="-122"/>
              </a:rPr>
              <a:t>      </a:t>
            </a:r>
            <a:r>
              <a:rPr lang="zh-CN" altLang="en-US" sz="1800" b="0" i="0">
                <a:latin typeface="微软雅黑" pitchFamily="34" charset="-122"/>
                <a:ea typeface="微软雅黑" pitchFamily="34" charset="-122"/>
              </a:rPr>
              <a:t>资深生产管理专家</a:t>
            </a:r>
            <a:endParaRPr lang="en-US" altLang="zh-CN" sz="1800" b="0" i="0">
              <a:latin typeface="微软雅黑" pitchFamily="34" charset="-122"/>
              <a:ea typeface="微软雅黑" pitchFamily="34" charset="-122"/>
            </a:endParaRPr>
          </a:p>
          <a:p>
            <a:pPr algn="l"/>
            <a:r>
              <a:rPr lang="zh-CN" altLang="en-US" sz="1800" i="0">
                <a:latin typeface="微软雅黑" pitchFamily="34" charset="-122"/>
                <a:ea typeface="微软雅黑" pitchFamily="34" charset="-122"/>
              </a:rPr>
              <a:t>主讲课程：</a:t>
            </a:r>
            <a:endParaRPr lang="en-US" altLang="zh-CN" sz="1800" i="0">
              <a:latin typeface="微软雅黑" pitchFamily="34" charset="-122"/>
              <a:ea typeface="微软雅黑" pitchFamily="34" charset="-122"/>
            </a:endParaRPr>
          </a:p>
          <a:p>
            <a:pPr algn="l"/>
            <a:r>
              <a:rPr lang="zh-CN" altLang="en-US" sz="1800" b="0" i="0">
                <a:latin typeface="微软雅黑" pitchFamily="34" charset="-122"/>
                <a:ea typeface="微软雅黑" pitchFamily="34" charset="-122"/>
              </a:rPr>
              <a:t>精益生产、班组建设、现场</a:t>
            </a:r>
            <a:r>
              <a:rPr lang="en-US" altLang="zh-CN" sz="1800" b="0" i="0">
                <a:latin typeface="微软雅黑" pitchFamily="34" charset="-122"/>
                <a:ea typeface="微软雅黑" pitchFamily="34" charset="-122"/>
              </a:rPr>
              <a:t>5S</a:t>
            </a:r>
            <a:r>
              <a:rPr lang="zh-CN" altLang="en-US" sz="1800" b="0" i="0">
                <a:latin typeface="微软雅黑" pitchFamily="34" charset="-122"/>
                <a:ea typeface="微软雅黑" pitchFamily="34" charset="-122"/>
              </a:rPr>
              <a:t>改善、</a:t>
            </a:r>
            <a:r>
              <a:rPr lang="zh-CN" altLang="en-US" sz="1800" b="0" i="0">
                <a:solidFill>
                  <a:schemeClr val="tx2"/>
                </a:solidFill>
                <a:latin typeface="微软雅黑" pitchFamily="34" charset="-122"/>
                <a:ea typeface="微软雅黑" pitchFamily="34" charset="-122"/>
              </a:rPr>
              <a:t>成本控制、</a:t>
            </a:r>
            <a:r>
              <a:rPr lang="zh-CN" altLang="en-US" sz="1800" b="0" i="0">
                <a:latin typeface="微软雅黑" pitchFamily="34" charset="-122"/>
                <a:ea typeface="微软雅黑" pitchFamily="34" charset="-122"/>
              </a:rPr>
              <a:t>五型班组、</a:t>
            </a:r>
            <a:r>
              <a:rPr lang="en-US" altLang="zh-CN" sz="1800" b="0" i="0">
                <a:latin typeface="微软雅黑" pitchFamily="34" charset="-122"/>
                <a:ea typeface="微软雅黑" pitchFamily="34" charset="-122"/>
              </a:rPr>
              <a:t>OJT</a:t>
            </a:r>
            <a:r>
              <a:rPr lang="zh-CN" altLang="en-US" sz="1800" b="0" i="0">
                <a:latin typeface="微软雅黑" pitchFamily="34" charset="-122"/>
                <a:ea typeface="微软雅黑" pitchFamily="34" charset="-122"/>
              </a:rPr>
              <a:t>教导、</a:t>
            </a:r>
            <a:r>
              <a:rPr lang="zh-CN" altLang="en-US" sz="1800" b="0" i="0">
                <a:solidFill>
                  <a:schemeClr val="tx2"/>
                </a:solidFill>
                <a:latin typeface="微软雅黑" pitchFamily="34" charset="-122"/>
                <a:ea typeface="微软雅黑" pitchFamily="34" charset="-122"/>
              </a:rPr>
              <a:t>现场管理</a:t>
            </a:r>
            <a:endParaRPr lang="en-US" altLang="zh-CN" sz="1800" b="0" i="0">
              <a:solidFill>
                <a:schemeClr val="tx2"/>
              </a:solidFill>
              <a:latin typeface="微软雅黑" pitchFamily="34" charset="-122"/>
              <a:ea typeface="微软雅黑" pitchFamily="34" charset="-122"/>
            </a:endParaRPr>
          </a:p>
          <a:p>
            <a:pPr algn="l"/>
            <a:r>
              <a:rPr lang="zh-CN" altLang="en-US" sz="1800" i="0">
                <a:latin typeface="微软雅黑" pitchFamily="34" charset="-122"/>
                <a:ea typeface="微软雅黑" pitchFamily="34" charset="-122"/>
              </a:rPr>
              <a:t>服务过的部分客户</a:t>
            </a:r>
            <a:endParaRPr lang="en-US" altLang="zh-CN" sz="1800" i="0">
              <a:latin typeface="微软雅黑" pitchFamily="34" charset="-122"/>
              <a:ea typeface="微软雅黑" pitchFamily="34" charset="-122"/>
            </a:endParaRPr>
          </a:p>
          <a:p>
            <a:pPr algn="l"/>
            <a:r>
              <a:rPr lang="zh-CN" altLang="en-US" sz="1800" b="0" i="0">
                <a:latin typeface="微软雅黑" pitchFamily="34" charset="-122"/>
                <a:ea typeface="微软雅黑" pitchFamily="34" charset="-122"/>
              </a:rPr>
              <a:t>沈阳机床、南宁化学制药、美诗药业、华民制药、中远集团、潞安集团、白沙运输、中国卫星、天津摩托罗拉、上海恒昌、河套酒业、北京电力、长江轴承、长安客车、金象化工、北汽福田 </a:t>
            </a:r>
            <a:r>
              <a:rPr lang="en-US" altLang="zh-CN" sz="1800" b="0" i="0">
                <a:latin typeface="微软雅黑" pitchFamily="34" charset="-122"/>
                <a:ea typeface="微软雅黑" pitchFamily="34" charset="-122"/>
              </a:rPr>
              <a:t>……</a:t>
            </a:r>
            <a:endParaRPr lang="en-US" altLang="zh-CN" sz="1800" i="0">
              <a:latin typeface="微软雅黑" pitchFamily="34" charset="-122"/>
              <a:ea typeface="微软雅黑" pitchFamily="34" charset="-122"/>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6178" name="Rectangle 2"/>
          <p:cNvSpPr>
            <a:spLocks noGrp="1" noChangeArrowheads="1"/>
          </p:cNvSpPr>
          <p:nvPr>
            <p:ph type="body" idx="1"/>
          </p:nvPr>
        </p:nvSpPr>
        <p:spPr>
          <a:xfrm>
            <a:off x="0" y="0"/>
            <a:ext cx="9906000" cy="6858000"/>
          </a:xfrm>
          <a:solidFill>
            <a:schemeClr val="bg1"/>
          </a:solidFill>
        </p:spPr>
        <p:txBody>
          <a:bodyPr/>
          <a:lstStyle/>
          <a:p>
            <a:pPr algn="just">
              <a:buFontTx/>
              <a:buNone/>
            </a:pPr>
            <a:r>
              <a:rPr lang="zh-CN" altLang="en-US" sz="1800"/>
              <a:t> </a:t>
            </a:r>
            <a:r>
              <a:rPr lang="zh-CN" altLang="en-US" sz="1800">
                <a:solidFill>
                  <a:srgbClr val="000000"/>
                </a:solidFill>
                <a:latin typeface="Calibri" pitchFamily="34" charset="0"/>
                <a:cs typeface="Times New Roman" pitchFamily="18" charset="0"/>
              </a:rPr>
              <a:t>第</a:t>
            </a:r>
            <a:r>
              <a:rPr lang="en-US" altLang="zh-CN" sz="1800">
                <a:solidFill>
                  <a:srgbClr val="000000"/>
                </a:solidFill>
                <a:latin typeface="Calibri" pitchFamily="34" charset="0"/>
                <a:cs typeface="Times New Roman" pitchFamily="18" charset="0"/>
              </a:rPr>
              <a:t>26</a:t>
            </a:r>
            <a:r>
              <a:rPr lang="zh-CN" altLang="en-US" sz="1800">
                <a:solidFill>
                  <a:srgbClr val="000000"/>
                </a:solidFill>
                <a:latin typeface="Calibri" pitchFamily="34" charset="0"/>
                <a:cs typeface="Times New Roman" pitchFamily="18" charset="0"/>
              </a:rPr>
              <a:t>～</a:t>
            </a:r>
            <a:r>
              <a:rPr lang="en-US" altLang="zh-CN" sz="1800">
                <a:solidFill>
                  <a:srgbClr val="000000"/>
                </a:solidFill>
                <a:latin typeface="Calibri" pitchFamily="34" charset="0"/>
                <a:cs typeface="Times New Roman" pitchFamily="18" charset="0"/>
              </a:rPr>
              <a:t>29</a:t>
            </a:r>
            <a:r>
              <a:rPr lang="zh-CN" altLang="en-US" sz="1800">
                <a:solidFill>
                  <a:srgbClr val="000000"/>
                </a:solidFill>
                <a:latin typeface="Calibri" pitchFamily="34" charset="0"/>
                <a:cs typeface="Times New Roman" pitchFamily="18" charset="0"/>
              </a:rPr>
              <a:t>题：下面各题，请按实际情况如实回答，仅须回答“是”或“否”即可，在你选择的答案下打“√” </a:t>
            </a:r>
          </a:p>
          <a:p>
            <a:pPr algn="just">
              <a:buFontTx/>
              <a:buNone/>
            </a:pPr>
            <a:r>
              <a:rPr lang="zh-CN" altLang="en-US" sz="1800">
                <a:solidFill>
                  <a:srgbClr val="000000"/>
                </a:solidFill>
                <a:latin typeface="Calibri" pitchFamily="34" charset="0"/>
                <a:cs typeface="Times New Roman" pitchFamily="18" charset="0"/>
              </a:rPr>
              <a:t>    </a:t>
            </a:r>
            <a:r>
              <a:rPr lang="en-US" altLang="zh-CN" sz="1800">
                <a:solidFill>
                  <a:srgbClr val="000000"/>
                </a:solidFill>
                <a:latin typeface="Calibri" pitchFamily="34" charset="0"/>
                <a:cs typeface="Times New Roman" pitchFamily="18" charset="0"/>
              </a:rPr>
              <a:t>26</a:t>
            </a:r>
            <a:r>
              <a:rPr lang="zh-CN" altLang="en-US" sz="1800">
                <a:solidFill>
                  <a:srgbClr val="000000"/>
                </a:solidFill>
                <a:latin typeface="Calibri" pitchFamily="34" charset="0"/>
                <a:cs typeface="Times New Roman" pitchFamily="18" charset="0"/>
              </a:rPr>
              <a:t>．为了工作我早出晚归，早晨起床我常常感到疲惫不堪：</a:t>
            </a:r>
          </a:p>
          <a:p>
            <a:pPr algn="just">
              <a:buFontTx/>
              <a:buNone/>
            </a:pPr>
            <a:r>
              <a:rPr lang="zh-CN" altLang="en-US" sz="1800">
                <a:solidFill>
                  <a:srgbClr val="000000"/>
                </a:solidFill>
                <a:latin typeface="Calibri" pitchFamily="34" charset="0"/>
                <a:cs typeface="Times New Roman" pitchFamily="18" charset="0"/>
              </a:rPr>
              <a:t>    是</a:t>
            </a:r>
            <a:r>
              <a:rPr lang="en-US" altLang="zh-CN" sz="1800">
                <a:solidFill>
                  <a:srgbClr val="000000"/>
                </a:solidFill>
                <a:latin typeface="Calibri" pitchFamily="34" charset="0"/>
                <a:cs typeface="Times New Roman" pitchFamily="18" charset="0"/>
              </a:rPr>
              <a:t>________ </a:t>
            </a:r>
            <a:r>
              <a:rPr lang="zh-CN" altLang="en-US" sz="1800">
                <a:solidFill>
                  <a:srgbClr val="000000"/>
                </a:solidFill>
                <a:latin typeface="Calibri" pitchFamily="34" charset="0"/>
                <a:cs typeface="Times New Roman" pitchFamily="18" charset="0"/>
              </a:rPr>
              <a:t>否</a:t>
            </a:r>
            <a:r>
              <a:rPr lang="en-US" altLang="zh-CN" sz="1800">
                <a:solidFill>
                  <a:srgbClr val="000000"/>
                </a:solidFill>
                <a:latin typeface="Calibri" pitchFamily="34" charset="0"/>
                <a:cs typeface="Times New Roman" pitchFamily="18" charset="0"/>
              </a:rPr>
              <a:t>________ </a:t>
            </a:r>
          </a:p>
          <a:p>
            <a:pPr algn="just">
              <a:buFontTx/>
              <a:buNone/>
            </a:pPr>
            <a:r>
              <a:rPr lang="en-US" altLang="zh-CN" sz="1800">
                <a:solidFill>
                  <a:srgbClr val="000000"/>
                </a:solidFill>
                <a:latin typeface="Calibri" pitchFamily="34" charset="0"/>
                <a:cs typeface="Times New Roman" pitchFamily="18" charset="0"/>
              </a:rPr>
              <a:t>    27.</a:t>
            </a:r>
            <a:r>
              <a:rPr lang="zh-CN" altLang="en-US" sz="1800">
                <a:solidFill>
                  <a:srgbClr val="000000"/>
                </a:solidFill>
                <a:latin typeface="Calibri" pitchFamily="34" charset="0"/>
                <a:cs typeface="Times New Roman" pitchFamily="18" charset="0"/>
              </a:rPr>
              <a:t>在某种心境下</a:t>
            </a:r>
            <a:r>
              <a:rPr lang="en-US" altLang="zh-CN" sz="1800">
                <a:solidFill>
                  <a:srgbClr val="000000"/>
                </a:solidFill>
                <a:latin typeface="Calibri" pitchFamily="34" charset="0"/>
                <a:cs typeface="Times New Roman" pitchFamily="18" charset="0"/>
              </a:rPr>
              <a:t>,</a:t>
            </a:r>
            <a:r>
              <a:rPr lang="zh-CN" altLang="en-US" sz="1800">
                <a:solidFill>
                  <a:srgbClr val="000000"/>
                </a:solidFill>
                <a:latin typeface="Calibri" pitchFamily="34" charset="0"/>
                <a:cs typeface="Times New Roman" pitchFamily="18" charset="0"/>
              </a:rPr>
              <a:t>我会因为困惑陷入空想</a:t>
            </a:r>
            <a:r>
              <a:rPr lang="en-US" altLang="zh-CN" sz="1800">
                <a:solidFill>
                  <a:srgbClr val="000000"/>
                </a:solidFill>
                <a:latin typeface="Calibri" pitchFamily="34" charset="0"/>
                <a:cs typeface="Times New Roman" pitchFamily="18" charset="0"/>
              </a:rPr>
              <a:t>,</a:t>
            </a:r>
            <a:r>
              <a:rPr lang="zh-CN" altLang="en-US" sz="1800">
                <a:solidFill>
                  <a:srgbClr val="000000"/>
                </a:solidFill>
                <a:latin typeface="Calibri" pitchFamily="34" charset="0"/>
                <a:cs typeface="Times New Roman" pitchFamily="18" charset="0"/>
              </a:rPr>
              <a:t>将工作搁置下来</a:t>
            </a:r>
            <a:r>
              <a:rPr lang="en-US" altLang="zh-CN" sz="1800">
                <a:solidFill>
                  <a:srgbClr val="000000"/>
                </a:solidFill>
                <a:latin typeface="Calibri" pitchFamily="34" charset="0"/>
                <a:cs typeface="Times New Roman" pitchFamily="18" charset="0"/>
              </a:rPr>
              <a:t>:</a:t>
            </a:r>
          </a:p>
          <a:p>
            <a:pPr algn="just">
              <a:buFontTx/>
              <a:buNone/>
            </a:pPr>
            <a:r>
              <a:rPr lang="en-US" altLang="zh-CN" sz="1800">
                <a:solidFill>
                  <a:srgbClr val="000000"/>
                </a:solidFill>
                <a:latin typeface="Calibri" pitchFamily="34" charset="0"/>
                <a:cs typeface="Times New Roman" pitchFamily="18" charset="0"/>
              </a:rPr>
              <a:t>    </a:t>
            </a:r>
            <a:r>
              <a:rPr lang="zh-CN" altLang="en-US" sz="1800">
                <a:solidFill>
                  <a:srgbClr val="000000"/>
                </a:solidFill>
                <a:latin typeface="Calibri" pitchFamily="34" charset="0"/>
                <a:cs typeface="Times New Roman" pitchFamily="18" charset="0"/>
              </a:rPr>
              <a:t>是</a:t>
            </a:r>
            <a:r>
              <a:rPr lang="en-US" altLang="zh-CN" sz="1800">
                <a:solidFill>
                  <a:srgbClr val="000000"/>
                </a:solidFill>
                <a:latin typeface="Calibri" pitchFamily="34" charset="0"/>
                <a:cs typeface="Times New Roman" pitchFamily="18" charset="0"/>
              </a:rPr>
              <a:t>________ </a:t>
            </a:r>
            <a:r>
              <a:rPr lang="zh-CN" altLang="en-US" sz="1800">
                <a:solidFill>
                  <a:srgbClr val="000000"/>
                </a:solidFill>
                <a:latin typeface="Calibri" pitchFamily="34" charset="0"/>
                <a:cs typeface="Times New Roman" pitchFamily="18" charset="0"/>
              </a:rPr>
              <a:t>否</a:t>
            </a:r>
            <a:r>
              <a:rPr lang="en-US" altLang="zh-CN" sz="1800">
                <a:solidFill>
                  <a:srgbClr val="000000"/>
                </a:solidFill>
                <a:latin typeface="Calibri" pitchFamily="34" charset="0"/>
                <a:cs typeface="Times New Roman" pitchFamily="18" charset="0"/>
              </a:rPr>
              <a:t>________ </a:t>
            </a:r>
          </a:p>
          <a:p>
            <a:pPr algn="just">
              <a:buFontTx/>
              <a:buNone/>
            </a:pPr>
            <a:r>
              <a:rPr lang="en-US" altLang="zh-CN" sz="1800">
                <a:solidFill>
                  <a:srgbClr val="000000"/>
                </a:solidFill>
                <a:latin typeface="Calibri" pitchFamily="34" charset="0"/>
                <a:cs typeface="Times New Roman" pitchFamily="18" charset="0"/>
              </a:rPr>
              <a:t>    28.</a:t>
            </a:r>
            <a:r>
              <a:rPr lang="zh-CN" altLang="en-US" sz="1800">
                <a:solidFill>
                  <a:srgbClr val="000000"/>
                </a:solidFill>
                <a:latin typeface="Calibri" pitchFamily="34" charset="0"/>
                <a:cs typeface="Times New Roman" pitchFamily="18" charset="0"/>
              </a:rPr>
              <a:t>我的神经脆弱</a:t>
            </a:r>
            <a:r>
              <a:rPr lang="en-US" altLang="zh-CN" sz="1800">
                <a:solidFill>
                  <a:srgbClr val="000000"/>
                </a:solidFill>
                <a:latin typeface="Calibri" pitchFamily="34" charset="0"/>
                <a:cs typeface="Times New Roman" pitchFamily="18" charset="0"/>
              </a:rPr>
              <a:t>,</a:t>
            </a:r>
            <a:r>
              <a:rPr lang="zh-CN" altLang="en-US" sz="1800">
                <a:solidFill>
                  <a:srgbClr val="000000"/>
                </a:solidFill>
                <a:latin typeface="Calibri" pitchFamily="34" charset="0"/>
                <a:cs typeface="Times New Roman" pitchFamily="18" charset="0"/>
              </a:rPr>
              <a:t>稍有刺激就会使我战栗</a:t>
            </a:r>
            <a:r>
              <a:rPr lang="en-US" altLang="zh-CN" sz="1800">
                <a:solidFill>
                  <a:srgbClr val="000000"/>
                </a:solidFill>
                <a:latin typeface="Calibri" pitchFamily="34" charset="0"/>
                <a:cs typeface="Times New Roman" pitchFamily="18" charset="0"/>
              </a:rPr>
              <a:t>:</a:t>
            </a:r>
          </a:p>
          <a:p>
            <a:pPr algn="just">
              <a:buFontTx/>
              <a:buNone/>
            </a:pPr>
            <a:r>
              <a:rPr lang="en-US" altLang="zh-CN" sz="1800">
                <a:solidFill>
                  <a:srgbClr val="000000"/>
                </a:solidFill>
                <a:latin typeface="Calibri" pitchFamily="34" charset="0"/>
                <a:cs typeface="Times New Roman" pitchFamily="18" charset="0"/>
              </a:rPr>
              <a:t>    </a:t>
            </a:r>
            <a:r>
              <a:rPr lang="zh-CN" altLang="en-US" sz="1800">
                <a:solidFill>
                  <a:srgbClr val="000000"/>
                </a:solidFill>
                <a:latin typeface="Calibri" pitchFamily="34" charset="0"/>
                <a:cs typeface="Times New Roman" pitchFamily="18" charset="0"/>
              </a:rPr>
              <a:t>是</a:t>
            </a:r>
            <a:r>
              <a:rPr lang="en-US" altLang="zh-CN" sz="1800">
                <a:solidFill>
                  <a:srgbClr val="000000"/>
                </a:solidFill>
                <a:latin typeface="Calibri" pitchFamily="34" charset="0"/>
                <a:cs typeface="Times New Roman" pitchFamily="18" charset="0"/>
              </a:rPr>
              <a:t>________ </a:t>
            </a:r>
            <a:r>
              <a:rPr lang="zh-CN" altLang="en-US" sz="1800">
                <a:solidFill>
                  <a:srgbClr val="000000"/>
                </a:solidFill>
                <a:latin typeface="Calibri" pitchFamily="34" charset="0"/>
                <a:cs typeface="Times New Roman" pitchFamily="18" charset="0"/>
              </a:rPr>
              <a:t>否</a:t>
            </a:r>
            <a:r>
              <a:rPr lang="en-US" altLang="zh-CN" sz="1800">
                <a:solidFill>
                  <a:srgbClr val="000000"/>
                </a:solidFill>
                <a:latin typeface="Calibri" pitchFamily="34" charset="0"/>
                <a:cs typeface="Times New Roman" pitchFamily="18" charset="0"/>
              </a:rPr>
              <a:t>________ </a:t>
            </a:r>
          </a:p>
          <a:p>
            <a:pPr algn="just">
              <a:buFontTx/>
              <a:buNone/>
            </a:pPr>
            <a:r>
              <a:rPr lang="en-US" altLang="zh-CN" sz="1800">
                <a:solidFill>
                  <a:srgbClr val="000000"/>
                </a:solidFill>
                <a:latin typeface="Calibri" pitchFamily="34" charset="0"/>
                <a:cs typeface="Times New Roman" pitchFamily="18" charset="0"/>
              </a:rPr>
              <a:t>    29.</a:t>
            </a:r>
            <a:r>
              <a:rPr lang="zh-CN" altLang="en-US" sz="1800">
                <a:solidFill>
                  <a:srgbClr val="000000"/>
                </a:solidFill>
                <a:latin typeface="Calibri" pitchFamily="34" charset="0"/>
                <a:cs typeface="Times New Roman" pitchFamily="18" charset="0"/>
              </a:rPr>
              <a:t>睡梦中</a:t>
            </a:r>
            <a:r>
              <a:rPr lang="en-US" altLang="zh-CN" sz="1800">
                <a:solidFill>
                  <a:srgbClr val="000000"/>
                </a:solidFill>
                <a:latin typeface="Calibri" pitchFamily="34" charset="0"/>
                <a:cs typeface="Times New Roman" pitchFamily="18" charset="0"/>
              </a:rPr>
              <a:t>,</a:t>
            </a:r>
            <a:r>
              <a:rPr lang="zh-CN" altLang="en-US" sz="1800">
                <a:solidFill>
                  <a:srgbClr val="000000"/>
                </a:solidFill>
                <a:latin typeface="Calibri" pitchFamily="34" charset="0"/>
                <a:cs typeface="Times New Roman" pitchFamily="18" charset="0"/>
              </a:rPr>
              <a:t>我常常被噩梦惊醒：</a:t>
            </a:r>
          </a:p>
          <a:p>
            <a:pPr algn="just">
              <a:buFontTx/>
              <a:buNone/>
            </a:pPr>
            <a:r>
              <a:rPr lang="zh-CN" altLang="en-US" sz="1800">
                <a:solidFill>
                  <a:srgbClr val="000000"/>
                </a:solidFill>
                <a:latin typeface="Calibri" pitchFamily="34" charset="0"/>
                <a:cs typeface="Times New Roman" pitchFamily="18" charset="0"/>
              </a:rPr>
              <a:t>    是</a:t>
            </a:r>
            <a:r>
              <a:rPr lang="en-US" altLang="zh-CN" sz="1800">
                <a:solidFill>
                  <a:srgbClr val="000000"/>
                </a:solidFill>
                <a:latin typeface="Calibri" pitchFamily="34" charset="0"/>
                <a:cs typeface="Times New Roman" pitchFamily="18" charset="0"/>
              </a:rPr>
              <a:t>________ </a:t>
            </a:r>
            <a:r>
              <a:rPr lang="zh-CN" altLang="en-US" sz="1800">
                <a:solidFill>
                  <a:srgbClr val="000000"/>
                </a:solidFill>
                <a:latin typeface="Calibri" pitchFamily="34" charset="0"/>
                <a:cs typeface="Times New Roman" pitchFamily="18" charset="0"/>
              </a:rPr>
              <a:t>否</a:t>
            </a:r>
            <a:r>
              <a:rPr lang="en-US" altLang="zh-CN" sz="1800">
                <a:solidFill>
                  <a:srgbClr val="000000"/>
                </a:solidFill>
                <a:latin typeface="Calibri" pitchFamily="34" charset="0"/>
                <a:cs typeface="Times New Roman" pitchFamily="18" charset="0"/>
              </a:rPr>
              <a:t>________</a:t>
            </a:r>
          </a:p>
          <a:p>
            <a:pPr algn="just">
              <a:buFontTx/>
              <a:buNone/>
            </a:pPr>
            <a:endParaRPr lang="en-US" altLang="zh-CN" sz="1800">
              <a:solidFill>
                <a:srgbClr val="000000"/>
              </a:solidFill>
              <a:latin typeface="Calibri" pitchFamily="34" charset="0"/>
              <a:cs typeface="Times New Roman" pitchFamily="18" charset="0"/>
            </a:endParaRPr>
          </a:p>
          <a:p>
            <a:pPr algn="just">
              <a:buFontTx/>
              <a:buNone/>
            </a:pPr>
            <a:r>
              <a:rPr lang="zh-CN" altLang="en-US" sz="1800">
                <a:solidFill>
                  <a:srgbClr val="000000"/>
                </a:solidFill>
                <a:latin typeface="Calibri" pitchFamily="34" charset="0"/>
                <a:cs typeface="Times New Roman" pitchFamily="18" charset="0"/>
              </a:rPr>
              <a:t> 第</a:t>
            </a:r>
            <a:r>
              <a:rPr lang="en-US" altLang="zh-CN" sz="1800">
                <a:solidFill>
                  <a:srgbClr val="000000"/>
                </a:solidFill>
                <a:latin typeface="Calibri" pitchFamily="34" charset="0"/>
                <a:cs typeface="Times New Roman" pitchFamily="18" charset="0"/>
              </a:rPr>
              <a:t>30</a:t>
            </a:r>
            <a:r>
              <a:rPr lang="zh-CN" altLang="en-US" sz="1800">
                <a:solidFill>
                  <a:srgbClr val="000000"/>
                </a:solidFill>
                <a:latin typeface="Calibri" pitchFamily="34" charset="0"/>
                <a:cs typeface="Times New Roman" pitchFamily="18" charset="0"/>
              </a:rPr>
              <a:t>～</a:t>
            </a:r>
            <a:r>
              <a:rPr lang="en-US" altLang="zh-CN" sz="1800">
                <a:solidFill>
                  <a:srgbClr val="000000"/>
                </a:solidFill>
                <a:latin typeface="Calibri" pitchFamily="34" charset="0"/>
                <a:cs typeface="Times New Roman" pitchFamily="18" charset="0"/>
              </a:rPr>
              <a:t>33</a:t>
            </a:r>
            <a:r>
              <a:rPr lang="zh-CN" altLang="en-US" sz="1800">
                <a:solidFill>
                  <a:srgbClr val="000000"/>
                </a:solidFill>
                <a:latin typeface="Calibri" pitchFamily="34" charset="0"/>
                <a:cs typeface="Times New Roman" pitchFamily="18" charset="0"/>
              </a:rPr>
              <a:t>题：本组测试共</a:t>
            </a:r>
            <a:r>
              <a:rPr lang="en-US" altLang="zh-CN" sz="1800">
                <a:solidFill>
                  <a:srgbClr val="000000"/>
                </a:solidFill>
                <a:latin typeface="Calibri" pitchFamily="34" charset="0"/>
                <a:cs typeface="Times New Roman" pitchFamily="18" charset="0"/>
              </a:rPr>
              <a:t>4</a:t>
            </a:r>
            <a:r>
              <a:rPr lang="zh-CN" altLang="en-US" sz="1800">
                <a:solidFill>
                  <a:srgbClr val="000000"/>
                </a:solidFill>
                <a:latin typeface="Calibri" pitchFamily="34" charset="0"/>
                <a:cs typeface="Times New Roman" pitchFamily="18" charset="0"/>
              </a:rPr>
              <a:t>题，每题有</a:t>
            </a:r>
            <a:r>
              <a:rPr lang="en-US" altLang="zh-CN" sz="1800">
                <a:solidFill>
                  <a:srgbClr val="000000"/>
                </a:solidFill>
                <a:latin typeface="Calibri" pitchFamily="34" charset="0"/>
                <a:cs typeface="Times New Roman" pitchFamily="18" charset="0"/>
              </a:rPr>
              <a:t>5</a:t>
            </a:r>
            <a:r>
              <a:rPr lang="zh-CN" altLang="en-US" sz="1800">
                <a:solidFill>
                  <a:srgbClr val="000000"/>
                </a:solidFill>
                <a:latin typeface="Calibri" pitchFamily="34" charset="0"/>
                <a:cs typeface="Times New Roman" pitchFamily="18" charset="0"/>
              </a:rPr>
              <a:t>种答案，请选择与自己最切合的答案，在你选择的答案下打“√”。</a:t>
            </a:r>
          </a:p>
          <a:p>
            <a:pPr algn="just">
              <a:buFontTx/>
              <a:buNone/>
            </a:pPr>
            <a:r>
              <a:rPr lang="zh-CN" altLang="en-US" sz="1800">
                <a:solidFill>
                  <a:srgbClr val="000000"/>
                </a:solidFill>
                <a:latin typeface="Calibri" pitchFamily="34" charset="0"/>
                <a:cs typeface="Times New Roman" pitchFamily="18" charset="0"/>
              </a:rPr>
              <a:t>    答案标准如下：</a:t>
            </a:r>
          </a:p>
          <a:p>
            <a:pPr algn="just">
              <a:buFontTx/>
              <a:buNone/>
            </a:pPr>
            <a:r>
              <a:rPr lang="zh-CN" altLang="en-US" sz="1800">
                <a:solidFill>
                  <a:srgbClr val="000000"/>
                </a:solidFill>
                <a:latin typeface="Calibri" pitchFamily="34" charset="0"/>
                <a:cs typeface="Times New Roman" pitchFamily="18" charset="0"/>
              </a:rPr>
              <a:t>    </a:t>
            </a:r>
            <a:r>
              <a:rPr lang="en-US" altLang="zh-CN" sz="1800">
                <a:solidFill>
                  <a:srgbClr val="000000"/>
                </a:solidFill>
                <a:latin typeface="Calibri" pitchFamily="34" charset="0"/>
                <a:cs typeface="Times New Roman" pitchFamily="18" charset="0"/>
              </a:rPr>
              <a:t>1          2          3           4         5</a:t>
            </a:r>
          </a:p>
          <a:p>
            <a:pPr algn="just">
              <a:buFontTx/>
              <a:buNone/>
            </a:pPr>
            <a:r>
              <a:rPr lang="en-US" altLang="zh-CN" sz="1800">
                <a:solidFill>
                  <a:srgbClr val="000000"/>
                </a:solidFill>
                <a:latin typeface="Calibri" pitchFamily="34" charset="0"/>
                <a:cs typeface="Times New Roman" pitchFamily="18" charset="0"/>
              </a:rPr>
              <a:t>    </a:t>
            </a:r>
            <a:r>
              <a:rPr lang="zh-CN" altLang="en-US" sz="1800">
                <a:solidFill>
                  <a:srgbClr val="000000"/>
                </a:solidFill>
                <a:latin typeface="Calibri" pitchFamily="34" charset="0"/>
                <a:cs typeface="Times New Roman" pitchFamily="18" charset="0"/>
              </a:rPr>
              <a:t>从不      几乎不   一半时间   大多数时间  总是</a:t>
            </a:r>
          </a:p>
          <a:p>
            <a:pPr algn="just">
              <a:buFontTx/>
              <a:buNone/>
            </a:pPr>
            <a:r>
              <a:rPr lang="zh-CN" altLang="en-US" sz="1800">
                <a:solidFill>
                  <a:srgbClr val="000000"/>
                </a:solidFill>
                <a:latin typeface="Calibri" pitchFamily="34" charset="0"/>
                <a:cs typeface="Times New Roman" pitchFamily="18" charset="0"/>
              </a:rPr>
              <a:t>    </a:t>
            </a:r>
            <a:r>
              <a:rPr lang="en-US" altLang="zh-CN" sz="1800">
                <a:solidFill>
                  <a:srgbClr val="000000"/>
                </a:solidFill>
                <a:latin typeface="Calibri" pitchFamily="34" charset="0"/>
                <a:cs typeface="Times New Roman" pitchFamily="18" charset="0"/>
              </a:rPr>
              <a:t>30</a:t>
            </a:r>
            <a:r>
              <a:rPr lang="zh-CN" altLang="en-US" sz="1800">
                <a:solidFill>
                  <a:srgbClr val="000000"/>
                </a:solidFill>
                <a:latin typeface="Calibri" pitchFamily="34" charset="0"/>
                <a:cs typeface="Times New Roman" pitchFamily="18" charset="0"/>
              </a:rPr>
              <a:t>．工作中我愿意挑战艰巨的任务。 </a:t>
            </a:r>
            <a:r>
              <a:rPr lang="en-US" altLang="zh-CN" sz="1800">
                <a:solidFill>
                  <a:srgbClr val="000000"/>
                </a:solidFill>
                <a:latin typeface="Calibri" pitchFamily="34" charset="0"/>
                <a:cs typeface="Times New Roman" pitchFamily="18" charset="0"/>
              </a:rPr>
              <a:t>1 2 3 4 5</a:t>
            </a:r>
          </a:p>
          <a:p>
            <a:pPr algn="just">
              <a:buFontTx/>
              <a:buNone/>
            </a:pPr>
            <a:r>
              <a:rPr lang="en-US" altLang="zh-CN" sz="1800">
                <a:solidFill>
                  <a:srgbClr val="000000"/>
                </a:solidFill>
                <a:latin typeface="Calibri" pitchFamily="34" charset="0"/>
                <a:cs typeface="Times New Roman" pitchFamily="18" charset="0"/>
              </a:rPr>
              <a:t>    31</a:t>
            </a:r>
            <a:r>
              <a:rPr lang="zh-CN" altLang="en-US" sz="1800">
                <a:solidFill>
                  <a:srgbClr val="000000"/>
                </a:solidFill>
                <a:latin typeface="Calibri" pitchFamily="34" charset="0"/>
                <a:cs typeface="Times New Roman" pitchFamily="18" charset="0"/>
              </a:rPr>
              <a:t>．我常发现别人好的意愿。 </a:t>
            </a:r>
            <a:r>
              <a:rPr lang="en-US" altLang="zh-CN" sz="1800">
                <a:solidFill>
                  <a:srgbClr val="000000"/>
                </a:solidFill>
                <a:latin typeface="Calibri" pitchFamily="34" charset="0"/>
                <a:cs typeface="Times New Roman" pitchFamily="18" charset="0"/>
              </a:rPr>
              <a:t>1 2 3 4 5</a:t>
            </a:r>
          </a:p>
          <a:p>
            <a:pPr algn="just">
              <a:buFontTx/>
              <a:buNone/>
            </a:pPr>
            <a:r>
              <a:rPr lang="en-US" altLang="zh-CN" sz="1800">
                <a:solidFill>
                  <a:srgbClr val="000000"/>
                </a:solidFill>
                <a:latin typeface="Calibri" pitchFamily="34" charset="0"/>
                <a:cs typeface="Times New Roman" pitchFamily="18" charset="0"/>
              </a:rPr>
              <a:t>    32</a:t>
            </a:r>
            <a:r>
              <a:rPr lang="zh-CN" altLang="en-US" sz="1800">
                <a:solidFill>
                  <a:srgbClr val="000000"/>
                </a:solidFill>
                <a:latin typeface="Calibri" pitchFamily="34" charset="0"/>
                <a:cs typeface="Times New Roman" pitchFamily="18" charset="0"/>
              </a:rPr>
              <a:t>．能听取不同的意见，包括对自己的批评。 </a:t>
            </a:r>
            <a:r>
              <a:rPr lang="en-US" altLang="zh-CN" sz="1800">
                <a:solidFill>
                  <a:srgbClr val="000000"/>
                </a:solidFill>
                <a:latin typeface="Calibri" pitchFamily="34" charset="0"/>
                <a:cs typeface="Times New Roman" pitchFamily="18" charset="0"/>
              </a:rPr>
              <a:t>1 2 3 4 5</a:t>
            </a:r>
          </a:p>
          <a:p>
            <a:pPr algn="just">
              <a:buFontTx/>
              <a:buNone/>
            </a:pPr>
            <a:r>
              <a:rPr lang="en-US" altLang="zh-CN" sz="1800">
                <a:solidFill>
                  <a:srgbClr val="000000"/>
                </a:solidFill>
                <a:latin typeface="Calibri" pitchFamily="34" charset="0"/>
                <a:cs typeface="Times New Roman" pitchFamily="18" charset="0"/>
              </a:rPr>
              <a:t>    33</a:t>
            </a:r>
            <a:r>
              <a:rPr lang="zh-CN" altLang="en-US" sz="1800">
                <a:solidFill>
                  <a:srgbClr val="000000"/>
                </a:solidFill>
                <a:latin typeface="Calibri" pitchFamily="34" charset="0"/>
                <a:cs typeface="Times New Roman" pitchFamily="18" charset="0"/>
              </a:rPr>
              <a:t>．我时常勉励自己，对未来充满希望。 </a:t>
            </a:r>
            <a:r>
              <a:rPr lang="en-US" altLang="zh-CN" sz="1800">
                <a:solidFill>
                  <a:srgbClr val="000000"/>
                </a:solidFill>
                <a:latin typeface="Calibri" pitchFamily="34" charset="0"/>
                <a:cs typeface="Times New Roman" pitchFamily="18" charset="0"/>
              </a:rPr>
              <a:t>1 2 3 4 5 </a:t>
            </a:r>
            <a:endParaRPr lang="zh-CN" altLang="en-US" sz="1800">
              <a:solidFill>
                <a:srgbClr val="000000"/>
              </a:solidFill>
              <a:latin typeface="Calibri" pitchFamily="34"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02" name="Rectangle 2"/>
          <p:cNvSpPr>
            <a:spLocks noGrp="1" noChangeArrowheads="1"/>
          </p:cNvSpPr>
          <p:nvPr>
            <p:ph type="title"/>
          </p:nvPr>
        </p:nvSpPr>
        <p:spPr/>
        <p:txBody>
          <a:bodyPr/>
          <a:lstStyle/>
          <a:p>
            <a:r>
              <a:rPr lang="zh-CN" altLang="en-US"/>
              <a:t>测试你的情商指数（答题卡）</a:t>
            </a:r>
          </a:p>
        </p:txBody>
      </p:sp>
      <p:graphicFrame>
        <p:nvGraphicFramePr>
          <p:cNvPr id="1587299" name="Group 99"/>
          <p:cNvGraphicFramePr>
            <a:graphicFrameLocks noGrp="1"/>
          </p:cNvGraphicFramePr>
          <p:nvPr>
            <p:ph idx="1"/>
          </p:nvPr>
        </p:nvGraphicFramePr>
        <p:xfrm>
          <a:off x="193675" y="1412875"/>
          <a:ext cx="9518650" cy="4979990"/>
        </p:xfrm>
        <a:graphic>
          <a:graphicData uri="http://schemas.openxmlformats.org/drawingml/2006/table">
            <a:tbl>
              <a:tblPr/>
              <a:tblGrid>
                <a:gridCol w="563563"/>
                <a:gridCol w="1339850"/>
                <a:gridCol w="671512"/>
                <a:gridCol w="1249363"/>
                <a:gridCol w="623887"/>
                <a:gridCol w="1262063"/>
                <a:gridCol w="609600"/>
                <a:gridCol w="1295400"/>
                <a:gridCol w="654050"/>
                <a:gridCol w="1249362"/>
              </a:tblGrid>
              <a:tr h="720725">
                <a:tc>
                  <a:txBody>
                    <a:bodyPr/>
                    <a:lstStyle/>
                    <a:p>
                      <a:pPr marL="0" marR="0" lvl="0" indent="0" algn="ctr" defTabSz="0" rtl="0" eaLnBrk="1" fontAlgn="b"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rgbClr val="BF1E2D"/>
                          </a:solidFill>
                          <a:effectLst/>
                          <a:latin typeface="Arial" pitchFamily="34" charset="0"/>
                          <a:ea typeface="SimSun" pitchFamily="2" charset="-122"/>
                          <a:sym typeface="Arial" pitchFamily="34" charset="0"/>
                        </a:rPr>
                        <a:t>1</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0" rtl="0" eaLnBrk="1" fontAlgn="b" latinLnBrk="0" hangingPunct="1">
                        <a:lnSpc>
                          <a:spcPct val="100000"/>
                        </a:lnSpc>
                        <a:spcBef>
                          <a:spcPct val="20000"/>
                        </a:spcBef>
                        <a:spcAft>
                          <a:spcPct val="0"/>
                        </a:spcAft>
                        <a:buClrTx/>
                        <a:buSzTx/>
                        <a:buFontTx/>
                        <a:buNone/>
                        <a:tabLst/>
                      </a:pPr>
                      <a:endParaRPr kumimoji="0" lang="zh-CN" altLang="en-US" sz="2000" b="0" i="0" u="none" strike="noStrike" cap="none" normalizeH="0" baseline="0" smtClean="0">
                        <a:ln>
                          <a:noFill/>
                        </a:ln>
                        <a:solidFill>
                          <a:schemeClr val="tx1"/>
                        </a:solidFill>
                        <a:effectLst/>
                        <a:latin typeface="Arial" pitchFamily="34" charset="0"/>
                        <a:ea typeface="SimSun" pitchFamily="2" charset="-122"/>
                        <a:sym typeface="Arial" pitchFamily="34"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0" rtl="0" eaLnBrk="1" fontAlgn="b"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rgbClr val="BF1E2D"/>
                          </a:solidFill>
                          <a:effectLst/>
                          <a:latin typeface="Arial" pitchFamily="34" charset="0"/>
                          <a:ea typeface="SimSun" pitchFamily="2" charset="-122"/>
                          <a:sym typeface="Arial" pitchFamily="34" charset="0"/>
                        </a:rPr>
                        <a:t>2</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0" rtl="0" eaLnBrk="1" fontAlgn="b" latinLnBrk="0" hangingPunct="1">
                        <a:lnSpc>
                          <a:spcPct val="100000"/>
                        </a:lnSpc>
                        <a:spcBef>
                          <a:spcPct val="20000"/>
                        </a:spcBef>
                        <a:spcAft>
                          <a:spcPct val="0"/>
                        </a:spcAft>
                        <a:buClrTx/>
                        <a:buSzTx/>
                        <a:buFontTx/>
                        <a:buNone/>
                        <a:tabLst/>
                      </a:pPr>
                      <a:endParaRPr kumimoji="0" lang="zh-CN" altLang="en-US" sz="2000" b="0" i="0" u="none" strike="noStrike" cap="none" normalizeH="0" baseline="0" smtClean="0">
                        <a:ln>
                          <a:noFill/>
                        </a:ln>
                        <a:solidFill>
                          <a:schemeClr val="tx1"/>
                        </a:solidFill>
                        <a:effectLst/>
                        <a:latin typeface="Arial" pitchFamily="34" charset="0"/>
                        <a:ea typeface="SimSun" pitchFamily="2" charset="-122"/>
                        <a:sym typeface="Arial" pitchFamily="34"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0" rtl="0" eaLnBrk="1" fontAlgn="b"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rgbClr val="BF1E2D"/>
                          </a:solidFill>
                          <a:effectLst/>
                          <a:latin typeface="Arial" pitchFamily="34" charset="0"/>
                          <a:ea typeface="SimSun" pitchFamily="2" charset="-122"/>
                          <a:sym typeface="Arial" pitchFamily="34" charset="0"/>
                        </a:rPr>
                        <a:t>3</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0" rtl="0" eaLnBrk="1" fontAlgn="b" latinLnBrk="0" hangingPunct="1">
                        <a:lnSpc>
                          <a:spcPct val="100000"/>
                        </a:lnSpc>
                        <a:spcBef>
                          <a:spcPct val="20000"/>
                        </a:spcBef>
                        <a:spcAft>
                          <a:spcPct val="0"/>
                        </a:spcAft>
                        <a:buClrTx/>
                        <a:buSzTx/>
                        <a:buFontTx/>
                        <a:buNone/>
                        <a:tabLst/>
                      </a:pPr>
                      <a:endParaRPr kumimoji="0" lang="zh-CN" altLang="en-US" sz="2000" b="0" i="0" u="none" strike="noStrike" cap="none" normalizeH="0" baseline="0" smtClean="0">
                        <a:ln>
                          <a:noFill/>
                        </a:ln>
                        <a:solidFill>
                          <a:schemeClr val="tx1"/>
                        </a:solidFill>
                        <a:effectLst/>
                        <a:latin typeface="Arial" pitchFamily="34" charset="0"/>
                        <a:ea typeface="SimSun" pitchFamily="2" charset="-122"/>
                        <a:sym typeface="Arial" pitchFamily="34"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0" rtl="0" eaLnBrk="1" fontAlgn="b"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rgbClr val="BF1E2D"/>
                          </a:solidFill>
                          <a:effectLst/>
                          <a:latin typeface="Arial" pitchFamily="34" charset="0"/>
                          <a:ea typeface="SimSun" pitchFamily="2" charset="-122"/>
                          <a:sym typeface="Arial" pitchFamily="34" charset="0"/>
                        </a:rPr>
                        <a:t>4</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0" rtl="0" eaLnBrk="1" fontAlgn="b" latinLnBrk="0" hangingPunct="1">
                        <a:lnSpc>
                          <a:spcPct val="100000"/>
                        </a:lnSpc>
                        <a:spcBef>
                          <a:spcPct val="20000"/>
                        </a:spcBef>
                        <a:spcAft>
                          <a:spcPct val="0"/>
                        </a:spcAft>
                        <a:buClrTx/>
                        <a:buSzTx/>
                        <a:buFontTx/>
                        <a:buNone/>
                        <a:tabLst/>
                      </a:pPr>
                      <a:endParaRPr kumimoji="0" lang="zh-CN" altLang="en-US" sz="2000" b="0" i="0" u="none" strike="noStrike" cap="none" normalizeH="0" baseline="0" smtClean="0">
                        <a:ln>
                          <a:noFill/>
                        </a:ln>
                        <a:solidFill>
                          <a:schemeClr val="tx1"/>
                        </a:solidFill>
                        <a:effectLst/>
                        <a:latin typeface="Arial" pitchFamily="34" charset="0"/>
                        <a:ea typeface="SimSun" pitchFamily="2" charset="-122"/>
                        <a:sym typeface="Arial" pitchFamily="34"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0" rtl="0" eaLnBrk="1" fontAlgn="b"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rgbClr val="BF1E2D"/>
                          </a:solidFill>
                          <a:effectLst/>
                          <a:latin typeface="Arial" pitchFamily="34" charset="0"/>
                          <a:ea typeface="SimSun" pitchFamily="2" charset="-122"/>
                          <a:sym typeface="Arial" pitchFamily="34" charset="0"/>
                        </a:rPr>
                        <a:t>5</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0" rtl="0" eaLnBrk="1" fontAlgn="base" latinLnBrk="0" hangingPunct="1">
                        <a:lnSpc>
                          <a:spcPct val="100000"/>
                        </a:lnSpc>
                        <a:spcBef>
                          <a:spcPct val="20000"/>
                        </a:spcBef>
                        <a:spcAft>
                          <a:spcPct val="0"/>
                        </a:spcAft>
                        <a:buClrTx/>
                        <a:buSzTx/>
                        <a:buFontTx/>
                        <a:buNone/>
                        <a:tabLst/>
                      </a:pPr>
                      <a:endParaRPr kumimoji="0" lang="zh-CN" altLang="en-US" sz="2000" b="0" i="0" u="none" strike="noStrike" cap="none" normalizeH="0" baseline="0" smtClean="0">
                        <a:ln>
                          <a:noFill/>
                        </a:ln>
                        <a:solidFill>
                          <a:schemeClr val="tx1"/>
                        </a:solidFill>
                        <a:effectLst/>
                        <a:latin typeface="Arial" pitchFamily="34" charset="0"/>
                        <a:ea typeface="SimSun" pitchFamily="2" charset="-122"/>
                        <a:sym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9613">
                <a:tc>
                  <a:txBody>
                    <a:bodyPr/>
                    <a:lstStyle/>
                    <a:p>
                      <a:pPr marL="0" marR="0" lvl="0" indent="0" algn="ctr" defTabSz="0" rtl="0" eaLnBrk="1" fontAlgn="b"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rgbClr val="BF1E2D"/>
                          </a:solidFill>
                          <a:effectLst/>
                          <a:latin typeface="Arial" pitchFamily="34" charset="0"/>
                          <a:ea typeface="SimSun" pitchFamily="2" charset="-122"/>
                          <a:sym typeface="Arial" pitchFamily="34" charset="0"/>
                        </a:rPr>
                        <a:t>6</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0" rtl="0" eaLnBrk="1" fontAlgn="b" latinLnBrk="0" hangingPunct="1">
                        <a:lnSpc>
                          <a:spcPct val="100000"/>
                        </a:lnSpc>
                        <a:spcBef>
                          <a:spcPct val="20000"/>
                        </a:spcBef>
                        <a:spcAft>
                          <a:spcPct val="0"/>
                        </a:spcAft>
                        <a:buClrTx/>
                        <a:buSzTx/>
                        <a:buFontTx/>
                        <a:buNone/>
                        <a:tabLst/>
                      </a:pPr>
                      <a:endParaRPr kumimoji="0" lang="zh-CN" altLang="en-US" sz="2000" b="0" i="0" u="none" strike="noStrike" cap="none" normalizeH="0" baseline="0" smtClean="0">
                        <a:ln>
                          <a:noFill/>
                        </a:ln>
                        <a:solidFill>
                          <a:schemeClr val="tx1"/>
                        </a:solidFill>
                        <a:effectLst/>
                        <a:latin typeface="Arial" pitchFamily="34" charset="0"/>
                        <a:ea typeface="SimSun" pitchFamily="2" charset="-122"/>
                        <a:sym typeface="Arial" pitchFamily="34"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0" rtl="0" eaLnBrk="1" fontAlgn="b"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rgbClr val="BF1E2D"/>
                          </a:solidFill>
                          <a:effectLst/>
                          <a:latin typeface="Arial" pitchFamily="34" charset="0"/>
                          <a:ea typeface="SimSun" pitchFamily="2" charset="-122"/>
                          <a:sym typeface="Arial" pitchFamily="34" charset="0"/>
                        </a:rPr>
                        <a:t>7</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0" rtl="0" eaLnBrk="1" fontAlgn="b" latinLnBrk="0" hangingPunct="1">
                        <a:lnSpc>
                          <a:spcPct val="100000"/>
                        </a:lnSpc>
                        <a:spcBef>
                          <a:spcPct val="20000"/>
                        </a:spcBef>
                        <a:spcAft>
                          <a:spcPct val="0"/>
                        </a:spcAft>
                        <a:buClrTx/>
                        <a:buSzTx/>
                        <a:buFontTx/>
                        <a:buNone/>
                        <a:tabLst/>
                      </a:pPr>
                      <a:endParaRPr kumimoji="0" lang="zh-CN" altLang="en-US" sz="2000" b="0" i="0" u="none" strike="noStrike" cap="none" normalizeH="0" baseline="0" smtClean="0">
                        <a:ln>
                          <a:noFill/>
                        </a:ln>
                        <a:solidFill>
                          <a:schemeClr val="tx1"/>
                        </a:solidFill>
                        <a:effectLst/>
                        <a:latin typeface="Arial" pitchFamily="34" charset="0"/>
                        <a:ea typeface="SimSun" pitchFamily="2" charset="-122"/>
                        <a:sym typeface="Arial" pitchFamily="34"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0" rtl="0" eaLnBrk="1" fontAlgn="b"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rgbClr val="BF1E2D"/>
                          </a:solidFill>
                          <a:effectLst/>
                          <a:latin typeface="Arial" pitchFamily="34" charset="0"/>
                          <a:ea typeface="SimSun" pitchFamily="2" charset="-122"/>
                          <a:sym typeface="Arial" pitchFamily="34" charset="0"/>
                        </a:rPr>
                        <a:t>8</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0" rtl="0" eaLnBrk="1" fontAlgn="b" latinLnBrk="0" hangingPunct="1">
                        <a:lnSpc>
                          <a:spcPct val="100000"/>
                        </a:lnSpc>
                        <a:spcBef>
                          <a:spcPct val="20000"/>
                        </a:spcBef>
                        <a:spcAft>
                          <a:spcPct val="0"/>
                        </a:spcAft>
                        <a:buClrTx/>
                        <a:buSzTx/>
                        <a:buFontTx/>
                        <a:buNone/>
                        <a:tabLst/>
                      </a:pPr>
                      <a:endParaRPr kumimoji="0" lang="zh-CN" altLang="en-US" sz="2000" b="0" i="0" u="none" strike="noStrike" cap="none" normalizeH="0" baseline="0" smtClean="0">
                        <a:ln>
                          <a:noFill/>
                        </a:ln>
                        <a:solidFill>
                          <a:schemeClr val="tx1"/>
                        </a:solidFill>
                        <a:effectLst/>
                        <a:latin typeface="Arial" pitchFamily="34" charset="0"/>
                        <a:ea typeface="SimSun" pitchFamily="2" charset="-122"/>
                        <a:sym typeface="Arial" pitchFamily="34"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0" rtl="0" eaLnBrk="1" fontAlgn="b"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rgbClr val="BF1E2D"/>
                          </a:solidFill>
                          <a:effectLst/>
                          <a:latin typeface="Arial" pitchFamily="34" charset="0"/>
                          <a:ea typeface="SimSun" pitchFamily="2" charset="-122"/>
                          <a:sym typeface="Arial" pitchFamily="34" charset="0"/>
                        </a:rPr>
                        <a:t>9</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0" rtl="0" eaLnBrk="1" fontAlgn="b" latinLnBrk="0" hangingPunct="1">
                        <a:lnSpc>
                          <a:spcPct val="100000"/>
                        </a:lnSpc>
                        <a:spcBef>
                          <a:spcPct val="20000"/>
                        </a:spcBef>
                        <a:spcAft>
                          <a:spcPct val="0"/>
                        </a:spcAft>
                        <a:buClrTx/>
                        <a:buSzTx/>
                        <a:buFontTx/>
                        <a:buNone/>
                        <a:tabLst/>
                      </a:pPr>
                      <a:endParaRPr kumimoji="0" lang="zh-CN" altLang="en-US" sz="2000" b="0" i="0" u="none" strike="noStrike" cap="none" normalizeH="0" baseline="0" smtClean="0">
                        <a:ln>
                          <a:noFill/>
                        </a:ln>
                        <a:solidFill>
                          <a:schemeClr val="tx1"/>
                        </a:solidFill>
                        <a:effectLst/>
                        <a:latin typeface="Arial" pitchFamily="34" charset="0"/>
                        <a:ea typeface="SimSun" pitchFamily="2" charset="-122"/>
                        <a:sym typeface="Arial" pitchFamily="34"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0" rtl="0" eaLnBrk="1" fontAlgn="b"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rgbClr val="BF1E2D"/>
                          </a:solidFill>
                          <a:effectLst/>
                          <a:latin typeface="Arial" pitchFamily="34" charset="0"/>
                          <a:ea typeface="SimSun" pitchFamily="2" charset="-122"/>
                          <a:sym typeface="Arial" pitchFamily="34" charset="0"/>
                        </a:rPr>
                        <a:t>10</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0" rtl="0" eaLnBrk="1" fontAlgn="base" latinLnBrk="0" hangingPunct="1">
                        <a:lnSpc>
                          <a:spcPct val="100000"/>
                        </a:lnSpc>
                        <a:spcBef>
                          <a:spcPct val="20000"/>
                        </a:spcBef>
                        <a:spcAft>
                          <a:spcPct val="0"/>
                        </a:spcAft>
                        <a:buClrTx/>
                        <a:buSzTx/>
                        <a:buFontTx/>
                        <a:buNone/>
                        <a:tabLst/>
                      </a:pPr>
                      <a:endParaRPr kumimoji="0" lang="zh-CN" altLang="en-US" sz="2000" b="0" i="0" u="none" strike="noStrike" cap="none" normalizeH="0" baseline="0" smtClean="0">
                        <a:ln>
                          <a:noFill/>
                        </a:ln>
                        <a:solidFill>
                          <a:schemeClr val="tx1"/>
                        </a:solidFill>
                        <a:effectLst/>
                        <a:latin typeface="Arial" pitchFamily="34" charset="0"/>
                        <a:ea typeface="SimSun" pitchFamily="2" charset="-122"/>
                        <a:sym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9613">
                <a:tc>
                  <a:txBody>
                    <a:bodyPr/>
                    <a:lstStyle/>
                    <a:p>
                      <a:pPr marL="0" marR="0" lvl="0" indent="0" algn="ctr" defTabSz="0" rtl="0" eaLnBrk="1" fontAlgn="b"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rgbClr val="BF1E2D"/>
                          </a:solidFill>
                          <a:effectLst/>
                          <a:latin typeface="Arial" pitchFamily="34" charset="0"/>
                          <a:ea typeface="SimSun" pitchFamily="2" charset="-122"/>
                          <a:sym typeface="Arial" pitchFamily="34" charset="0"/>
                        </a:rPr>
                        <a:t>11</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0" rtl="0" eaLnBrk="1" fontAlgn="b" latinLnBrk="0" hangingPunct="1">
                        <a:lnSpc>
                          <a:spcPct val="100000"/>
                        </a:lnSpc>
                        <a:spcBef>
                          <a:spcPct val="20000"/>
                        </a:spcBef>
                        <a:spcAft>
                          <a:spcPct val="0"/>
                        </a:spcAft>
                        <a:buClrTx/>
                        <a:buSzTx/>
                        <a:buFontTx/>
                        <a:buNone/>
                        <a:tabLst/>
                      </a:pPr>
                      <a:endParaRPr kumimoji="0" lang="zh-CN" altLang="en-US" sz="2000" b="0" i="0" u="none" strike="noStrike" cap="none" normalizeH="0" baseline="0" smtClean="0">
                        <a:ln>
                          <a:noFill/>
                        </a:ln>
                        <a:solidFill>
                          <a:schemeClr val="tx1"/>
                        </a:solidFill>
                        <a:effectLst/>
                        <a:latin typeface="Arial" pitchFamily="34" charset="0"/>
                        <a:ea typeface="SimSun" pitchFamily="2" charset="-122"/>
                        <a:sym typeface="Arial" pitchFamily="34"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0" rtl="0" eaLnBrk="1" fontAlgn="b"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rgbClr val="BF1E2D"/>
                          </a:solidFill>
                          <a:effectLst/>
                          <a:latin typeface="Arial" pitchFamily="34" charset="0"/>
                          <a:ea typeface="SimSun" pitchFamily="2" charset="-122"/>
                          <a:sym typeface="Arial" pitchFamily="34" charset="0"/>
                        </a:rPr>
                        <a:t>12</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0" rtl="0" eaLnBrk="1" fontAlgn="b" latinLnBrk="0" hangingPunct="1">
                        <a:lnSpc>
                          <a:spcPct val="100000"/>
                        </a:lnSpc>
                        <a:spcBef>
                          <a:spcPct val="20000"/>
                        </a:spcBef>
                        <a:spcAft>
                          <a:spcPct val="0"/>
                        </a:spcAft>
                        <a:buClrTx/>
                        <a:buSzTx/>
                        <a:buFontTx/>
                        <a:buNone/>
                        <a:tabLst/>
                      </a:pPr>
                      <a:endParaRPr kumimoji="0" lang="zh-CN" altLang="en-US" sz="2000" b="0" i="0" u="none" strike="noStrike" cap="none" normalizeH="0" baseline="0" smtClean="0">
                        <a:ln>
                          <a:noFill/>
                        </a:ln>
                        <a:solidFill>
                          <a:schemeClr val="tx1"/>
                        </a:solidFill>
                        <a:effectLst/>
                        <a:latin typeface="Arial" pitchFamily="34" charset="0"/>
                        <a:ea typeface="SimSun" pitchFamily="2" charset="-122"/>
                        <a:sym typeface="Arial" pitchFamily="34"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0" rtl="0" eaLnBrk="1" fontAlgn="b"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rgbClr val="BF1E2D"/>
                          </a:solidFill>
                          <a:effectLst/>
                          <a:latin typeface="Arial" pitchFamily="34" charset="0"/>
                          <a:ea typeface="SimSun" pitchFamily="2" charset="-122"/>
                          <a:sym typeface="Arial" pitchFamily="34" charset="0"/>
                        </a:rPr>
                        <a:t>13</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0" rtl="0" eaLnBrk="1" fontAlgn="b" latinLnBrk="0" hangingPunct="1">
                        <a:lnSpc>
                          <a:spcPct val="100000"/>
                        </a:lnSpc>
                        <a:spcBef>
                          <a:spcPct val="20000"/>
                        </a:spcBef>
                        <a:spcAft>
                          <a:spcPct val="0"/>
                        </a:spcAft>
                        <a:buClrTx/>
                        <a:buSzTx/>
                        <a:buFontTx/>
                        <a:buNone/>
                        <a:tabLst/>
                      </a:pPr>
                      <a:endParaRPr kumimoji="0" lang="zh-CN" altLang="en-US" sz="2000" b="0" i="0" u="none" strike="noStrike" cap="none" normalizeH="0" baseline="0" smtClean="0">
                        <a:ln>
                          <a:noFill/>
                        </a:ln>
                        <a:solidFill>
                          <a:schemeClr val="tx1"/>
                        </a:solidFill>
                        <a:effectLst/>
                        <a:latin typeface="Arial" pitchFamily="34" charset="0"/>
                        <a:ea typeface="SimSun" pitchFamily="2" charset="-122"/>
                        <a:sym typeface="Arial" pitchFamily="34"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0" rtl="0" eaLnBrk="1" fontAlgn="b"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rgbClr val="BF1E2D"/>
                          </a:solidFill>
                          <a:effectLst/>
                          <a:latin typeface="Arial" pitchFamily="34" charset="0"/>
                          <a:ea typeface="SimSun" pitchFamily="2" charset="-122"/>
                          <a:sym typeface="Arial" pitchFamily="34" charset="0"/>
                        </a:rPr>
                        <a:t>14</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0" rtl="0" eaLnBrk="1" fontAlgn="b" latinLnBrk="0" hangingPunct="1">
                        <a:lnSpc>
                          <a:spcPct val="100000"/>
                        </a:lnSpc>
                        <a:spcBef>
                          <a:spcPct val="20000"/>
                        </a:spcBef>
                        <a:spcAft>
                          <a:spcPct val="0"/>
                        </a:spcAft>
                        <a:buClrTx/>
                        <a:buSzTx/>
                        <a:buFontTx/>
                        <a:buNone/>
                        <a:tabLst/>
                      </a:pPr>
                      <a:endParaRPr kumimoji="0" lang="zh-CN" altLang="en-US" sz="2000" b="0" i="0" u="none" strike="noStrike" cap="none" normalizeH="0" baseline="0" smtClean="0">
                        <a:ln>
                          <a:noFill/>
                        </a:ln>
                        <a:solidFill>
                          <a:schemeClr val="tx1"/>
                        </a:solidFill>
                        <a:effectLst/>
                        <a:latin typeface="Arial" pitchFamily="34" charset="0"/>
                        <a:ea typeface="SimSun" pitchFamily="2" charset="-122"/>
                        <a:sym typeface="Arial" pitchFamily="34"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0" rtl="0" eaLnBrk="1" fontAlgn="b"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rgbClr val="BF1E2D"/>
                          </a:solidFill>
                          <a:effectLst/>
                          <a:latin typeface="Arial" pitchFamily="34" charset="0"/>
                          <a:ea typeface="SimSun" pitchFamily="2" charset="-122"/>
                          <a:sym typeface="Arial" pitchFamily="34" charset="0"/>
                        </a:rPr>
                        <a:t>15</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0" rtl="0" eaLnBrk="1" fontAlgn="base" latinLnBrk="0" hangingPunct="1">
                        <a:lnSpc>
                          <a:spcPct val="100000"/>
                        </a:lnSpc>
                        <a:spcBef>
                          <a:spcPct val="20000"/>
                        </a:spcBef>
                        <a:spcAft>
                          <a:spcPct val="0"/>
                        </a:spcAft>
                        <a:buClrTx/>
                        <a:buSzTx/>
                        <a:buFontTx/>
                        <a:buNone/>
                        <a:tabLst/>
                      </a:pPr>
                      <a:endParaRPr kumimoji="0" lang="zh-CN" altLang="en-US" sz="2000" b="0" i="0" u="none" strike="noStrike" cap="none" normalizeH="0" baseline="0" smtClean="0">
                        <a:ln>
                          <a:noFill/>
                        </a:ln>
                        <a:solidFill>
                          <a:schemeClr val="tx1"/>
                        </a:solidFill>
                        <a:effectLst/>
                        <a:latin typeface="Arial" pitchFamily="34" charset="0"/>
                        <a:ea typeface="SimSun" pitchFamily="2" charset="-122"/>
                        <a:sym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1200">
                <a:tc>
                  <a:txBody>
                    <a:bodyPr/>
                    <a:lstStyle/>
                    <a:p>
                      <a:pPr marL="0" marR="0" lvl="0" indent="0" algn="ctr" defTabSz="0" rtl="0" eaLnBrk="1" fontAlgn="b"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rgbClr val="BF1E2D"/>
                          </a:solidFill>
                          <a:effectLst/>
                          <a:latin typeface="Arial" pitchFamily="34" charset="0"/>
                          <a:ea typeface="SimSun" pitchFamily="2" charset="-122"/>
                          <a:sym typeface="Arial" pitchFamily="34" charset="0"/>
                        </a:rPr>
                        <a:t>16</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0" rtl="0" eaLnBrk="1" fontAlgn="b" latinLnBrk="0" hangingPunct="1">
                        <a:lnSpc>
                          <a:spcPct val="100000"/>
                        </a:lnSpc>
                        <a:spcBef>
                          <a:spcPct val="20000"/>
                        </a:spcBef>
                        <a:spcAft>
                          <a:spcPct val="0"/>
                        </a:spcAft>
                        <a:buClrTx/>
                        <a:buSzTx/>
                        <a:buFontTx/>
                        <a:buNone/>
                        <a:tabLst/>
                      </a:pPr>
                      <a:endParaRPr kumimoji="0" lang="zh-CN" altLang="en-US" sz="2000" b="0" i="0" u="none" strike="noStrike" cap="none" normalizeH="0" baseline="0" smtClean="0">
                        <a:ln>
                          <a:noFill/>
                        </a:ln>
                        <a:solidFill>
                          <a:schemeClr val="tx1"/>
                        </a:solidFill>
                        <a:effectLst/>
                        <a:latin typeface="Arial" pitchFamily="34" charset="0"/>
                        <a:ea typeface="SimSun" pitchFamily="2" charset="-122"/>
                        <a:sym typeface="Arial" pitchFamily="34"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0" rtl="0" eaLnBrk="1" fontAlgn="b"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rgbClr val="BF1E2D"/>
                          </a:solidFill>
                          <a:effectLst/>
                          <a:latin typeface="Arial" pitchFamily="34" charset="0"/>
                          <a:ea typeface="SimSun" pitchFamily="2" charset="-122"/>
                          <a:sym typeface="Arial" pitchFamily="34" charset="0"/>
                        </a:rPr>
                        <a:t>17</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0" rtl="0" eaLnBrk="1" fontAlgn="b" latinLnBrk="0" hangingPunct="1">
                        <a:lnSpc>
                          <a:spcPct val="100000"/>
                        </a:lnSpc>
                        <a:spcBef>
                          <a:spcPct val="20000"/>
                        </a:spcBef>
                        <a:spcAft>
                          <a:spcPct val="0"/>
                        </a:spcAft>
                        <a:buClrTx/>
                        <a:buSzTx/>
                        <a:buFontTx/>
                        <a:buNone/>
                        <a:tabLst/>
                      </a:pPr>
                      <a:endParaRPr kumimoji="0" lang="zh-CN" altLang="en-US" sz="2000" b="0" i="0" u="none" strike="noStrike" cap="none" normalizeH="0" baseline="0" smtClean="0">
                        <a:ln>
                          <a:noFill/>
                        </a:ln>
                        <a:solidFill>
                          <a:schemeClr val="tx1"/>
                        </a:solidFill>
                        <a:effectLst/>
                        <a:latin typeface="Arial" pitchFamily="34" charset="0"/>
                        <a:ea typeface="SimSun" pitchFamily="2" charset="-122"/>
                        <a:sym typeface="Arial" pitchFamily="34"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0" rtl="0" eaLnBrk="1" fontAlgn="b"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rgbClr val="BF1E2D"/>
                          </a:solidFill>
                          <a:effectLst/>
                          <a:latin typeface="Arial" pitchFamily="34" charset="0"/>
                          <a:ea typeface="SimSun" pitchFamily="2" charset="-122"/>
                          <a:sym typeface="Arial" pitchFamily="34" charset="0"/>
                        </a:rPr>
                        <a:t>18</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0" rtl="0" eaLnBrk="1" fontAlgn="b" latinLnBrk="0" hangingPunct="1">
                        <a:lnSpc>
                          <a:spcPct val="100000"/>
                        </a:lnSpc>
                        <a:spcBef>
                          <a:spcPct val="20000"/>
                        </a:spcBef>
                        <a:spcAft>
                          <a:spcPct val="0"/>
                        </a:spcAft>
                        <a:buClrTx/>
                        <a:buSzTx/>
                        <a:buFontTx/>
                        <a:buNone/>
                        <a:tabLst/>
                      </a:pPr>
                      <a:endParaRPr kumimoji="0" lang="zh-CN" altLang="en-US" sz="2000" b="0" i="0" u="none" strike="noStrike" cap="none" normalizeH="0" baseline="0" smtClean="0">
                        <a:ln>
                          <a:noFill/>
                        </a:ln>
                        <a:solidFill>
                          <a:schemeClr val="tx1"/>
                        </a:solidFill>
                        <a:effectLst/>
                        <a:latin typeface="Arial" pitchFamily="34" charset="0"/>
                        <a:ea typeface="SimSun" pitchFamily="2" charset="-122"/>
                        <a:sym typeface="Arial" pitchFamily="34"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0" rtl="0" eaLnBrk="1" fontAlgn="b"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rgbClr val="BF1E2D"/>
                          </a:solidFill>
                          <a:effectLst/>
                          <a:latin typeface="Arial" pitchFamily="34" charset="0"/>
                          <a:ea typeface="SimSun" pitchFamily="2" charset="-122"/>
                          <a:sym typeface="Arial" pitchFamily="34" charset="0"/>
                        </a:rPr>
                        <a:t>19</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0" rtl="0" eaLnBrk="1" fontAlgn="b" latinLnBrk="0" hangingPunct="1">
                        <a:lnSpc>
                          <a:spcPct val="100000"/>
                        </a:lnSpc>
                        <a:spcBef>
                          <a:spcPct val="20000"/>
                        </a:spcBef>
                        <a:spcAft>
                          <a:spcPct val="0"/>
                        </a:spcAft>
                        <a:buClrTx/>
                        <a:buSzTx/>
                        <a:buFontTx/>
                        <a:buNone/>
                        <a:tabLst/>
                      </a:pPr>
                      <a:endParaRPr kumimoji="0" lang="zh-CN" altLang="en-US" sz="2000" b="0" i="0" u="none" strike="noStrike" cap="none" normalizeH="0" baseline="0" smtClean="0">
                        <a:ln>
                          <a:noFill/>
                        </a:ln>
                        <a:solidFill>
                          <a:schemeClr val="tx1"/>
                        </a:solidFill>
                        <a:effectLst/>
                        <a:latin typeface="Arial" pitchFamily="34" charset="0"/>
                        <a:ea typeface="SimSun" pitchFamily="2" charset="-122"/>
                        <a:sym typeface="Arial" pitchFamily="34"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0" rtl="0" eaLnBrk="1" fontAlgn="b"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rgbClr val="BF1E2D"/>
                          </a:solidFill>
                          <a:effectLst/>
                          <a:latin typeface="Arial" pitchFamily="34" charset="0"/>
                          <a:ea typeface="SimSun" pitchFamily="2" charset="-122"/>
                          <a:sym typeface="Arial" pitchFamily="34" charset="0"/>
                        </a:rPr>
                        <a:t>20</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0" rtl="0" eaLnBrk="1" fontAlgn="base" latinLnBrk="0" hangingPunct="1">
                        <a:lnSpc>
                          <a:spcPct val="100000"/>
                        </a:lnSpc>
                        <a:spcBef>
                          <a:spcPct val="20000"/>
                        </a:spcBef>
                        <a:spcAft>
                          <a:spcPct val="0"/>
                        </a:spcAft>
                        <a:buClrTx/>
                        <a:buSzTx/>
                        <a:buFontTx/>
                        <a:buNone/>
                        <a:tabLst/>
                      </a:pPr>
                      <a:endParaRPr kumimoji="0" lang="zh-CN" altLang="en-US" sz="2000" b="0" i="0" u="none" strike="noStrike" cap="none" normalizeH="0" baseline="0" smtClean="0">
                        <a:ln>
                          <a:noFill/>
                        </a:ln>
                        <a:solidFill>
                          <a:schemeClr val="tx1"/>
                        </a:solidFill>
                        <a:effectLst/>
                        <a:latin typeface="Arial" pitchFamily="34" charset="0"/>
                        <a:ea typeface="SimSun" pitchFamily="2" charset="-122"/>
                        <a:sym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9613">
                <a:tc>
                  <a:txBody>
                    <a:bodyPr/>
                    <a:lstStyle/>
                    <a:p>
                      <a:pPr marL="0" marR="0" lvl="0" indent="0" algn="ctr" defTabSz="0" rtl="0" eaLnBrk="1" fontAlgn="b"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rgbClr val="BF1E2D"/>
                          </a:solidFill>
                          <a:effectLst/>
                          <a:latin typeface="Arial" pitchFamily="34" charset="0"/>
                          <a:ea typeface="SimSun" pitchFamily="2" charset="-122"/>
                          <a:sym typeface="Arial" pitchFamily="34" charset="0"/>
                        </a:rPr>
                        <a:t>21</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0" rtl="0" eaLnBrk="1" fontAlgn="b" latinLnBrk="0" hangingPunct="1">
                        <a:lnSpc>
                          <a:spcPct val="100000"/>
                        </a:lnSpc>
                        <a:spcBef>
                          <a:spcPct val="20000"/>
                        </a:spcBef>
                        <a:spcAft>
                          <a:spcPct val="0"/>
                        </a:spcAft>
                        <a:buClrTx/>
                        <a:buSzTx/>
                        <a:buFontTx/>
                        <a:buNone/>
                        <a:tabLst/>
                      </a:pPr>
                      <a:endParaRPr kumimoji="0" lang="zh-CN" altLang="en-US" sz="2000" b="0" i="0" u="none" strike="noStrike" cap="none" normalizeH="0" baseline="0" smtClean="0">
                        <a:ln>
                          <a:noFill/>
                        </a:ln>
                        <a:solidFill>
                          <a:schemeClr val="tx1"/>
                        </a:solidFill>
                        <a:effectLst/>
                        <a:latin typeface="Arial" pitchFamily="34" charset="0"/>
                        <a:ea typeface="SimSun" pitchFamily="2" charset="-122"/>
                        <a:sym typeface="Arial" pitchFamily="34"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0" rtl="0" eaLnBrk="1" fontAlgn="b"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rgbClr val="BF1E2D"/>
                          </a:solidFill>
                          <a:effectLst/>
                          <a:latin typeface="Arial" pitchFamily="34" charset="0"/>
                          <a:ea typeface="SimSun" pitchFamily="2" charset="-122"/>
                          <a:sym typeface="Arial" pitchFamily="34" charset="0"/>
                        </a:rPr>
                        <a:t>22</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0" rtl="0" eaLnBrk="1" fontAlgn="b" latinLnBrk="0" hangingPunct="1">
                        <a:lnSpc>
                          <a:spcPct val="100000"/>
                        </a:lnSpc>
                        <a:spcBef>
                          <a:spcPct val="20000"/>
                        </a:spcBef>
                        <a:spcAft>
                          <a:spcPct val="0"/>
                        </a:spcAft>
                        <a:buClrTx/>
                        <a:buSzTx/>
                        <a:buFontTx/>
                        <a:buNone/>
                        <a:tabLst/>
                      </a:pPr>
                      <a:endParaRPr kumimoji="0" lang="zh-CN" altLang="en-US" sz="2000" b="0" i="0" u="none" strike="noStrike" cap="none" normalizeH="0" baseline="0" smtClean="0">
                        <a:ln>
                          <a:noFill/>
                        </a:ln>
                        <a:solidFill>
                          <a:schemeClr val="tx1"/>
                        </a:solidFill>
                        <a:effectLst/>
                        <a:latin typeface="Arial" pitchFamily="34" charset="0"/>
                        <a:ea typeface="SimSun" pitchFamily="2" charset="-122"/>
                        <a:sym typeface="Arial" pitchFamily="34"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0" rtl="0" eaLnBrk="1" fontAlgn="b"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rgbClr val="BF1E2D"/>
                          </a:solidFill>
                          <a:effectLst/>
                          <a:latin typeface="Arial" pitchFamily="34" charset="0"/>
                          <a:ea typeface="SimSun" pitchFamily="2" charset="-122"/>
                          <a:sym typeface="Arial" pitchFamily="34" charset="0"/>
                        </a:rPr>
                        <a:t>23</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0" rtl="0" eaLnBrk="1" fontAlgn="b" latinLnBrk="0" hangingPunct="1">
                        <a:lnSpc>
                          <a:spcPct val="100000"/>
                        </a:lnSpc>
                        <a:spcBef>
                          <a:spcPct val="20000"/>
                        </a:spcBef>
                        <a:spcAft>
                          <a:spcPct val="0"/>
                        </a:spcAft>
                        <a:buClrTx/>
                        <a:buSzTx/>
                        <a:buFontTx/>
                        <a:buNone/>
                        <a:tabLst/>
                      </a:pPr>
                      <a:endParaRPr kumimoji="0" lang="zh-CN" altLang="en-US" sz="2000" b="0" i="0" u="none" strike="noStrike" cap="none" normalizeH="0" baseline="0" smtClean="0">
                        <a:ln>
                          <a:noFill/>
                        </a:ln>
                        <a:solidFill>
                          <a:schemeClr val="tx1"/>
                        </a:solidFill>
                        <a:effectLst/>
                        <a:latin typeface="Arial" pitchFamily="34" charset="0"/>
                        <a:ea typeface="SimSun" pitchFamily="2" charset="-122"/>
                        <a:sym typeface="Arial" pitchFamily="34"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0" rtl="0" eaLnBrk="1" fontAlgn="b"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rgbClr val="BF1E2D"/>
                          </a:solidFill>
                          <a:effectLst/>
                          <a:latin typeface="Arial" pitchFamily="34" charset="0"/>
                          <a:ea typeface="SimSun" pitchFamily="2" charset="-122"/>
                          <a:sym typeface="Arial" pitchFamily="34" charset="0"/>
                        </a:rPr>
                        <a:t>24</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0" rtl="0" eaLnBrk="1" fontAlgn="b" latinLnBrk="0" hangingPunct="1">
                        <a:lnSpc>
                          <a:spcPct val="100000"/>
                        </a:lnSpc>
                        <a:spcBef>
                          <a:spcPct val="20000"/>
                        </a:spcBef>
                        <a:spcAft>
                          <a:spcPct val="0"/>
                        </a:spcAft>
                        <a:buClrTx/>
                        <a:buSzTx/>
                        <a:buFontTx/>
                        <a:buNone/>
                        <a:tabLst/>
                      </a:pPr>
                      <a:endParaRPr kumimoji="0" lang="zh-CN" altLang="en-US" sz="2000" b="0" i="0" u="none" strike="noStrike" cap="none" normalizeH="0" baseline="0" smtClean="0">
                        <a:ln>
                          <a:noFill/>
                        </a:ln>
                        <a:solidFill>
                          <a:schemeClr val="tx1"/>
                        </a:solidFill>
                        <a:effectLst/>
                        <a:latin typeface="Arial" pitchFamily="34" charset="0"/>
                        <a:ea typeface="SimSun" pitchFamily="2" charset="-122"/>
                        <a:sym typeface="Arial" pitchFamily="34"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0" rtl="0" eaLnBrk="1" fontAlgn="b"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rgbClr val="BF1E2D"/>
                          </a:solidFill>
                          <a:effectLst/>
                          <a:latin typeface="Arial" pitchFamily="34" charset="0"/>
                          <a:ea typeface="SimSun" pitchFamily="2" charset="-122"/>
                          <a:sym typeface="Arial" pitchFamily="34" charset="0"/>
                        </a:rPr>
                        <a:t>25</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0" rtl="0" eaLnBrk="1" fontAlgn="base" latinLnBrk="0" hangingPunct="1">
                        <a:lnSpc>
                          <a:spcPct val="100000"/>
                        </a:lnSpc>
                        <a:spcBef>
                          <a:spcPct val="20000"/>
                        </a:spcBef>
                        <a:spcAft>
                          <a:spcPct val="0"/>
                        </a:spcAft>
                        <a:buClrTx/>
                        <a:buSzTx/>
                        <a:buFontTx/>
                        <a:buNone/>
                        <a:tabLst/>
                      </a:pPr>
                      <a:endParaRPr kumimoji="0" lang="zh-CN" altLang="en-US" sz="2000" b="0" i="0" u="none" strike="noStrike" cap="none" normalizeH="0" baseline="0" smtClean="0">
                        <a:ln>
                          <a:noFill/>
                        </a:ln>
                        <a:solidFill>
                          <a:schemeClr val="tx1"/>
                        </a:solidFill>
                        <a:effectLst/>
                        <a:latin typeface="Arial" pitchFamily="34" charset="0"/>
                        <a:ea typeface="SimSun" pitchFamily="2" charset="-122"/>
                        <a:sym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9613">
                <a:tc>
                  <a:txBody>
                    <a:bodyPr/>
                    <a:lstStyle/>
                    <a:p>
                      <a:pPr marL="0" marR="0" lvl="0" indent="0" algn="ctr" defTabSz="0" rtl="0" eaLnBrk="1" fontAlgn="b"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rgbClr val="BF1E2D"/>
                          </a:solidFill>
                          <a:effectLst/>
                          <a:latin typeface="Arial" pitchFamily="34" charset="0"/>
                          <a:ea typeface="SimSun" pitchFamily="2" charset="-122"/>
                          <a:sym typeface="Arial" pitchFamily="34" charset="0"/>
                        </a:rPr>
                        <a:t>26</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0" rtl="0" eaLnBrk="1" fontAlgn="b" latinLnBrk="0" hangingPunct="1">
                        <a:lnSpc>
                          <a:spcPct val="100000"/>
                        </a:lnSpc>
                        <a:spcBef>
                          <a:spcPct val="20000"/>
                        </a:spcBef>
                        <a:spcAft>
                          <a:spcPct val="0"/>
                        </a:spcAft>
                        <a:buClrTx/>
                        <a:buSzTx/>
                        <a:buFontTx/>
                        <a:buNone/>
                        <a:tabLst/>
                      </a:pPr>
                      <a:endParaRPr kumimoji="0" lang="zh-CN" altLang="en-US" sz="2000" b="0" i="0" u="none" strike="noStrike" cap="none" normalizeH="0" baseline="0" smtClean="0">
                        <a:ln>
                          <a:noFill/>
                        </a:ln>
                        <a:solidFill>
                          <a:schemeClr val="tx1"/>
                        </a:solidFill>
                        <a:effectLst/>
                        <a:latin typeface="Arial" pitchFamily="34" charset="0"/>
                        <a:ea typeface="SimSun" pitchFamily="2" charset="-122"/>
                        <a:sym typeface="Arial" pitchFamily="34"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0" rtl="0" eaLnBrk="1" fontAlgn="b"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rgbClr val="BF1E2D"/>
                          </a:solidFill>
                          <a:effectLst/>
                          <a:latin typeface="Arial" pitchFamily="34" charset="0"/>
                          <a:ea typeface="SimSun" pitchFamily="2" charset="-122"/>
                          <a:sym typeface="Arial" pitchFamily="34" charset="0"/>
                        </a:rPr>
                        <a:t>27</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0" rtl="0" eaLnBrk="1" fontAlgn="b" latinLnBrk="0" hangingPunct="1">
                        <a:lnSpc>
                          <a:spcPct val="100000"/>
                        </a:lnSpc>
                        <a:spcBef>
                          <a:spcPct val="20000"/>
                        </a:spcBef>
                        <a:spcAft>
                          <a:spcPct val="0"/>
                        </a:spcAft>
                        <a:buClrTx/>
                        <a:buSzTx/>
                        <a:buFontTx/>
                        <a:buNone/>
                        <a:tabLst/>
                      </a:pPr>
                      <a:endParaRPr kumimoji="0" lang="zh-CN" altLang="en-US" sz="2000" b="0" i="0" u="none" strike="noStrike" cap="none" normalizeH="0" baseline="0" smtClean="0">
                        <a:ln>
                          <a:noFill/>
                        </a:ln>
                        <a:solidFill>
                          <a:schemeClr val="tx1"/>
                        </a:solidFill>
                        <a:effectLst/>
                        <a:latin typeface="Arial" pitchFamily="34" charset="0"/>
                        <a:ea typeface="SimSun" pitchFamily="2" charset="-122"/>
                        <a:sym typeface="Arial" pitchFamily="34"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0" rtl="0" eaLnBrk="1" fontAlgn="b"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rgbClr val="BF1E2D"/>
                          </a:solidFill>
                          <a:effectLst/>
                          <a:latin typeface="Arial" pitchFamily="34" charset="0"/>
                          <a:ea typeface="SimSun" pitchFamily="2" charset="-122"/>
                          <a:sym typeface="Arial" pitchFamily="34" charset="0"/>
                        </a:rPr>
                        <a:t>28</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0" rtl="0" eaLnBrk="1" fontAlgn="b" latinLnBrk="0" hangingPunct="1">
                        <a:lnSpc>
                          <a:spcPct val="100000"/>
                        </a:lnSpc>
                        <a:spcBef>
                          <a:spcPct val="20000"/>
                        </a:spcBef>
                        <a:spcAft>
                          <a:spcPct val="0"/>
                        </a:spcAft>
                        <a:buClrTx/>
                        <a:buSzTx/>
                        <a:buFontTx/>
                        <a:buNone/>
                        <a:tabLst/>
                      </a:pPr>
                      <a:endParaRPr kumimoji="0" lang="zh-CN" altLang="en-US" sz="2000" b="0" i="0" u="none" strike="noStrike" cap="none" normalizeH="0" baseline="0" smtClean="0">
                        <a:ln>
                          <a:noFill/>
                        </a:ln>
                        <a:solidFill>
                          <a:schemeClr val="tx1"/>
                        </a:solidFill>
                        <a:effectLst/>
                        <a:latin typeface="Arial" pitchFamily="34" charset="0"/>
                        <a:ea typeface="SimSun" pitchFamily="2" charset="-122"/>
                        <a:sym typeface="Arial" pitchFamily="34"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0" rtl="0" eaLnBrk="1" fontAlgn="b"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rgbClr val="BF1E2D"/>
                          </a:solidFill>
                          <a:effectLst/>
                          <a:latin typeface="Arial" pitchFamily="34" charset="0"/>
                          <a:ea typeface="SimSun" pitchFamily="2" charset="-122"/>
                          <a:sym typeface="Arial" pitchFamily="34" charset="0"/>
                        </a:rPr>
                        <a:t>29</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0" rtl="0" eaLnBrk="1" fontAlgn="b" latinLnBrk="0" hangingPunct="1">
                        <a:lnSpc>
                          <a:spcPct val="100000"/>
                        </a:lnSpc>
                        <a:spcBef>
                          <a:spcPct val="20000"/>
                        </a:spcBef>
                        <a:spcAft>
                          <a:spcPct val="0"/>
                        </a:spcAft>
                        <a:buClrTx/>
                        <a:buSzTx/>
                        <a:buFontTx/>
                        <a:buNone/>
                        <a:tabLst/>
                      </a:pPr>
                      <a:endParaRPr kumimoji="0" lang="zh-CN" altLang="en-US" sz="2000" b="0" i="0" u="none" strike="noStrike" cap="none" normalizeH="0" baseline="0" smtClean="0">
                        <a:ln>
                          <a:noFill/>
                        </a:ln>
                        <a:solidFill>
                          <a:schemeClr val="tx1"/>
                        </a:solidFill>
                        <a:effectLst/>
                        <a:latin typeface="Arial" pitchFamily="34" charset="0"/>
                        <a:ea typeface="SimSun" pitchFamily="2" charset="-122"/>
                        <a:sym typeface="Arial" pitchFamily="34"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0" rtl="0" eaLnBrk="1" fontAlgn="b"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rgbClr val="BF1E2D"/>
                          </a:solidFill>
                          <a:effectLst/>
                          <a:latin typeface="Arial" pitchFamily="34" charset="0"/>
                          <a:ea typeface="SimSun" pitchFamily="2" charset="-122"/>
                          <a:sym typeface="Arial" pitchFamily="34" charset="0"/>
                        </a:rPr>
                        <a:t>30</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0" rtl="0" eaLnBrk="1" fontAlgn="base" latinLnBrk="0" hangingPunct="1">
                        <a:lnSpc>
                          <a:spcPct val="100000"/>
                        </a:lnSpc>
                        <a:spcBef>
                          <a:spcPct val="20000"/>
                        </a:spcBef>
                        <a:spcAft>
                          <a:spcPct val="0"/>
                        </a:spcAft>
                        <a:buClrTx/>
                        <a:buSzTx/>
                        <a:buFontTx/>
                        <a:buNone/>
                        <a:tabLst/>
                      </a:pPr>
                      <a:endParaRPr kumimoji="0" lang="zh-CN" altLang="en-US" sz="2000" b="0" i="0" u="none" strike="noStrike" cap="none" normalizeH="0" baseline="0" smtClean="0">
                        <a:ln>
                          <a:noFill/>
                        </a:ln>
                        <a:solidFill>
                          <a:schemeClr val="tx1"/>
                        </a:solidFill>
                        <a:effectLst/>
                        <a:latin typeface="Arial" pitchFamily="34" charset="0"/>
                        <a:ea typeface="SimSun" pitchFamily="2" charset="-122"/>
                        <a:sym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9613">
                <a:tc>
                  <a:txBody>
                    <a:bodyPr/>
                    <a:lstStyle/>
                    <a:p>
                      <a:pPr marL="0" marR="0" lvl="0" indent="0" algn="ctr" defTabSz="0" rtl="0" eaLnBrk="1" fontAlgn="b"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rgbClr val="BF1E2D"/>
                          </a:solidFill>
                          <a:effectLst/>
                          <a:latin typeface="Arial" pitchFamily="34" charset="0"/>
                          <a:ea typeface="SimSun" pitchFamily="2" charset="-122"/>
                          <a:sym typeface="Arial" pitchFamily="34" charset="0"/>
                        </a:rPr>
                        <a:t>31</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0" rtl="0" eaLnBrk="1" fontAlgn="b" latinLnBrk="0" hangingPunct="1">
                        <a:lnSpc>
                          <a:spcPct val="100000"/>
                        </a:lnSpc>
                        <a:spcBef>
                          <a:spcPct val="20000"/>
                        </a:spcBef>
                        <a:spcAft>
                          <a:spcPct val="0"/>
                        </a:spcAft>
                        <a:buClrTx/>
                        <a:buSzTx/>
                        <a:buFontTx/>
                        <a:buNone/>
                        <a:tabLst/>
                      </a:pPr>
                      <a:endParaRPr kumimoji="0" lang="zh-CN" altLang="en-US" sz="2000" b="0" i="0" u="none" strike="noStrike" cap="none" normalizeH="0" baseline="0" smtClean="0">
                        <a:ln>
                          <a:noFill/>
                        </a:ln>
                        <a:solidFill>
                          <a:schemeClr val="tx1"/>
                        </a:solidFill>
                        <a:effectLst/>
                        <a:latin typeface="Arial" pitchFamily="34" charset="0"/>
                        <a:ea typeface="SimSun" pitchFamily="2" charset="-122"/>
                        <a:sym typeface="Arial" pitchFamily="34"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0" rtl="0" eaLnBrk="1" fontAlgn="b"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rgbClr val="BF1E2D"/>
                          </a:solidFill>
                          <a:effectLst/>
                          <a:latin typeface="Arial" pitchFamily="34" charset="0"/>
                          <a:ea typeface="SimSun" pitchFamily="2" charset="-122"/>
                          <a:sym typeface="Arial" pitchFamily="34" charset="0"/>
                        </a:rPr>
                        <a:t>32</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0" rtl="0" eaLnBrk="1" fontAlgn="b" latinLnBrk="0" hangingPunct="1">
                        <a:lnSpc>
                          <a:spcPct val="100000"/>
                        </a:lnSpc>
                        <a:spcBef>
                          <a:spcPct val="20000"/>
                        </a:spcBef>
                        <a:spcAft>
                          <a:spcPct val="0"/>
                        </a:spcAft>
                        <a:buClrTx/>
                        <a:buSzTx/>
                        <a:buFontTx/>
                        <a:buNone/>
                        <a:tabLst/>
                      </a:pPr>
                      <a:endParaRPr kumimoji="0" lang="zh-CN" altLang="en-US" sz="2000" b="0" i="0" u="none" strike="noStrike" cap="none" normalizeH="0" baseline="0" smtClean="0">
                        <a:ln>
                          <a:noFill/>
                        </a:ln>
                        <a:solidFill>
                          <a:schemeClr val="tx1"/>
                        </a:solidFill>
                        <a:effectLst/>
                        <a:latin typeface="Arial" pitchFamily="34" charset="0"/>
                        <a:ea typeface="SimSun" pitchFamily="2" charset="-122"/>
                        <a:sym typeface="Arial" pitchFamily="34"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0" rtl="0" eaLnBrk="1" fontAlgn="b"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rgbClr val="BF1E2D"/>
                          </a:solidFill>
                          <a:effectLst/>
                          <a:latin typeface="Arial" pitchFamily="34" charset="0"/>
                          <a:ea typeface="SimSun" pitchFamily="2" charset="-122"/>
                          <a:sym typeface="Arial" pitchFamily="34" charset="0"/>
                        </a:rPr>
                        <a:t>33</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0" rtl="0" eaLnBrk="1" fontAlgn="b" latinLnBrk="0" hangingPunct="1">
                        <a:lnSpc>
                          <a:spcPct val="100000"/>
                        </a:lnSpc>
                        <a:spcBef>
                          <a:spcPct val="20000"/>
                        </a:spcBef>
                        <a:spcAft>
                          <a:spcPct val="0"/>
                        </a:spcAft>
                        <a:buClrTx/>
                        <a:buSzTx/>
                        <a:buFontTx/>
                        <a:buNone/>
                        <a:tabLst/>
                      </a:pPr>
                      <a:endParaRPr kumimoji="0" lang="zh-CN" altLang="en-US" sz="2000" b="0" i="0" u="none" strike="noStrike" cap="none" normalizeH="0" baseline="0" smtClean="0">
                        <a:ln>
                          <a:noFill/>
                        </a:ln>
                        <a:solidFill>
                          <a:schemeClr val="tx1"/>
                        </a:solidFill>
                        <a:effectLst/>
                        <a:latin typeface="Arial" pitchFamily="34" charset="0"/>
                        <a:ea typeface="SimSun" pitchFamily="2" charset="-122"/>
                        <a:sym typeface="Arial" pitchFamily="34"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0" rtl="0" eaLnBrk="1" fontAlgn="b" latinLnBrk="0" hangingPunct="1">
                        <a:lnSpc>
                          <a:spcPct val="100000"/>
                        </a:lnSpc>
                        <a:spcBef>
                          <a:spcPct val="20000"/>
                        </a:spcBef>
                        <a:spcAft>
                          <a:spcPct val="0"/>
                        </a:spcAft>
                        <a:buClrTx/>
                        <a:buSzTx/>
                        <a:buFontTx/>
                        <a:buNone/>
                        <a:tabLst/>
                      </a:pPr>
                      <a:endParaRPr kumimoji="0" lang="zh-CN" altLang="en-US" sz="2000" b="0" i="0" u="none" strike="noStrike" cap="none" normalizeH="0" baseline="0" smtClean="0">
                        <a:ln>
                          <a:noFill/>
                        </a:ln>
                        <a:solidFill>
                          <a:srgbClr val="BF1E2D"/>
                        </a:solidFill>
                        <a:effectLst/>
                        <a:latin typeface="Arial" pitchFamily="34" charset="0"/>
                        <a:ea typeface="SimSun" pitchFamily="2" charset="-122"/>
                        <a:sym typeface="Arial" pitchFamily="34"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0" rtl="0" eaLnBrk="1" fontAlgn="b" latinLnBrk="0" hangingPunct="1">
                        <a:lnSpc>
                          <a:spcPct val="100000"/>
                        </a:lnSpc>
                        <a:spcBef>
                          <a:spcPct val="20000"/>
                        </a:spcBef>
                        <a:spcAft>
                          <a:spcPct val="0"/>
                        </a:spcAft>
                        <a:buClrTx/>
                        <a:buSzTx/>
                        <a:buFontTx/>
                        <a:buNone/>
                        <a:tabLst/>
                      </a:pPr>
                      <a:endParaRPr kumimoji="0" lang="zh-CN" altLang="en-US" sz="2000" b="0" i="0" u="none" strike="noStrike" cap="none" normalizeH="0" baseline="0" smtClean="0">
                        <a:ln>
                          <a:noFill/>
                        </a:ln>
                        <a:solidFill>
                          <a:schemeClr val="tx1"/>
                        </a:solidFill>
                        <a:effectLst/>
                        <a:latin typeface="Arial" pitchFamily="34" charset="0"/>
                        <a:ea typeface="SimSun" pitchFamily="2" charset="-122"/>
                        <a:sym typeface="Arial" pitchFamily="34"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0" rtl="0" eaLnBrk="1" fontAlgn="b" latinLnBrk="0" hangingPunct="1">
                        <a:lnSpc>
                          <a:spcPct val="100000"/>
                        </a:lnSpc>
                        <a:spcBef>
                          <a:spcPct val="20000"/>
                        </a:spcBef>
                        <a:spcAft>
                          <a:spcPct val="0"/>
                        </a:spcAft>
                        <a:buClrTx/>
                        <a:buSzTx/>
                        <a:buFontTx/>
                        <a:buNone/>
                        <a:tabLst/>
                      </a:pPr>
                      <a:endParaRPr kumimoji="0" lang="zh-CN" altLang="en-US" sz="2000" b="0" i="0" u="none" strike="noStrike" cap="none" normalizeH="0" baseline="0" smtClean="0">
                        <a:ln>
                          <a:noFill/>
                        </a:ln>
                        <a:solidFill>
                          <a:schemeClr val="tx1"/>
                        </a:solidFill>
                        <a:effectLst/>
                        <a:latin typeface="Arial" pitchFamily="34" charset="0"/>
                        <a:ea typeface="SimSun" pitchFamily="2" charset="-122"/>
                        <a:sym typeface="Arial" pitchFamily="34"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0" rtl="0" eaLnBrk="1" fontAlgn="base" latinLnBrk="0" hangingPunct="1">
                        <a:lnSpc>
                          <a:spcPct val="100000"/>
                        </a:lnSpc>
                        <a:spcBef>
                          <a:spcPct val="20000"/>
                        </a:spcBef>
                        <a:spcAft>
                          <a:spcPct val="0"/>
                        </a:spcAft>
                        <a:buClrTx/>
                        <a:buSzTx/>
                        <a:buFontTx/>
                        <a:buNone/>
                        <a:tabLst/>
                      </a:pPr>
                      <a:endParaRPr kumimoji="0" lang="zh-CN" altLang="en-US" sz="2000" b="0" i="0" u="none" strike="noStrike" cap="none" normalizeH="0" baseline="0" smtClean="0">
                        <a:ln>
                          <a:noFill/>
                        </a:ln>
                        <a:solidFill>
                          <a:schemeClr val="tx1"/>
                        </a:solidFill>
                        <a:effectLst/>
                        <a:latin typeface="Arial" pitchFamily="34" charset="0"/>
                        <a:ea typeface="SimSun" pitchFamily="2" charset="-122"/>
                        <a:sym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87293" name="Line 93"/>
          <p:cNvSpPr>
            <a:spLocks noChangeShapeType="1"/>
          </p:cNvSpPr>
          <p:nvPr/>
        </p:nvSpPr>
        <p:spPr bwMode="auto">
          <a:xfrm>
            <a:off x="1393825" y="1414463"/>
            <a:ext cx="0" cy="4972050"/>
          </a:xfrm>
          <a:prstGeom prst="line">
            <a:avLst/>
          </a:prstGeom>
          <a:noFill/>
          <a:ln w="9525">
            <a:solidFill>
              <a:schemeClr val="tx1"/>
            </a:solidFill>
            <a:prstDash val="dash"/>
            <a:round/>
            <a:headEnd/>
            <a:tailEnd/>
          </a:ln>
          <a:effectLst/>
        </p:spPr>
        <p:txBody>
          <a:bodyPr/>
          <a:lstStyle/>
          <a:p>
            <a:endParaRPr lang="zh-CN" altLang="en-US"/>
          </a:p>
        </p:txBody>
      </p:sp>
      <p:sp>
        <p:nvSpPr>
          <p:cNvPr id="1587294" name="Line 94"/>
          <p:cNvSpPr>
            <a:spLocks noChangeShapeType="1"/>
          </p:cNvSpPr>
          <p:nvPr/>
        </p:nvSpPr>
        <p:spPr bwMode="auto">
          <a:xfrm>
            <a:off x="3389313" y="1443038"/>
            <a:ext cx="0" cy="4972050"/>
          </a:xfrm>
          <a:prstGeom prst="line">
            <a:avLst/>
          </a:prstGeom>
          <a:noFill/>
          <a:ln w="9525">
            <a:solidFill>
              <a:schemeClr val="tx1"/>
            </a:solidFill>
            <a:prstDash val="dash"/>
            <a:round/>
            <a:headEnd/>
            <a:tailEnd/>
          </a:ln>
          <a:effectLst/>
        </p:spPr>
        <p:txBody>
          <a:bodyPr/>
          <a:lstStyle/>
          <a:p>
            <a:endParaRPr lang="zh-CN" altLang="en-US"/>
          </a:p>
        </p:txBody>
      </p:sp>
      <p:sp>
        <p:nvSpPr>
          <p:cNvPr id="1587295" name="Line 95"/>
          <p:cNvSpPr>
            <a:spLocks noChangeShapeType="1"/>
          </p:cNvSpPr>
          <p:nvPr/>
        </p:nvSpPr>
        <p:spPr bwMode="auto">
          <a:xfrm>
            <a:off x="5278438" y="1428750"/>
            <a:ext cx="0" cy="4972050"/>
          </a:xfrm>
          <a:prstGeom prst="line">
            <a:avLst/>
          </a:prstGeom>
          <a:noFill/>
          <a:ln w="9525">
            <a:solidFill>
              <a:schemeClr val="tx1"/>
            </a:solidFill>
            <a:prstDash val="dash"/>
            <a:round/>
            <a:headEnd/>
            <a:tailEnd/>
          </a:ln>
          <a:effectLst/>
        </p:spPr>
        <p:txBody>
          <a:bodyPr/>
          <a:lstStyle/>
          <a:p>
            <a:endParaRPr lang="zh-CN" altLang="en-US"/>
          </a:p>
        </p:txBody>
      </p:sp>
      <p:sp>
        <p:nvSpPr>
          <p:cNvPr id="1587296" name="Line 96"/>
          <p:cNvSpPr>
            <a:spLocks noChangeShapeType="1"/>
          </p:cNvSpPr>
          <p:nvPr/>
        </p:nvSpPr>
        <p:spPr bwMode="auto">
          <a:xfrm>
            <a:off x="7135813" y="1428750"/>
            <a:ext cx="0" cy="4972050"/>
          </a:xfrm>
          <a:prstGeom prst="line">
            <a:avLst/>
          </a:prstGeom>
          <a:noFill/>
          <a:ln w="9525">
            <a:solidFill>
              <a:schemeClr val="tx1"/>
            </a:solidFill>
            <a:prstDash val="dash"/>
            <a:round/>
            <a:headEnd/>
            <a:tailEnd/>
          </a:ln>
          <a:effectLst/>
        </p:spPr>
        <p:txBody>
          <a:bodyPr/>
          <a:lstStyle/>
          <a:p>
            <a:endParaRPr lang="zh-CN" altLang="en-US"/>
          </a:p>
        </p:txBody>
      </p:sp>
      <p:sp>
        <p:nvSpPr>
          <p:cNvPr id="1587297" name="Line 97"/>
          <p:cNvSpPr>
            <a:spLocks noChangeShapeType="1"/>
          </p:cNvSpPr>
          <p:nvPr/>
        </p:nvSpPr>
        <p:spPr bwMode="auto">
          <a:xfrm>
            <a:off x="9070975" y="1428750"/>
            <a:ext cx="0" cy="4972050"/>
          </a:xfrm>
          <a:prstGeom prst="line">
            <a:avLst/>
          </a:prstGeom>
          <a:noFill/>
          <a:ln w="9525">
            <a:solidFill>
              <a:schemeClr val="tx1"/>
            </a:solidFill>
            <a:prstDash val="dash"/>
            <a:round/>
            <a:headEnd/>
            <a:tailEnd/>
          </a:ln>
          <a:effectLst/>
        </p:spPr>
        <p:txBody>
          <a:bodyPr/>
          <a:lstStyle/>
          <a:p>
            <a:endParaRPr lang="zh-CN" altLang="en-US"/>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8226" name="Rectangle 2"/>
          <p:cNvSpPr>
            <a:spLocks noGrp="1" noChangeArrowheads="1"/>
          </p:cNvSpPr>
          <p:nvPr>
            <p:ph type="title"/>
          </p:nvPr>
        </p:nvSpPr>
        <p:spPr/>
        <p:txBody>
          <a:bodyPr/>
          <a:lstStyle/>
          <a:p>
            <a:r>
              <a:rPr lang="zh-CN" altLang="en-US"/>
              <a:t>答案</a:t>
            </a:r>
          </a:p>
        </p:txBody>
      </p:sp>
      <p:sp>
        <p:nvSpPr>
          <p:cNvPr id="1588227" name="Rectangle 3"/>
          <p:cNvSpPr>
            <a:spLocks noGrp="1" noChangeArrowheads="1"/>
          </p:cNvSpPr>
          <p:nvPr>
            <p:ph type="body" idx="1"/>
          </p:nvPr>
        </p:nvSpPr>
        <p:spPr/>
        <p:txBody>
          <a:bodyPr/>
          <a:lstStyle/>
          <a:p>
            <a:pPr>
              <a:buFontTx/>
              <a:buNone/>
            </a:pPr>
            <a:r>
              <a:rPr lang="zh-CN" altLang="en-US" sz="2400"/>
              <a:t> 第</a:t>
            </a:r>
            <a:r>
              <a:rPr lang="en-US" altLang="zh-CN" sz="2400"/>
              <a:t>1</a:t>
            </a:r>
            <a:r>
              <a:rPr lang="zh-CN" altLang="en-US" sz="2400"/>
              <a:t>～</a:t>
            </a:r>
            <a:r>
              <a:rPr lang="en-US" altLang="zh-CN" sz="2400"/>
              <a:t>9</a:t>
            </a:r>
            <a:r>
              <a:rPr lang="zh-CN" altLang="en-US" sz="2400"/>
              <a:t>题，每回答一个</a:t>
            </a:r>
            <a:r>
              <a:rPr lang="en-US" altLang="zh-CN" sz="2400"/>
              <a:t>A</a:t>
            </a:r>
            <a:r>
              <a:rPr lang="zh-CN" altLang="en-US" sz="2400"/>
              <a:t>得</a:t>
            </a:r>
            <a:r>
              <a:rPr lang="en-US" altLang="zh-CN" sz="2400"/>
              <a:t>6</a:t>
            </a:r>
            <a:r>
              <a:rPr lang="zh-CN" altLang="en-US" sz="2400"/>
              <a:t>分，回答一个</a:t>
            </a:r>
            <a:r>
              <a:rPr lang="en-US" altLang="zh-CN" sz="2400"/>
              <a:t>B</a:t>
            </a:r>
            <a:r>
              <a:rPr lang="zh-CN" altLang="en-US" sz="2400"/>
              <a:t>得</a:t>
            </a:r>
            <a:r>
              <a:rPr lang="en-US" altLang="zh-CN" sz="2400"/>
              <a:t>3</a:t>
            </a:r>
            <a:r>
              <a:rPr lang="zh-CN" altLang="en-US" sz="2400"/>
              <a:t>分，回答一个</a:t>
            </a:r>
            <a:r>
              <a:rPr lang="en-US" altLang="zh-CN" sz="2400"/>
              <a:t>C</a:t>
            </a:r>
            <a:r>
              <a:rPr lang="zh-CN" altLang="en-US" sz="2400"/>
              <a:t>得</a:t>
            </a:r>
            <a:r>
              <a:rPr lang="en-US" altLang="zh-CN" sz="2400"/>
              <a:t>0</a:t>
            </a:r>
            <a:r>
              <a:rPr lang="zh-CN" altLang="en-US" sz="2400"/>
              <a:t>分。计</a:t>
            </a:r>
            <a:r>
              <a:rPr lang="en-US" altLang="zh-CN" sz="2400"/>
              <a:t>____</a:t>
            </a:r>
            <a:r>
              <a:rPr lang="zh-CN" altLang="en-US" sz="2400"/>
              <a:t>分。</a:t>
            </a:r>
          </a:p>
          <a:p>
            <a:pPr>
              <a:buFontTx/>
              <a:buNone/>
            </a:pPr>
            <a:r>
              <a:rPr lang="zh-CN" altLang="en-US" sz="2400"/>
              <a:t>第</a:t>
            </a:r>
            <a:r>
              <a:rPr lang="en-US" altLang="zh-CN" sz="2400"/>
              <a:t>10</a:t>
            </a:r>
            <a:r>
              <a:rPr lang="zh-CN" altLang="en-US" sz="2400"/>
              <a:t>～</a:t>
            </a:r>
            <a:r>
              <a:rPr lang="en-US" altLang="zh-CN" sz="2400"/>
              <a:t>16</a:t>
            </a:r>
            <a:r>
              <a:rPr lang="zh-CN" altLang="en-US" sz="2400"/>
              <a:t>题，每回答一个</a:t>
            </a:r>
            <a:r>
              <a:rPr lang="en-US" altLang="zh-CN" sz="2400"/>
              <a:t>A</a:t>
            </a:r>
            <a:r>
              <a:rPr lang="zh-CN" altLang="en-US" sz="2400"/>
              <a:t>得</a:t>
            </a:r>
            <a:r>
              <a:rPr lang="en-US" altLang="zh-CN" sz="2400"/>
              <a:t>5</a:t>
            </a:r>
            <a:r>
              <a:rPr lang="zh-CN" altLang="en-US" sz="2400"/>
              <a:t>分，回答一个</a:t>
            </a:r>
            <a:r>
              <a:rPr lang="en-US" altLang="zh-CN" sz="2400"/>
              <a:t>B</a:t>
            </a:r>
            <a:r>
              <a:rPr lang="zh-CN" altLang="en-US" sz="2400"/>
              <a:t>得</a:t>
            </a:r>
            <a:r>
              <a:rPr lang="en-US" altLang="zh-CN" sz="2400"/>
              <a:t>2</a:t>
            </a:r>
            <a:r>
              <a:rPr lang="zh-CN" altLang="en-US" sz="2400"/>
              <a:t>分，回答一个</a:t>
            </a:r>
            <a:r>
              <a:rPr lang="en-US" altLang="zh-CN" sz="2400"/>
              <a:t>C</a:t>
            </a:r>
            <a:r>
              <a:rPr lang="zh-CN" altLang="en-US" sz="2400"/>
              <a:t>得</a:t>
            </a:r>
            <a:r>
              <a:rPr lang="en-US" altLang="zh-CN" sz="2400"/>
              <a:t>0</a:t>
            </a:r>
            <a:r>
              <a:rPr lang="zh-CN" altLang="en-US" sz="2400"/>
              <a:t>分。计</a:t>
            </a:r>
            <a:r>
              <a:rPr lang="en-US" altLang="zh-CN" sz="2400"/>
              <a:t>___</a:t>
            </a:r>
            <a:r>
              <a:rPr lang="zh-CN" altLang="en-US" sz="2400"/>
              <a:t>分。</a:t>
            </a:r>
          </a:p>
          <a:p>
            <a:pPr>
              <a:buFontTx/>
              <a:buNone/>
            </a:pPr>
            <a:r>
              <a:rPr lang="zh-CN" altLang="en-US" sz="2400"/>
              <a:t> 第</a:t>
            </a:r>
            <a:r>
              <a:rPr lang="en-US" altLang="zh-CN" sz="2400"/>
              <a:t>17</a:t>
            </a:r>
            <a:r>
              <a:rPr lang="zh-CN" altLang="en-US" sz="2400"/>
              <a:t>～</a:t>
            </a:r>
            <a:r>
              <a:rPr lang="en-US" altLang="zh-CN" sz="2400"/>
              <a:t>25</a:t>
            </a:r>
            <a:r>
              <a:rPr lang="zh-CN" altLang="en-US" sz="2400"/>
              <a:t>题，每回答一个</a:t>
            </a:r>
            <a:r>
              <a:rPr lang="en-US" altLang="zh-CN" sz="2400"/>
              <a:t>A</a:t>
            </a:r>
            <a:r>
              <a:rPr lang="zh-CN" altLang="en-US" sz="2400"/>
              <a:t>得</a:t>
            </a:r>
            <a:r>
              <a:rPr lang="en-US" altLang="zh-CN" sz="2400"/>
              <a:t>5</a:t>
            </a:r>
            <a:r>
              <a:rPr lang="zh-CN" altLang="en-US" sz="2400"/>
              <a:t>分，回答一个</a:t>
            </a:r>
            <a:r>
              <a:rPr lang="en-US" altLang="zh-CN" sz="2400"/>
              <a:t>B</a:t>
            </a:r>
            <a:r>
              <a:rPr lang="zh-CN" altLang="en-US" sz="2400"/>
              <a:t>得</a:t>
            </a:r>
            <a:r>
              <a:rPr lang="en-US" altLang="zh-CN" sz="2400"/>
              <a:t>2</a:t>
            </a:r>
            <a:r>
              <a:rPr lang="zh-CN" altLang="en-US" sz="2400"/>
              <a:t>分，回答一个</a:t>
            </a:r>
            <a:r>
              <a:rPr lang="en-US" altLang="zh-CN" sz="2400"/>
              <a:t>C</a:t>
            </a:r>
            <a:r>
              <a:rPr lang="zh-CN" altLang="en-US" sz="2400"/>
              <a:t>得</a:t>
            </a:r>
            <a:r>
              <a:rPr lang="en-US" altLang="zh-CN" sz="2400"/>
              <a:t>0</a:t>
            </a:r>
            <a:r>
              <a:rPr lang="zh-CN" altLang="en-US" sz="2400"/>
              <a:t>分。计</a:t>
            </a:r>
            <a:r>
              <a:rPr lang="en-US" altLang="zh-CN" sz="2400"/>
              <a:t>___</a:t>
            </a:r>
            <a:r>
              <a:rPr lang="zh-CN" altLang="en-US" sz="2400"/>
              <a:t>分。</a:t>
            </a:r>
          </a:p>
          <a:p>
            <a:pPr>
              <a:buFontTx/>
              <a:buNone/>
            </a:pPr>
            <a:r>
              <a:rPr lang="zh-CN" altLang="en-US" sz="2400"/>
              <a:t>第</a:t>
            </a:r>
            <a:r>
              <a:rPr lang="en-US" altLang="zh-CN" sz="2400"/>
              <a:t>26</a:t>
            </a:r>
            <a:r>
              <a:rPr lang="zh-CN" altLang="en-US" sz="2400"/>
              <a:t>～</a:t>
            </a:r>
            <a:r>
              <a:rPr lang="en-US" altLang="zh-CN" sz="2400"/>
              <a:t>29</a:t>
            </a:r>
            <a:r>
              <a:rPr lang="zh-CN" altLang="en-US" sz="2400"/>
              <a:t>题，每回答一个“是”得</a:t>
            </a:r>
            <a:r>
              <a:rPr lang="en-US" altLang="zh-CN" sz="2400"/>
              <a:t>0</a:t>
            </a:r>
            <a:r>
              <a:rPr lang="zh-CN" altLang="en-US" sz="2400"/>
              <a:t>分，回答一个“否”得</a:t>
            </a:r>
            <a:r>
              <a:rPr lang="en-US" altLang="zh-CN" sz="2400"/>
              <a:t>5</a:t>
            </a:r>
            <a:r>
              <a:rPr lang="zh-CN" altLang="en-US" sz="2400"/>
              <a:t>分。计</a:t>
            </a:r>
            <a:r>
              <a:rPr lang="en-US" altLang="zh-CN" sz="2400"/>
              <a:t>______</a:t>
            </a:r>
            <a:r>
              <a:rPr lang="zh-CN" altLang="en-US" sz="2400"/>
              <a:t>分。</a:t>
            </a:r>
          </a:p>
          <a:p>
            <a:pPr>
              <a:buFontTx/>
              <a:buNone/>
            </a:pPr>
            <a:r>
              <a:rPr lang="zh-CN" altLang="en-US" sz="2400"/>
              <a:t> 第</a:t>
            </a:r>
            <a:r>
              <a:rPr lang="en-US" altLang="zh-CN" sz="2400"/>
              <a:t>30</a:t>
            </a:r>
            <a:r>
              <a:rPr lang="zh-CN" altLang="en-US" sz="2400"/>
              <a:t>～</a:t>
            </a:r>
            <a:r>
              <a:rPr lang="en-US" altLang="zh-CN" sz="2400"/>
              <a:t>33</a:t>
            </a:r>
            <a:r>
              <a:rPr lang="zh-CN" altLang="en-US" sz="2400"/>
              <a:t>题，从左至右分数分别为</a:t>
            </a:r>
            <a:r>
              <a:rPr lang="en-US" altLang="zh-CN" sz="2400"/>
              <a:t>1</a:t>
            </a:r>
            <a:r>
              <a:rPr lang="zh-CN" altLang="en-US" sz="2400"/>
              <a:t>分、</a:t>
            </a:r>
            <a:r>
              <a:rPr lang="en-US" altLang="zh-CN" sz="2400"/>
              <a:t>2</a:t>
            </a:r>
            <a:r>
              <a:rPr lang="zh-CN" altLang="en-US" sz="2400"/>
              <a:t>分、</a:t>
            </a:r>
            <a:r>
              <a:rPr lang="en-US" altLang="zh-CN" sz="2400"/>
              <a:t>3</a:t>
            </a:r>
            <a:r>
              <a:rPr lang="zh-CN" altLang="en-US" sz="2400"/>
              <a:t>分、</a:t>
            </a:r>
            <a:r>
              <a:rPr lang="en-US" altLang="zh-CN" sz="2400"/>
              <a:t>4</a:t>
            </a:r>
            <a:r>
              <a:rPr lang="zh-CN" altLang="en-US" sz="2400"/>
              <a:t>分、</a:t>
            </a:r>
            <a:r>
              <a:rPr lang="en-US" altLang="zh-CN" sz="2400"/>
              <a:t>5</a:t>
            </a:r>
            <a:r>
              <a:rPr lang="zh-CN" altLang="en-US" sz="2400"/>
              <a:t>分。</a:t>
            </a:r>
          </a:p>
          <a:p>
            <a:pPr>
              <a:buFontTx/>
              <a:buNone/>
            </a:pPr>
            <a:r>
              <a:rPr lang="zh-CN" altLang="en-US" sz="2400"/>
              <a:t> 计</a:t>
            </a:r>
            <a:r>
              <a:rPr lang="en-US" altLang="zh-CN" sz="2400"/>
              <a:t>______</a:t>
            </a:r>
            <a:r>
              <a:rPr lang="zh-CN" altLang="en-US" sz="2400"/>
              <a:t>分。</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1298" name="Rectangle 2"/>
          <p:cNvSpPr>
            <a:spLocks noGrp="1" noChangeArrowheads="1"/>
          </p:cNvSpPr>
          <p:nvPr>
            <p:ph type="title"/>
          </p:nvPr>
        </p:nvSpPr>
        <p:spPr>
          <a:xfrm>
            <a:off x="1520825" y="260350"/>
            <a:ext cx="5232400" cy="1143000"/>
          </a:xfrm>
        </p:spPr>
        <p:txBody>
          <a:bodyPr/>
          <a:lstStyle/>
          <a:p>
            <a:r>
              <a:rPr lang="zh-CN" altLang="en-US" sz="3600">
                <a:ea typeface="黑体" pitchFamily="49" charset="-122"/>
              </a:rPr>
              <a:t>提高情商的主要途径</a:t>
            </a:r>
          </a:p>
        </p:txBody>
      </p:sp>
      <p:sp>
        <p:nvSpPr>
          <p:cNvPr id="1591299" name="Rectangle 3"/>
          <p:cNvSpPr>
            <a:spLocks noGrp="1" noChangeArrowheads="1"/>
          </p:cNvSpPr>
          <p:nvPr>
            <p:ph type="body" sz="half" idx="1"/>
          </p:nvPr>
        </p:nvSpPr>
        <p:spPr>
          <a:xfrm>
            <a:off x="506413" y="1603375"/>
            <a:ext cx="4368800" cy="4321175"/>
          </a:xfrm>
        </p:spPr>
        <p:txBody>
          <a:bodyPr/>
          <a:lstStyle/>
          <a:p>
            <a:r>
              <a:rPr lang="zh-CN" altLang="en-US" sz="3600"/>
              <a:t>了解自我</a:t>
            </a:r>
          </a:p>
          <a:p>
            <a:r>
              <a:rPr lang="zh-CN" altLang="en-US" sz="3600"/>
              <a:t>管理自我</a:t>
            </a:r>
          </a:p>
          <a:p>
            <a:r>
              <a:rPr lang="zh-CN" altLang="en-US" sz="3600"/>
              <a:t>自我激励</a:t>
            </a:r>
          </a:p>
          <a:p>
            <a:r>
              <a:rPr lang="zh-CN" altLang="en-US" sz="3600"/>
              <a:t>识别他人情绪</a:t>
            </a:r>
          </a:p>
          <a:p>
            <a:r>
              <a:rPr lang="zh-CN" altLang="en-US" sz="3600"/>
              <a:t>预见未来</a:t>
            </a:r>
          </a:p>
          <a:p>
            <a:r>
              <a:rPr lang="zh-CN" altLang="en-US" sz="3600"/>
              <a:t>人际关系协调 </a:t>
            </a:r>
          </a:p>
        </p:txBody>
      </p:sp>
      <p:pic>
        <p:nvPicPr>
          <p:cNvPr id="1591300" name="Picture 4" descr="j0233018"/>
          <p:cNvPicPr>
            <a:picLocks noGrp="1" noChangeAspect="1" noChangeArrowheads="1"/>
          </p:cNvPicPr>
          <p:nvPr>
            <p:ph sz="half" idx="2"/>
          </p:nvPr>
        </p:nvPicPr>
        <p:blipFill>
          <a:blip r:embed="rId2" cstate="print"/>
          <a:srcRect/>
          <a:stretch>
            <a:fillRect/>
          </a:stretch>
        </p:blipFill>
        <p:spPr>
          <a:xfrm>
            <a:off x="6202363" y="3213100"/>
            <a:ext cx="3100387" cy="3095625"/>
          </a:xfrm>
          <a:ln/>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4370" name="Rectangle 2"/>
          <p:cNvSpPr>
            <a:spLocks noGrp="1" noChangeArrowheads="1"/>
          </p:cNvSpPr>
          <p:nvPr>
            <p:ph type="title"/>
          </p:nvPr>
        </p:nvSpPr>
        <p:spPr>
          <a:xfrm>
            <a:off x="1676400" y="260350"/>
            <a:ext cx="4211638" cy="1143000"/>
          </a:xfrm>
        </p:spPr>
        <p:txBody>
          <a:bodyPr/>
          <a:lstStyle/>
          <a:p>
            <a:r>
              <a:rPr lang="en-US" altLang="zh-CN" sz="3600" b="0">
                <a:latin typeface="微软雅黑" pitchFamily="34" charset="-122"/>
              </a:rPr>
              <a:t>AQ(</a:t>
            </a:r>
            <a:r>
              <a:rPr lang="zh-CN" altLang="en-US" sz="3600" b="0">
                <a:latin typeface="微软雅黑" pitchFamily="34" charset="-122"/>
              </a:rPr>
              <a:t>逆境商</a:t>
            </a:r>
            <a:r>
              <a:rPr lang="en-US" altLang="zh-CN" sz="3600" b="0">
                <a:latin typeface="微软雅黑" pitchFamily="34" charset="-122"/>
              </a:rPr>
              <a:t>)</a:t>
            </a:r>
            <a:endParaRPr lang="zh-CN" altLang="en-US" sz="3600" b="0">
              <a:latin typeface="微软雅黑" pitchFamily="34" charset="-122"/>
            </a:endParaRPr>
          </a:p>
        </p:txBody>
      </p:sp>
      <p:sp>
        <p:nvSpPr>
          <p:cNvPr id="1594371" name="Rectangle 3"/>
          <p:cNvSpPr>
            <a:spLocks noGrp="1" noChangeArrowheads="1"/>
          </p:cNvSpPr>
          <p:nvPr>
            <p:ph type="body" idx="1"/>
          </p:nvPr>
        </p:nvSpPr>
        <p:spPr>
          <a:xfrm>
            <a:off x="742950" y="1700213"/>
            <a:ext cx="8420100" cy="4395787"/>
          </a:xfrm>
        </p:spPr>
        <p:txBody>
          <a:bodyPr/>
          <a:lstStyle/>
          <a:p>
            <a:pPr>
              <a:lnSpc>
                <a:spcPct val="125000"/>
              </a:lnSpc>
            </a:pPr>
            <a:r>
              <a:rPr lang="en-US" altLang="zh-CN" sz="2400" b="1">
                <a:solidFill>
                  <a:srgbClr val="FF0000"/>
                </a:solidFill>
                <a:latin typeface="仿宋_GB2312" pitchFamily="49" charset="-122"/>
                <a:ea typeface="仿宋_GB2312" pitchFamily="49" charset="-122"/>
              </a:rPr>
              <a:t>AQ(Adversity Quotient)</a:t>
            </a:r>
            <a:r>
              <a:rPr lang="zh-CN" altLang="en-US" sz="2400" b="1">
                <a:solidFill>
                  <a:srgbClr val="FF0000"/>
                </a:solidFill>
                <a:latin typeface="仿宋_GB2312" pitchFamily="49" charset="-122"/>
                <a:ea typeface="仿宋_GB2312" pitchFamily="49" charset="-122"/>
              </a:rPr>
              <a:t>中文译为逆境商，</a:t>
            </a:r>
            <a:r>
              <a:rPr lang="zh-CN" altLang="en-US" sz="2400" b="1">
                <a:latin typeface="仿宋_GB2312" pitchFamily="49" charset="-122"/>
                <a:ea typeface="仿宋_GB2312" pitchFamily="49" charset="-122"/>
              </a:rPr>
              <a:t>是由美国学者保罗</a:t>
            </a:r>
            <a:r>
              <a:rPr lang="zh-CN" altLang="en-US" sz="2400" b="1">
                <a:latin typeface="Arial"/>
                <a:ea typeface="仿宋_GB2312" pitchFamily="49" charset="-122"/>
              </a:rPr>
              <a:t>·</a:t>
            </a:r>
            <a:r>
              <a:rPr lang="zh-CN" altLang="en-US" sz="2400" b="1">
                <a:latin typeface="仿宋_GB2312" pitchFamily="49" charset="-122"/>
                <a:ea typeface="仿宋_GB2312" pitchFamily="49" charset="-122"/>
              </a:rPr>
              <a:t>史托兹提出的它既是预测谁会成功的指标，又是对每个人面对和超越困境能力的心理素质的量化显示。为什么有的企业家可克服深不可测的逆境，而一般人却放而弃之?史托兹以可量化的方法，提出</a:t>
            </a:r>
            <a:r>
              <a:rPr lang="en-US" altLang="zh-CN" sz="2400" b="1">
                <a:latin typeface="仿宋_GB2312" pitchFamily="49" charset="-122"/>
                <a:ea typeface="仿宋_GB2312" pitchFamily="49" charset="-122"/>
              </a:rPr>
              <a:t>AQ</a:t>
            </a:r>
            <a:r>
              <a:rPr lang="zh-CN" altLang="en-US" sz="2400" b="1">
                <a:latin typeface="仿宋_GB2312" pitchFamily="49" charset="-122"/>
                <a:ea typeface="仿宋_GB2312" pitchFamily="49" charset="-122"/>
              </a:rPr>
              <a:t>理论，将人们对待逆境的态度划分为三个层次，实际是反映心理素质和心智模式的三个层次。</a:t>
            </a:r>
          </a:p>
          <a:p>
            <a:pPr>
              <a:lnSpc>
                <a:spcPct val="80000"/>
              </a:lnSpc>
            </a:pPr>
            <a:endParaRPr lang="zh-CN" altLang="en-US" sz="2400" b="1">
              <a:latin typeface="仿宋_GB2312" pitchFamily="49" charset="-122"/>
              <a:ea typeface="仿宋_GB2312" pitchFamily="49" charset="-122"/>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6418" name="Rectangle 2"/>
          <p:cNvSpPr>
            <a:spLocks noGrp="1" noChangeArrowheads="1"/>
          </p:cNvSpPr>
          <p:nvPr>
            <p:ph type="title"/>
          </p:nvPr>
        </p:nvSpPr>
        <p:spPr>
          <a:xfrm>
            <a:off x="1754188" y="476250"/>
            <a:ext cx="5462587" cy="639763"/>
          </a:xfrm>
        </p:spPr>
        <p:txBody>
          <a:bodyPr/>
          <a:lstStyle/>
          <a:p>
            <a:r>
              <a:rPr lang="zh-CN" altLang="en-US" sz="3600" b="0">
                <a:latin typeface="微软雅黑" pitchFamily="34" charset="-122"/>
              </a:rPr>
              <a:t>逆商划分为四个部分 </a:t>
            </a:r>
          </a:p>
        </p:txBody>
      </p:sp>
      <p:sp>
        <p:nvSpPr>
          <p:cNvPr id="1596419" name="Rectangle 3"/>
          <p:cNvSpPr>
            <a:spLocks noGrp="1" noChangeArrowheads="1"/>
          </p:cNvSpPr>
          <p:nvPr>
            <p:ph type="body" sz="half" idx="1"/>
          </p:nvPr>
        </p:nvSpPr>
        <p:spPr>
          <a:xfrm>
            <a:off x="350838" y="1989138"/>
            <a:ext cx="6826250" cy="4114800"/>
          </a:xfrm>
        </p:spPr>
        <p:txBody>
          <a:bodyPr/>
          <a:lstStyle/>
          <a:p>
            <a:pPr>
              <a:lnSpc>
                <a:spcPct val="125000"/>
              </a:lnSpc>
            </a:pPr>
            <a:r>
              <a:rPr lang="en-US" altLang="zh-CN" sz="3200" b="1">
                <a:solidFill>
                  <a:schemeClr val="accent2"/>
                </a:solidFill>
                <a:latin typeface="仿宋_GB2312" pitchFamily="49" charset="-122"/>
                <a:ea typeface="仿宋_GB2312" pitchFamily="49" charset="-122"/>
              </a:rPr>
              <a:t>Control</a:t>
            </a:r>
            <a:r>
              <a:rPr lang="zh-CN" altLang="en-US" sz="3200" b="1">
                <a:solidFill>
                  <a:schemeClr val="accent2"/>
                </a:solidFill>
                <a:latin typeface="仿宋_GB2312" pitchFamily="49" charset="-122"/>
                <a:ea typeface="仿宋_GB2312" pitchFamily="49" charset="-122"/>
              </a:rPr>
              <a:t>：</a:t>
            </a:r>
            <a:r>
              <a:rPr lang="zh-CN" altLang="en-US" sz="3200" b="1">
                <a:latin typeface="仿宋_GB2312" pitchFamily="49" charset="-122"/>
                <a:ea typeface="仿宋_GB2312" pitchFamily="49" charset="-122"/>
              </a:rPr>
              <a:t>控制感</a:t>
            </a:r>
          </a:p>
          <a:p>
            <a:pPr>
              <a:lnSpc>
                <a:spcPct val="125000"/>
              </a:lnSpc>
            </a:pPr>
            <a:r>
              <a:rPr lang="en-US" altLang="zh-CN" sz="3200" b="1">
                <a:solidFill>
                  <a:schemeClr val="accent2"/>
                </a:solidFill>
                <a:latin typeface="仿宋_GB2312" pitchFamily="49" charset="-122"/>
                <a:ea typeface="仿宋_GB2312" pitchFamily="49" charset="-122"/>
              </a:rPr>
              <a:t>Origin &amp; Ownership</a:t>
            </a:r>
            <a:r>
              <a:rPr lang="zh-CN" altLang="en-US" sz="3200" b="1">
                <a:solidFill>
                  <a:schemeClr val="accent2"/>
                </a:solidFill>
                <a:latin typeface="仿宋_GB2312" pitchFamily="49" charset="-122"/>
                <a:ea typeface="仿宋_GB2312" pitchFamily="49" charset="-122"/>
              </a:rPr>
              <a:t>：</a:t>
            </a:r>
            <a:r>
              <a:rPr lang="zh-CN" altLang="en-US" sz="3200" b="1">
                <a:latin typeface="仿宋_GB2312" pitchFamily="49" charset="-122"/>
                <a:ea typeface="仿宋_GB2312" pitchFamily="49" charset="-122"/>
              </a:rPr>
              <a:t>起因和责任归属</a:t>
            </a:r>
          </a:p>
          <a:p>
            <a:pPr>
              <a:lnSpc>
                <a:spcPct val="125000"/>
              </a:lnSpc>
            </a:pPr>
            <a:r>
              <a:rPr lang="en-US" altLang="zh-CN" sz="3200" b="1">
                <a:solidFill>
                  <a:schemeClr val="accent2"/>
                </a:solidFill>
                <a:latin typeface="仿宋_GB2312" pitchFamily="49" charset="-122"/>
                <a:ea typeface="仿宋_GB2312" pitchFamily="49" charset="-122"/>
              </a:rPr>
              <a:t>Reach</a:t>
            </a:r>
            <a:r>
              <a:rPr lang="zh-CN" altLang="en-US" sz="3200" b="1">
                <a:solidFill>
                  <a:schemeClr val="accent2"/>
                </a:solidFill>
                <a:latin typeface="仿宋_GB2312" pitchFamily="49" charset="-122"/>
                <a:ea typeface="仿宋_GB2312" pitchFamily="49" charset="-122"/>
              </a:rPr>
              <a:t>：</a:t>
            </a:r>
            <a:r>
              <a:rPr lang="zh-CN" altLang="en-US" sz="3200" b="1">
                <a:latin typeface="仿宋_GB2312" pitchFamily="49" charset="-122"/>
                <a:ea typeface="仿宋_GB2312" pitchFamily="49" charset="-122"/>
              </a:rPr>
              <a:t>影响范围</a:t>
            </a:r>
          </a:p>
          <a:p>
            <a:pPr>
              <a:lnSpc>
                <a:spcPct val="125000"/>
              </a:lnSpc>
            </a:pPr>
            <a:r>
              <a:rPr lang="en-US" altLang="zh-CN" sz="3200" b="1">
                <a:solidFill>
                  <a:schemeClr val="accent2"/>
                </a:solidFill>
                <a:latin typeface="仿宋_GB2312" pitchFamily="49" charset="-122"/>
                <a:ea typeface="仿宋_GB2312" pitchFamily="49" charset="-122"/>
              </a:rPr>
              <a:t>Endurance</a:t>
            </a:r>
            <a:r>
              <a:rPr lang="zh-CN" altLang="en-US" sz="3200" b="1">
                <a:solidFill>
                  <a:schemeClr val="accent2"/>
                </a:solidFill>
                <a:latin typeface="仿宋_GB2312" pitchFamily="49" charset="-122"/>
                <a:ea typeface="仿宋_GB2312" pitchFamily="49" charset="-122"/>
              </a:rPr>
              <a:t>：</a:t>
            </a:r>
            <a:r>
              <a:rPr lang="zh-CN" altLang="en-US" sz="3200" b="1">
                <a:latin typeface="仿宋_GB2312" pitchFamily="49" charset="-122"/>
                <a:ea typeface="仿宋_GB2312" pitchFamily="49" charset="-122"/>
              </a:rPr>
              <a:t>持续时间</a:t>
            </a:r>
          </a:p>
        </p:txBody>
      </p:sp>
      <p:pic>
        <p:nvPicPr>
          <p:cNvPr id="1596420" name="Picture 4" descr="j0300520"/>
          <p:cNvPicPr>
            <a:picLocks noGrp="1" noChangeAspect="1" noChangeArrowheads="1" noCrop="1"/>
          </p:cNvPicPr>
          <p:nvPr>
            <p:ph sz="half" idx="2"/>
          </p:nvPr>
        </p:nvPicPr>
        <p:blipFill>
          <a:blip r:embed="rId2" cstate="print"/>
          <a:srcRect/>
          <a:stretch>
            <a:fillRect/>
          </a:stretch>
        </p:blipFill>
        <p:spPr>
          <a:xfrm>
            <a:off x="7450138" y="4292600"/>
            <a:ext cx="2455862" cy="2232025"/>
          </a:xfrm>
          <a:ln/>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42" name="Rectangle 2"/>
          <p:cNvSpPr>
            <a:spLocks noGrp="1" noChangeArrowheads="1"/>
          </p:cNvSpPr>
          <p:nvPr>
            <p:ph type="title"/>
          </p:nvPr>
        </p:nvSpPr>
        <p:spPr>
          <a:xfrm>
            <a:off x="1833563" y="333375"/>
            <a:ext cx="5616575" cy="1143000"/>
          </a:xfrm>
        </p:spPr>
        <p:txBody>
          <a:bodyPr/>
          <a:lstStyle/>
          <a:p>
            <a:r>
              <a:rPr lang="zh-CN" altLang="en-US" sz="3600">
                <a:latin typeface="Arial"/>
                <a:ea typeface="黑体" pitchFamily="49" charset="-122"/>
              </a:rPr>
              <a:t>“</a:t>
            </a:r>
            <a:r>
              <a:rPr lang="en-US" altLang="zh-CN" sz="3600">
                <a:latin typeface="黑体" pitchFamily="49" charset="-122"/>
                <a:ea typeface="黑体" pitchFamily="49" charset="-122"/>
              </a:rPr>
              <a:t>C</a:t>
            </a:r>
            <a:r>
              <a:rPr lang="en-US" altLang="zh-CN" sz="3600">
                <a:latin typeface="Arial"/>
                <a:ea typeface="黑体" pitchFamily="49" charset="-122"/>
              </a:rPr>
              <a:t>”</a:t>
            </a:r>
            <a:r>
              <a:rPr lang="zh-CN" altLang="en-US" sz="3600">
                <a:latin typeface="黑体" pitchFamily="49" charset="-122"/>
                <a:ea typeface="黑体" pitchFamily="49" charset="-122"/>
              </a:rPr>
              <a:t>（控制感）</a:t>
            </a:r>
            <a:r>
              <a:rPr lang="zh-CN" altLang="en-US" sz="3600"/>
              <a:t> </a:t>
            </a:r>
          </a:p>
        </p:txBody>
      </p:sp>
      <p:sp>
        <p:nvSpPr>
          <p:cNvPr id="1597443" name="Rectangle 3"/>
          <p:cNvSpPr>
            <a:spLocks noGrp="1" noChangeArrowheads="1"/>
          </p:cNvSpPr>
          <p:nvPr>
            <p:ph type="body" idx="1"/>
          </p:nvPr>
        </p:nvSpPr>
        <p:spPr>
          <a:xfrm>
            <a:off x="742950" y="1484313"/>
            <a:ext cx="8578850" cy="4611687"/>
          </a:xfrm>
        </p:spPr>
        <p:txBody>
          <a:bodyPr/>
          <a:lstStyle/>
          <a:p>
            <a:pPr>
              <a:lnSpc>
                <a:spcPct val="120000"/>
              </a:lnSpc>
              <a:buFontTx/>
              <a:buNone/>
            </a:pPr>
            <a:endParaRPr lang="zh-CN" altLang="en-US" sz="3600">
              <a:ea typeface="仿宋_GB2312" pitchFamily="49" charset="-122"/>
            </a:endParaRPr>
          </a:p>
          <a:p>
            <a:pPr>
              <a:lnSpc>
                <a:spcPct val="120000"/>
              </a:lnSpc>
            </a:pPr>
            <a:r>
              <a:rPr lang="zh-CN" altLang="en-US" sz="3600">
                <a:ea typeface="仿宋_GB2312" pitchFamily="49" charset="-122"/>
              </a:rPr>
              <a:t>控制感弱的人经常说：我无能为力、我能力不及；</a:t>
            </a:r>
          </a:p>
          <a:p>
            <a:pPr>
              <a:lnSpc>
                <a:spcPct val="120000"/>
              </a:lnSpc>
            </a:pPr>
            <a:r>
              <a:rPr lang="zh-CN" altLang="en-US" sz="3600">
                <a:ea typeface="仿宋_GB2312" pitchFamily="49" charset="-122"/>
              </a:rPr>
              <a:t>控制感强的人则会說：虽然很难，但这算什么、一定有办法。</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8466" name="Rectangle 2"/>
          <p:cNvSpPr>
            <a:spLocks noGrp="1" noChangeArrowheads="1"/>
          </p:cNvSpPr>
          <p:nvPr>
            <p:ph type="title"/>
          </p:nvPr>
        </p:nvSpPr>
        <p:spPr>
          <a:xfrm>
            <a:off x="1209675" y="620713"/>
            <a:ext cx="6708775" cy="325437"/>
          </a:xfrm>
        </p:spPr>
        <p:txBody>
          <a:bodyPr/>
          <a:lstStyle/>
          <a:p>
            <a:r>
              <a:rPr lang="zh-CN" altLang="en-US" sz="3600">
                <a:latin typeface="Arial"/>
                <a:ea typeface="黑体" pitchFamily="49" charset="-122"/>
              </a:rPr>
              <a:t>“</a:t>
            </a:r>
            <a:r>
              <a:rPr lang="en-US" altLang="zh-CN" sz="3600">
                <a:latin typeface="黑体" pitchFamily="49" charset="-122"/>
                <a:ea typeface="黑体" pitchFamily="49" charset="-122"/>
              </a:rPr>
              <a:t>O&amp;O</a:t>
            </a:r>
            <a:r>
              <a:rPr lang="en-US" altLang="zh-CN" sz="3600">
                <a:latin typeface="Arial"/>
                <a:ea typeface="黑体" pitchFamily="49" charset="-122"/>
              </a:rPr>
              <a:t>”</a:t>
            </a:r>
            <a:r>
              <a:rPr lang="zh-CN" altLang="en-US" sz="3600">
                <a:latin typeface="黑体" pitchFamily="49" charset="-122"/>
                <a:ea typeface="黑体" pitchFamily="49" charset="-122"/>
              </a:rPr>
              <a:t>（起因和责任归属）</a:t>
            </a:r>
            <a:r>
              <a:rPr lang="zh-CN" altLang="en-US" sz="3600"/>
              <a:t> </a:t>
            </a:r>
          </a:p>
        </p:txBody>
      </p:sp>
      <p:sp>
        <p:nvSpPr>
          <p:cNvPr id="1598467" name="Rectangle 3"/>
          <p:cNvSpPr>
            <a:spLocks noGrp="1" noChangeArrowheads="1"/>
          </p:cNvSpPr>
          <p:nvPr>
            <p:ph type="body" idx="1"/>
          </p:nvPr>
        </p:nvSpPr>
        <p:spPr>
          <a:xfrm>
            <a:off x="350838" y="1196975"/>
            <a:ext cx="9361487" cy="4611688"/>
          </a:xfrm>
        </p:spPr>
        <p:txBody>
          <a:bodyPr/>
          <a:lstStyle/>
          <a:p>
            <a:pPr>
              <a:lnSpc>
                <a:spcPct val="125000"/>
              </a:lnSpc>
              <a:buFontTx/>
              <a:buNone/>
            </a:pPr>
            <a:r>
              <a:rPr lang="zh-CN" altLang="en-US" sz="2000" b="1">
                <a:ea typeface="仿宋_GB2312" pitchFamily="49" charset="-122"/>
              </a:rPr>
              <a:t>造成我们陷入逆境的起因大致可以分成两类：</a:t>
            </a:r>
          </a:p>
          <a:p>
            <a:pPr>
              <a:lnSpc>
                <a:spcPct val="125000"/>
              </a:lnSpc>
              <a:buFontTx/>
              <a:buNone/>
            </a:pPr>
            <a:r>
              <a:rPr lang="zh-CN" altLang="en-US" sz="2000" b="1">
                <a:ea typeface="仿宋_GB2312" pitchFamily="49" charset="-122"/>
              </a:rPr>
              <a:t>　　</a:t>
            </a:r>
            <a:r>
              <a:rPr lang="zh-CN" altLang="en-US" sz="2000" b="1">
                <a:solidFill>
                  <a:srgbClr val="FF3300"/>
                </a:solidFill>
                <a:ea typeface="仿宋_GB2312" pitchFamily="49" charset="-122"/>
              </a:rPr>
              <a:t>第一类属内因：</a:t>
            </a:r>
            <a:r>
              <a:rPr lang="zh-CN" altLang="en-US" sz="2000" b="1">
                <a:ea typeface="仿宋_GB2312" pitchFamily="49" charset="-122"/>
              </a:rPr>
              <a:t>因为自己的疏忽、无能、未尽全力、亦或宿命论。往往表现为过度自责，意志消沉、自怨自艾、自暴自弃；</a:t>
            </a:r>
          </a:p>
          <a:p>
            <a:pPr>
              <a:lnSpc>
                <a:spcPct val="125000"/>
              </a:lnSpc>
              <a:buFontTx/>
              <a:buNone/>
            </a:pPr>
            <a:r>
              <a:rPr lang="zh-CN" altLang="en-US" sz="2000" b="1">
                <a:ea typeface="仿宋_GB2312" pitchFamily="49" charset="-122"/>
              </a:rPr>
              <a:t>　　</a:t>
            </a:r>
            <a:r>
              <a:rPr lang="zh-CN" altLang="en-US" sz="2000" b="1">
                <a:solidFill>
                  <a:srgbClr val="FF3300"/>
                </a:solidFill>
                <a:ea typeface="仿宋_GB2312" pitchFamily="49" charset="-122"/>
              </a:rPr>
              <a:t>第二类属外因：</a:t>
            </a:r>
            <a:r>
              <a:rPr lang="zh-CN" altLang="en-US" sz="2000" b="1">
                <a:ea typeface="仿宋_GB2312" pitchFamily="49" charset="-122"/>
              </a:rPr>
              <a:t>合作伙伴配合不利、时机尚未成熟、或者外界不可抗力</a:t>
            </a:r>
          </a:p>
          <a:p>
            <a:pPr>
              <a:lnSpc>
                <a:spcPct val="125000"/>
              </a:lnSpc>
              <a:buFontTx/>
              <a:buNone/>
            </a:pPr>
            <a:endParaRPr lang="zh-CN" altLang="en-US" sz="2000" b="1">
              <a:ea typeface="仿宋_GB2312" pitchFamily="49" charset="-122"/>
            </a:endParaRPr>
          </a:p>
          <a:p>
            <a:pPr>
              <a:lnSpc>
                <a:spcPct val="125000"/>
              </a:lnSpc>
              <a:buFontTx/>
              <a:buNone/>
            </a:pPr>
            <a:r>
              <a:rPr lang="zh-CN" altLang="en-US" sz="2000" b="1">
                <a:ea typeface="仿宋_GB2312" pitchFamily="49" charset="-122"/>
              </a:rPr>
              <a:t>因内因陷入逆境的人会说：都是我的错、我注定要失败，因外因陷入逆境的人会说：都是因为时机不成熟、事前怎么就没想到会发生这样的情況呢？</a:t>
            </a:r>
          </a:p>
          <a:p>
            <a:pPr>
              <a:lnSpc>
                <a:spcPct val="125000"/>
              </a:lnSpc>
              <a:buFontTx/>
              <a:buNone/>
            </a:pPr>
            <a:r>
              <a:rPr lang="zh-CN" altLang="en-US" sz="2000" b="1">
                <a:ea typeface="仿宋_GB2312" pitchFamily="49" charset="-122"/>
              </a:rPr>
              <a:t>高逆商者，往往能够清楚地认识到使自己陷入逆境的起因，并甘愿承担一切责任，能够及时地采取有效行动，痛定思痛，在跌倒处再次爬起。</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9490" name="Rectangle 2"/>
          <p:cNvSpPr>
            <a:spLocks noGrp="1" noChangeArrowheads="1"/>
          </p:cNvSpPr>
          <p:nvPr>
            <p:ph type="title"/>
          </p:nvPr>
        </p:nvSpPr>
        <p:spPr>
          <a:xfrm>
            <a:off x="1052513" y="333375"/>
            <a:ext cx="7489825" cy="792163"/>
          </a:xfrm>
        </p:spPr>
        <p:txBody>
          <a:bodyPr/>
          <a:lstStyle/>
          <a:p>
            <a:r>
              <a:rPr lang="zh-CN" altLang="en-US" sz="3600">
                <a:latin typeface="Arial"/>
                <a:ea typeface="黑体" pitchFamily="49" charset="-122"/>
              </a:rPr>
              <a:t>“</a:t>
            </a:r>
            <a:r>
              <a:rPr lang="en-US" altLang="zh-CN" sz="3600">
                <a:latin typeface="黑体" pitchFamily="49" charset="-122"/>
                <a:ea typeface="黑体" pitchFamily="49" charset="-122"/>
              </a:rPr>
              <a:t>R</a:t>
            </a:r>
            <a:r>
              <a:rPr lang="en-US" altLang="zh-CN" sz="3600">
                <a:latin typeface="Arial"/>
                <a:ea typeface="黑体" pitchFamily="49" charset="-122"/>
              </a:rPr>
              <a:t>”</a:t>
            </a:r>
            <a:r>
              <a:rPr lang="zh-CN" altLang="en-US" sz="3600">
                <a:latin typeface="黑体" pitchFamily="49" charset="-122"/>
                <a:ea typeface="黑体" pitchFamily="49" charset="-122"/>
              </a:rPr>
              <a:t>（影响范围）</a:t>
            </a:r>
            <a:r>
              <a:rPr lang="zh-CN" altLang="en-US" sz="3600"/>
              <a:t> </a:t>
            </a:r>
          </a:p>
        </p:txBody>
      </p:sp>
      <p:sp>
        <p:nvSpPr>
          <p:cNvPr id="1599491" name="Rectangle 3"/>
          <p:cNvSpPr>
            <a:spLocks noGrp="1" noChangeArrowheads="1"/>
          </p:cNvSpPr>
          <p:nvPr>
            <p:ph type="body" idx="1"/>
          </p:nvPr>
        </p:nvSpPr>
        <p:spPr>
          <a:xfrm>
            <a:off x="381000" y="1989138"/>
            <a:ext cx="9126538" cy="1944687"/>
          </a:xfrm>
        </p:spPr>
        <p:txBody>
          <a:bodyPr/>
          <a:lstStyle/>
          <a:p>
            <a:pPr>
              <a:lnSpc>
                <a:spcPct val="120000"/>
              </a:lnSpc>
              <a:buFontTx/>
              <a:buNone/>
            </a:pPr>
            <a:endParaRPr lang="zh-CN" altLang="en-US" sz="2800" b="1">
              <a:ea typeface="仿宋_GB2312" pitchFamily="49" charset="-122"/>
            </a:endParaRPr>
          </a:p>
          <a:p>
            <a:pPr>
              <a:lnSpc>
                <a:spcPct val="120000"/>
              </a:lnSpc>
              <a:buFontTx/>
              <a:buNone/>
            </a:pPr>
            <a:r>
              <a:rPr lang="zh-CN" altLang="en-US" sz="2800" b="1">
                <a:ea typeface="仿宋_GB2312" pitchFamily="49" charset="-122"/>
              </a:rPr>
              <a:t>           高逆商者，往往能够将在某一范围内陷入逆境所带来的负面影响仅限于这一范围，并能够将其负面影响程度降至最小。</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1538" name="Rectangle 2"/>
          <p:cNvSpPr>
            <a:spLocks noGrp="1" noChangeArrowheads="1"/>
          </p:cNvSpPr>
          <p:nvPr>
            <p:ph type="title"/>
          </p:nvPr>
        </p:nvSpPr>
        <p:spPr>
          <a:xfrm>
            <a:off x="1754188" y="260350"/>
            <a:ext cx="3746500" cy="1143000"/>
          </a:xfrm>
        </p:spPr>
        <p:txBody>
          <a:bodyPr/>
          <a:lstStyle/>
          <a:p>
            <a:r>
              <a:rPr lang="zh-CN" altLang="en-US" sz="3600">
                <a:latin typeface="Arial"/>
                <a:ea typeface="黑体" pitchFamily="49" charset="-122"/>
              </a:rPr>
              <a:t>“</a:t>
            </a:r>
            <a:r>
              <a:rPr lang="en-US" altLang="zh-CN" sz="3600">
                <a:latin typeface="黑体" pitchFamily="49" charset="-122"/>
                <a:ea typeface="黑体" pitchFamily="49" charset="-122"/>
              </a:rPr>
              <a:t>E</a:t>
            </a:r>
            <a:r>
              <a:rPr lang="en-US" altLang="zh-CN" sz="3600">
                <a:latin typeface="Arial"/>
                <a:ea typeface="黑体" pitchFamily="49" charset="-122"/>
              </a:rPr>
              <a:t>”</a:t>
            </a:r>
            <a:r>
              <a:rPr lang="zh-CN" altLang="en-US" sz="3600">
                <a:latin typeface="黑体" pitchFamily="49" charset="-122"/>
                <a:ea typeface="黑体" pitchFamily="49" charset="-122"/>
              </a:rPr>
              <a:t>（持续时间）</a:t>
            </a:r>
            <a:r>
              <a:rPr lang="zh-CN" altLang="en-US" sz="3600"/>
              <a:t> </a:t>
            </a:r>
          </a:p>
        </p:txBody>
      </p:sp>
      <p:sp>
        <p:nvSpPr>
          <p:cNvPr id="1601539" name="Rectangle 3"/>
          <p:cNvSpPr>
            <a:spLocks noGrp="1" noChangeArrowheads="1"/>
          </p:cNvSpPr>
          <p:nvPr>
            <p:ph type="body" idx="1"/>
          </p:nvPr>
        </p:nvSpPr>
        <p:spPr>
          <a:xfrm>
            <a:off x="741363" y="2274888"/>
            <a:ext cx="8655050" cy="2312987"/>
          </a:xfrm>
        </p:spPr>
        <p:txBody>
          <a:bodyPr/>
          <a:lstStyle/>
          <a:p>
            <a:pPr>
              <a:lnSpc>
                <a:spcPct val="125000"/>
              </a:lnSpc>
              <a:buFontTx/>
              <a:buNone/>
            </a:pPr>
            <a:r>
              <a:rPr lang="zh-CN" altLang="en-US" sz="2400" b="1">
                <a:latin typeface="仿宋_GB2312" pitchFamily="49" charset="-122"/>
                <a:ea typeface="仿宋_GB2312" pitchFamily="49" charset="-122"/>
              </a:rPr>
              <a:t>      逆境所带来的负面影响既有影响范围问题，又有影响时间问题。逆境将持续多久？造成逆境的起因因素将持续多久？而逆商低的人，则往往会认为逆境将长时间持续，事实便会如他们所想。 </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7650" name="Rectangle 2"/>
          <p:cNvSpPr>
            <a:spLocks noGrp="1" noChangeArrowheads="1"/>
          </p:cNvSpPr>
          <p:nvPr>
            <p:ph type="title"/>
          </p:nvPr>
        </p:nvSpPr>
        <p:spPr/>
        <p:txBody>
          <a:bodyPr/>
          <a:lstStyle/>
          <a:p>
            <a:r>
              <a:rPr lang="zh-CN" altLang="en-US" sz="2800" dirty="0">
                <a:ea typeface="微软雅黑" pitchFamily="34" charset="-122"/>
              </a:rPr>
              <a:t>课程大纲</a:t>
            </a:r>
          </a:p>
        </p:txBody>
      </p:sp>
      <p:sp>
        <p:nvSpPr>
          <p:cNvPr id="1307651" name="Rectangle 3"/>
          <p:cNvSpPr>
            <a:spLocks noGrp="1" noChangeArrowheads="1"/>
          </p:cNvSpPr>
          <p:nvPr>
            <p:ph type="body" idx="1"/>
          </p:nvPr>
        </p:nvSpPr>
        <p:spPr>
          <a:xfrm>
            <a:off x="488950" y="1628775"/>
            <a:ext cx="8915400" cy="4321175"/>
          </a:xfrm>
        </p:spPr>
        <p:txBody>
          <a:bodyPr/>
          <a:lstStyle/>
          <a:p>
            <a:pPr>
              <a:lnSpc>
                <a:spcPct val="150000"/>
              </a:lnSpc>
              <a:buFontTx/>
              <a:buNone/>
            </a:pPr>
            <a:r>
              <a:rPr lang="zh-CN" altLang="en-US" sz="2800" dirty="0">
                <a:latin typeface="微软雅黑" pitchFamily="34" charset="-122"/>
                <a:ea typeface="微软雅黑" pitchFamily="34" charset="-122"/>
              </a:rPr>
              <a:t>第一部分</a:t>
            </a:r>
            <a:r>
              <a:rPr lang="zh-CN" altLang="en-US" sz="2800" dirty="0" smtClean="0">
                <a:latin typeface="微软雅黑" pitchFamily="34" charset="-122"/>
                <a:ea typeface="微软雅黑" pitchFamily="34" charset="-122"/>
              </a:rPr>
              <a:t>：现场管理者的</a:t>
            </a:r>
            <a:r>
              <a:rPr lang="zh-CN" altLang="en-US" sz="2800" dirty="0">
                <a:latin typeface="微软雅黑" pitchFamily="34" charset="-122"/>
                <a:ea typeface="微软雅黑" pitchFamily="34" charset="-122"/>
              </a:rPr>
              <a:t>角色认知</a:t>
            </a:r>
          </a:p>
          <a:p>
            <a:pPr>
              <a:lnSpc>
                <a:spcPct val="150000"/>
              </a:lnSpc>
              <a:buFontTx/>
              <a:buNone/>
            </a:pPr>
            <a:r>
              <a:rPr lang="zh-CN" altLang="en-US" sz="2800" dirty="0">
                <a:latin typeface="微软雅黑" pitchFamily="34" charset="-122"/>
                <a:ea typeface="微软雅黑" pitchFamily="34" charset="-122"/>
              </a:rPr>
              <a:t>第二部分</a:t>
            </a:r>
            <a:r>
              <a:rPr lang="zh-CN" altLang="en-US" sz="2800" dirty="0" smtClean="0">
                <a:latin typeface="微软雅黑" pitchFamily="34" charset="-122"/>
                <a:ea typeface="微软雅黑" pitchFamily="34" charset="-122"/>
              </a:rPr>
              <a:t>：如何做个杰出的班头（现场统御能力）</a:t>
            </a:r>
            <a:endParaRPr lang="zh-CN" altLang="en-US" sz="2800" dirty="0">
              <a:latin typeface="微软雅黑" pitchFamily="34" charset="-122"/>
              <a:ea typeface="微软雅黑" pitchFamily="34" charset="-122"/>
            </a:endParaRPr>
          </a:p>
          <a:p>
            <a:pPr>
              <a:lnSpc>
                <a:spcPct val="150000"/>
              </a:lnSpc>
              <a:buFontTx/>
              <a:buNone/>
            </a:pPr>
            <a:r>
              <a:rPr lang="zh-CN" altLang="en-US" sz="2800" dirty="0">
                <a:latin typeface="微软雅黑" pitchFamily="34" charset="-122"/>
                <a:ea typeface="微软雅黑" pitchFamily="34" charset="-122"/>
              </a:rPr>
              <a:t>第三部分</a:t>
            </a:r>
            <a:r>
              <a:rPr lang="zh-CN" altLang="en-US" sz="2800" dirty="0" smtClean="0">
                <a:latin typeface="微软雅黑" pitchFamily="34" charset="-122"/>
                <a:ea typeface="微软雅黑" pitchFamily="34" charset="-122"/>
              </a:rPr>
              <a:t>：如何做个杰出的教头（现场教导能力）</a:t>
            </a:r>
            <a:endParaRPr lang="zh-CN" altLang="en-US" sz="2800" dirty="0">
              <a:latin typeface="微软雅黑" pitchFamily="34" charset="-122"/>
              <a:ea typeface="微软雅黑" pitchFamily="34" charset="-122"/>
            </a:endParaRPr>
          </a:p>
          <a:p>
            <a:pPr>
              <a:lnSpc>
                <a:spcPct val="150000"/>
              </a:lnSpc>
              <a:buFontTx/>
              <a:buNone/>
            </a:pPr>
            <a:r>
              <a:rPr lang="zh-CN" altLang="en-US" sz="2800" dirty="0">
                <a:latin typeface="微软雅黑" pitchFamily="34" charset="-122"/>
                <a:ea typeface="微软雅黑" pitchFamily="34" charset="-122"/>
              </a:rPr>
              <a:t>第四部分</a:t>
            </a:r>
            <a:r>
              <a:rPr lang="zh-CN" altLang="en-US" sz="2800" dirty="0" smtClean="0">
                <a:latin typeface="微软雅黑" pitchFamily="34" charset="-122"/>
                <a:ea typeface="微软雅黑" pitchFamily="34" charset="-122"/>
              </a:rPr>
              <a:t>：如何做个杰出的锄头（现场执行能力）</a:t>
            </a:r>
            <a:endParaRPr lang="zh-CN" altLang="en-US" sz="2800" dirty="0">
              <a:latin typeface="微软雅黑" pitchFamily="34" charset="-122"/>
              <a:ea typeface="微软雅黑" pitchFamily="34" charset="-122"/>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3586" name="Rectangle 2"/>
          <p:cNvSpPr>
            <a:spLocks noGrp="1" noChangeArrowheads="1"/>
          </p:cNvSpPr>
          <p:nvPr>
            <p:ph type="title"/>
          </p:nvPr>
        </p:nvSpPr>
        <p:spPr>
          <a:xfrm>
            <a:off x="1328738" y="276225"/>
            <a:ext cx="5603875" cy="1143000"/>
          </a:xfrm>
        </p:spPr>
        <p:txBody>
          <a:bodyPr/>
          <a:lstStyle/>
          <a:p>
            <a:r>
              <a:rPr lang="zh-CN" altLang="en-US" sz="3600" b="0">
                <a:solidFill>
                  <a:srgbClr val="FF0000"/>
                </a:solidFill>
                <a:ea typeface="黑体" pitchFamily="49" charset="-122"/>
              </a:rPr>
              <a:t>改善心智模式五大技术</a:t>
            </a:r>
          </a:p>
        </p:txBody>
      </p:sp>
      <p:sp>
        <p:nvSpPr>
          <p:cNvPr id="1603587" name="Rectangle 3"/>
          <p:cNvSpPr>
            <a:spLocks noGrp="1" noChangeArrowheads="1"/>
          </p:cNvSpPr>
          <p:nvPr>
            <p:ph type="body" sz="half" idx="1"/>
          </p:nvPr>
        </p:nvSpPr>
        <p:spPr>
          <a:xfrm>
            <a:off x="465138" y="1981200"/>
            <a:ext cx="6281737" cy="4471988"/>
          </a:xfrm>
        </p:spPr>
        <p:txBody>
          <a:bodyPr/>
          <a:lstStyle/>
          <a:p>
            <a:pPr>
              <a:lnSpc>
                <a:spcPct val="90000"/>
              </a:lnSpc>
            </a:pPr>
            <a:r>
              <a:rPr lang="zh-CN" altLang="en-US" sz="3200" b="1">
                <a:ea typeface="仿宋_GB2312" pitchFamily="49" charset="-122"/>
              </a:rPr>
              <a:t>一、把镜子转向自己（</a:t>
            </a:r>
            <a:r>
              <a:rPr lang="zh-CN" altLang="en-US" sz="3200" b="1">
                <a:solidFill>
                  <a:srgbClr val="FF0000"/>
                </a:solidFill>
                <a:ea typeface="仿宋_GB2312" pitchFamily="49" charset="-122"/>
              </a:rPr>
              <a:t>正心</a:t>
            </a:r>
            <a:r>
              <a:rPr lang="zh-CN" altLang="en-US" sz="3200" b="1">
                <a:ea typeface="仿宋_GB2312" pitchFamily="49" charset="-122"/>
              </a:rPr>
              <a:t>）</a:t>
            </a:r>
          </a:p>
          <a:p>
            <a:pPr>
              <a:lnSpc>
                <a:spcPct val="90000"/>
              </a:lnSpc>
            </a:pPr>
            <a:r>
              <a:rPr lang="zh-CN" altLang="en-US" sz="3200" b="1">
                <a:ea typeface="仿宋_GB2312" pitchFamily="49" charset="-122"/>
              </a:rPr>
              <a:t>二、倒掉壶中之水（</a:t>
            </a:r>
            <a:r>
              <a:rPr lang="zh-CN" altLang="en-US" sz="3200" b="1">
                <a:solidFill>
                  <a:srgbClr val="FF0000"/>
                </a:solidFill>
                <a:ea typeface="仿宋_GB2312" pitchFamily="49" charset="-122"/>
              </a:rPr>
              <a:t>破除陈见</a:t>
            </a:r>
            <a:r>
              <a:rPr lang="zh-CN" altLang="en-US" sz="3200" b="1">
                <a:ea typeface="仿宋_GB2312" pitchFamily="49" charset="-122"/>
              </a:rPr>
              <a:t>）</a:t>
            </a:r>
          </a:p>
          <a:p>
            <a:pPr>
              <a:lnSpc>
                <a:spcPct val="90000"/>
              </a:lnSpc>
            </a:pPr>
            <a:r>
              <a:rPr lang="zh-CN" altLang="en-US" sz="3200" b="1">
                <a:ea typeface="仿宋_GB2312" pitchFamily="49" charset="-122"/>
              </a:rPr>
              <a:t>三、敞开胸怀（</a:t>
            </a:r>
            <a:r>
              <a:rPr lang="zh-CN" altLang="en-US" sz="3200" b="1">
                <a:solidFill>
                  <a:srgbClr val="FF0000"/>
                </a:solidFill>
                <a:ea typeface="仿宋_GB2312" pitchFamily="49" charset="-122"/>
              </a:rPr>
              <a:t>容纳别人</a:t>
            </a:r>
            <a:r>
              <a:rPr lang="zh-CN" altLang="en-US" sz="3200" b="1">
                <a:ea typeface="仿宋_GB2312" pitchFamily="49" charset="-122"/>
              </a:rPr>
              <a:t>）</a:t>
            </a:r>
          </a:p>
          <a:p>
            <a:pPr>
              <a:lnSpc>
                <a:spcPct val="90000"/>
              </a:lnSpc>
            </a:pPr>
            <a:r>
              <a:rPr lang="zh-CN" altLang="en-US" sz="3200" b="1">
                <a:ea typeface="仿宋_GB2312" pitchFamily="49" charset="-122"/>
              </a:rPr>
              <a:t>四、多爬几座山峰（</a:t>
            </a:r>
            <a:r>
              <a:rPr lang="zh-CN" altLang="en-US" sz="3200" b="1">
                <a:solidFill>
                  <a:srgbClr val="FF0000"/>
                </a:solidFill>
                <a:ea typeface="仿宋_GB2312" pitchFamily="49" charset="-122"/>
              </a:rPr>
              <a:t>换个角度看问题</a:t>
            </a:r>
            <a:r>
              <a:rPr lang="zh-CN" altLang="en-US" sz="3200" b="1">
                <a:ea typeface="仿宋_GB2312" pitchFamily="49" charset="-122"/>
              </a:rPr>
              <a:t>）</a:t>
            </a:r>
          </a:p>
          <a:p>
            <a:pPr>
              <a:lnSpc>
                <a:spcPct val="90000"/>
              </a:lnSpc>
            </a:pPr>
            <a:r>
              <a:rPr lang="zh-CN" altLang="en-US" sz="3200" b="1">
                <a:ea typeface="仿宋_GB2312" pitchFamily="49" charset="-122"/>
              </a:rPr>
              <a:t>五、用多棱镜看世界（</a:t>
            </a:r>
            <a:r>
              <a:rPr lang="zh-CN" altLang="en-US" sz="3200" b="1">
                <a:solidFill>
                  <a:srgbClr val="FF0000"/>
                </a:solidFill>
                <a:ea typeface="仿宋_GB2312" pitchFamily="49" charset="-122"/>
              </a:rPr>
              <a:t>系统思考</a:t>
            </a:r>
            <a:r>
              <a:rPr lang="zh-CN" altLang="en-US" sz="3200" b="1">
                <a:ea typeface="仿宋_GB2312" pitchFamily="49" charset="-122"/>
              </a:rPr>
              <a:t>）</a:t>
            </a:r>
          </a:p>
        </p:txBody>
      </p:sp>
      <p:pic>
        <p:nvPicPr>
          <p:cNvPr id="1603588" name="Picture 4" descr="images1"/>
          <p:cNvPicPr>
            <a:picLocks noGrp="1" noChangeAspect="1" noChangeArrowheads="1"/>
          </p:cNvPicPr>
          <p:nvPr>
            <p:ph sz="half" idx="2"/>
          </p:nvPr>
        </p:nvPicPr>
        <p:blipFill>
          <a:blip r:embed="rId2" cstate="print"/>
          <a:srcRect/>
          <a:stretch>
            <a:fillRect/>
          </a:stretch>
        </p:blipFill>
        <p:spPr>
          <a:xfrm>
            <a:off x="6997700" y="2924175"/>
            <a:ext cx="2908300" cy="3933825"/>
          </a:xfrm>
          <a:ln/>
        </p:spPr>
      </p:pic>
    </p:spTree>
  </p:cSld>
  <p:clrMapOvr>
    <a:masterClrMapping/>
  </p:clrMapOvr>
  <p:transition spd="slow">
    <p:pull dir="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4610" name="Rectangle 2"/>
          <p:cNvSpPr>
            <a:spLocks noChangeArrowheads="1"/>
          </p:cNvSpPr>
          <p:nvPr/>
        </p:nvSpPr>
        <p:spPr bwMode="auto">
          <a:xfrm>
            <a:off x="0" y="0"/>
            <a:ext cx="9906000" cy="1844675"/>
          </a:xfrm>
          <a:prstGeom prst="rect">
            <a:avLst/>
          </a:prstGeom>
          <a:solidFill>
            <a:schemeClr val="bg1"/>
          </a:solidFill>
          <a:ln w="9525">
            <a:noFill/>
            <a:miter lim="800000"/>
            <a:headEnd/>
            <a:tailEnd/>
          </a:ln>
          <a:effectLst/>
        </p:spPr>
        <p:txBody>
          <a:bodyPr wrap="none" anchor="ctr"/>
          <a:lstStyle/>
          <a:p>
            <a:endParaRPr lang="zh-CN" altLang="en-US"/>
          </a:p>
        </p:txBody>
      </p:sp>
      <p:sp>
        <p:nvSpPr>
          <p:cNvPr id="1604611" name="AutoShape 3"/>
          <p:cNvSpPr>
            <a:spLocks noChangeArrowheads="1"/>
          </p:cNvSpPr>
          <p:nvPr/>
        </p:nvSpPr>
        <p:spPr bwMode="auto">
          <a:xfrm>
            <a:off x="271463" y="333375"/>
            <a:ext cx="9363075" cy="1150938"/>
          </a:xfrm>
          <a:prstGeom prst="triangle">
            <a:avLst>
              <a:gd name="adj" fmla="val 50000"/>
            </a:avLst>
          </a:prstGeom>
          <a:solidFill>
            <a:schemeClr val="accent2"/>
          </a:solidFill>
          <a:ln w="6350">
            <a:solidFill>
              <a:srgbClr val="DDDDDD"/>
            </a:solidFill>
            <a:miter lim="800000"/>
            <a:headEnd/>
            <a:tailEnd/>
          </a:ln>
          <a:effectLst>
            <a:outerShdw dist="35921" dir="2700000" algn="ctr" rotWithShape="0">
              <a:schemeClr val="bg2"/>
            </a:outerShdw>
          </a:effectLst>
        </p:spPr>
        <p:txBody>
          <a:bodyPr wrap="none" lIns="0" tIns="0" rIns="0" bIns="0" anchor="ctr"/>
          <a:lstStyle/>
          <a:p>
            <a:endParaRPr lang="zh-CN" altLang="en-US"/>
          </a:p>
        </p:txBody>
      </p:sp>
      <p:grpSp>
        <p:nvGrpSpPr>
          <p:cNvPr id="1604612" name="Group 4"/>
          <p:cNvGrpSpPr>
            <a:grpSpLocks/>
          </p:cNvGrpSpPr>
          <p:nvPr/>
        </p:nvGrpSpPr>
        <p:grpSpPr bwMode="auto">
          <a:xfrm>
            <a:off x="325438" y="446088"/>
            <a:ext cx="9253537" cy="6078537"/>
            <a:chOff x="595" y="1877"/>
            <a:chExt cx="4824" cy="2166"/>
          </a:xfrm>
        </p:grpSpPr>
        <p:sp>
          <p:nvSpPr>
            <p:cNvPr id="1604613" name="Freeform 5"/>
            <p:cNvSpPr>
              <a:spLocks/>
            </p:cNvSpPr>
            <p:nvPr/>
          </p:nvSpPr>
          <p:spPr bwMode="auto">
            <a:xfrm>
              <a:off x="926" y="2330"/>
              <a:ext cx="1372" cy="1488"/>
            </a:xfrm>
            <a:custGeom>
              <a:avLst/>
              <a:gdLst/>
              <a:ahLst/>
              <a:cxnLst>
                <a:cxn ang="0">
                  <a:pos x="24" y="0"/>
                </a:cxn>
                <a:cxn ang="0">
                  <a:pos x="1304" y="0"/>
                </a:cxn>
                <a:cxn ang="0">
                  <a:pos x="1200" y="88"/>
                </a:cxn>
                <a:cxn ang="0">
                  <a:pos x="1200" y="1656"/>
                </a:cxn>
                <a:cxn ang="0">
                  <a:pos x="1312" y="1760"/>
                </a:cxn>
                <a:cxn ang="0">
                  <a:pos x="0" y="1760"/>
                </a:cxn>
                <a:cxn ang="0">
                  <a:pos x="120" y="1640"/>
                </a:cxn>
                <a:cxn ang="0">
                  <a:pos x="120" y="88"/>
                </a:cxn>
                <a:cxn ang="0">
                  <a:pos x="24" y="0"/>
                </a:cxn>
              </a:cxnLst>
              <a:rect l="0" t="0" r="r" b="b"/>
              <a:pathLst>
                <a:path w="1312" h="1760">
                  <a:moveTo>
                    <a:pt x="24" y="0"/>
                  </a:moveTo>
                  <a:lnTo>
                    <a:pt x="1304" y="0"/>
                  </a:lnTo>
                  <a:lnTo>
                    <a:pt x="1200" y="88"/>
                  </a:lnTo>
                  <a:lnTo>
                    <a:pt x="1200" y="1656"/>
                  </a:lnTo>
                  <a:lnTo>
                    <a:pt x="1312" y="1760"/>
                  </a:lnTo>
                  <a:lnTo>
                    <a:pt x="0" y="1760"/>
                  </a:lnTo>
                  <a:lnTo>
                    <a:pt x="120" y="1640"/>
                  </a:lnTo>
                  <a:lnTo>
                    <a:pt x="120" y="88"/>
                  </a:lnTo>
                  <a:lnTo>
                    <a:pt x="24" y="0"/>
                  </a:lnTo>
                  <a:close/>
                </a:path>
              </a:pathLst>
            </a:custGeom>
            <a:solidFill>
              <a:schemeClr val="accent2"/>
            </a:solidFill>
            <a:ln w="6350" cap="flat" cmpd="sng">
              <a:solidFill>
                <a:srgbClr val="DDDDDD"/>
              </a:solidFill>
              <a:prstDash val="solid"/>
              <a:round/>
              <a:headEnd/>
              <a:tailEnd/>
            </a:ln>
            <a:effectLst>
              <a:outerShdw dist="35921" dir="2700000" algn="ctr" rotWithShape="0">
                <a:schemeClr val="bg2"/>
              </a:outerShdw>
            </a:effectLst>
          </p:spPr>
          <p:txBody>
            <a:bodyPr wrap="none" lIns="0" tIns="0" rIns="0" bIns="0" anchor="ctr"/>
            <a:lstStyle/>
            <a:p>
              <a:endParaRPr lang="zh-CN" altLang="en-US"/>
            </a:p>
          </p:txBody>
        </p:sp>
        <p:sp>
          <p:nvSpPr>
            <p:cNvPr id="1604614" name="Rectangle 6"/>
            <p:cNvSpPr>
              <a:spLocks noChangeArrowheads="1"/>
            </p:cNvSpPr>
            <p:nvPr/>
          </p:nvSpPr>
          <p:spPr bwMode="auto">
            <a:xfrm>
              <a:off x="1098" y="2423"/>
              <a:ext cx="1028" cy="1304"/>
            </a:xfrm>
            <a:prstGeom prst="rect">
              <a:avLst/>
            </a:prstGeom>
            <a:solidFill>
              <a:schemeClr val="tx1"/>
            </a:solidFill>
            <a:ln w="6350">
              <a:noFill/>
              <a:miter lim="800000"/>
              <a:headEnd/>
              <a:tailEnd/>
            </a:ln>
            <a:effectLst/>
          </p:spPr>
          <p:txBody>
            <a:bodyPr lIns="0" tIns="0" rIns="0" bIns="0" anchor="ctr">
              <a:spAutoFit/>
            </a:bodyPr>
            <a:lstStyle/>
            <a:p>
              <a:endParaRPr lang="zh-CN" altLang="en-US"/>
            </a:p>
          </p:txBody>
        </p:sp>
        <p:sp>
          <p:nvSpPr>
            <p:cNvPr id="1604615" name="Freeform 7"/>
            <p:cNvSpPr>
              <a:spLocks/>
            </p:cNvSpPr>
            <p:nvPr/>
          </p:nvSpPr>
          <p:spPr bwMode="auto">
            <a:xfrm>
              <a:off x="2313" y="2330"/>
              <a:ext cx="1372" cy="1488"/>
            </a:xfrm>
            <a:custGeom>
              <a:avLst/>
              <a:gdLst/>
              <a:ahLst/>
              <a:cxnLst>
                <a:cxn ang="0">
                  <a:pos x="24" y="0"/>
                </a:cxn>
                <a:cxn ang="0">
                  <a:pos x="1304" y="0"/>
                </a:cxn>
                <a:cxn ang="0">
                  <a:pos x="1200" y="88"/>
                </a:cxn>
                <a:cxn ang="0">
                  <a:pos x="1200" y="1656"/>
                </a:cxn>
                <a:cxn ang="0">
                  <a:pos x="1312" y="1760"/>
                </a:cxn>
                <a:cxn ang="0">
                  <a:pos x="0" y="1760"/>
                </a:cxn>
                <a:cxn ang="0">
                  <a:pos x="120" y="1640"/>
                </a:cxn>
                <a:cxn ang="0">
                  <a:pos x="120" y="88"/>
                </a:cxn>
                <a:cxn ang="0">
                  <a:pos x="24" y="0"/>
                </a:cxn>
              </a:cxnLst>
              <a:rect l="0" t="0" r="r" b="b"/>
              <a:pathLst>
                <a:path w="1312" h="1760">
                  <a:moveTo>
                    <a:pt x="24" y="0"/>
                  </a:moveTo>
                  <a:lnTo>
                    <a:pt x="1304" y="0"/>
                  </a:lnTo>
                  <a:lnTo>
                    <a:pt x="1200" y="88"/>
                  </a:lnTo>
                  <a:lnTo>
                    <a:pt x="1200" y="1656"/>
                  </a:lnTo>
                  <a:lnTo>
                    <a:pt x="1312" y="1760"/>
                  </a:lnTo>
                  <a:lnTo>
                    <a:pt x="0" y="1760"/>
                  </a:lnTo>
                  <a:lnTo>
                    <a:pt x="120" y="1640"/>
                  </a:lnTo>
                  <a:lnTo>
                    <a:pt x="120" y="88"/>
                  </a:lnTo>
                  <a:lnTo>
                    <a:pt x="24" y="0"/>
                  </a:lnTo>
                  <a:close/>
                </a:path>
              </a:pathLst>
            </a:custGeom>
            <a:solidFill>
              <a:schemeClr val="accent2"/>
            </a:solidFill>
            <a:ln w="6350" cap="flat" cmpd="sng">
              <a:solidFill>
                <a:srgbClr val="DDDDDD"/>
              </a:solidFill>
              <a:prstDash val="solid"/>
              <a:round/>
              <a:headEnd/>
              <a:tailEnd/>
            </a:ln>
            <a:effectLst>
              <a:outerShdw dist="35921" dir="2700000" algn="ctr" rotWithShape="0">
                <a:schemeClr val="bg2"/>
              </a:outerShdw>
            </a:effectLst>
          </p:spPr>
          <p:txBody>
            <a:bodyPr wrap="none" lIns="0" tIns="0" rIns="0" bIns="0" anchor="ctr"/>
            <a:lstStyle/>
            <a:p>
              <a:endParaRPr lang="zh-CN" altLang="en-US"/>
            </a:p>
          </p:txBody>
        </p:sp>
        <p:sp>
          <p:nvSpPr>
            <p:cNvPr id="1604616" name="Rectangle 8"/>
            <p:cNvSpPr>
              <a:spLocks noChangeArrowheads="1"/>
            </p:cNvSpPr>
            <p:nvPr/>
          </p:nvSpPr>
          <p:spPr bwMode="auto">
            <a:xfrm>
              <a:off x="2485" y="2423"/>
              <a:ext cx="1028" cy="1304"/>
            </a:xfrm>
            <a:prstGeom prst="rect">
              <a:avLst/>
            </a:prstGeom>
            <a:solidFill>
              <a:schemeClr val="tx1"/>
            </a:solidFill>
            <a:ln w="6350">
              <a:noFill/>
              <a:miter lim="800000"/>
              <a:headEnd/>
              <a:tailEnd/>
            </a:ln>
            <a:effectLst/>
          </p:spPr>
          <p:txBody>
            <a:bodyPr lIns="0" tIns="0" rIns="0" bIns="0" anchor="ctr">
              <a:spAutoFit/>
            </a:bodyPr>
            <a:lstStyle/>
            <a:p>
              <a:endParaRPr lang="zh-CN" altLang="en-US"/>
            </a:p>
          </p:txBody>
        </p:sp>
        <p:sp>
          <p:nvSpPr>
            <p:cNvPr id="1604617" name="Freeform 9"/>
            <p:cNvSpPr>
              <a:spLocks/>
            </p:cNvSpPr>
            <p:nvPr/>
          </p:nvSpPr>
          <p:spPr bwMode="auto">
            <a:xfrm>
              <a:off x="3699" y="2330"/>
              <a:ext cx="1374" cy="1488"/>
            </a:xfrm>
            <a:custGeom>
              <a:avLst/>
              <a:gdLst/>
              <a:ahLst/>
              <a:cxnLst>
                <a:cxn ang="0">
                  <a:pos x="24" y="0"/>
                </a:cxn>
                <a:cxn ang="0">
                  <a:pos x="1304" y="0"/>
                </a:cxn>
                <a:cxn ang="0">
                  <a:pos x="1200" y="88"/>
                </a:cxn>
                <a:cxn ang="0">
                  <a:pos x="1200" y="1656"/>
                </a:cxn>
                <a:cxn ang="0">
                  <a:pos x="1312" y="1760"/>
                </a:cxn>
                <a:cxn ang="0">
                  <a:pos x="0" y="1760"/>
                </a:cxn>
                <a:cxn ang="0">
                  <a:pos x="120" y="1640"/>
                </a:cxn>
                <a:cxn ang="0">
                  <a:pos x="120" y="88"/>
                </a:cxn>
                <a:cxn ang="0">
                  <a:pos x="24" y="0"/>
                </a:cxn>
              </a:cxnLst>
              <a:rect l="0" t="0" r="r" b="b"/>
              <a:pathLst>
                <a:path w="1312" h="1760">
                  <a:moveTo>
                    <a:pt x="24" y="0"/>
                  </a:moveTo>
                  <a:lnTo>
                    <a:pt x="1304" y="0"/>
                  </a:lnTo>
                  <a:lnTo>
                    <a:pt x="1200" y="88"/>
                  </a:lnTo>
                  <a:lnTo>
                    <a:pt x="1200" y="1656"/>
                  </a:lnTo>
                  <a:lnTo>
                    <a:pt x="1312" y="1760"/>
                  </a:lnTo>
                  <a:lnTo>
                    <a:pt x="0" y="1760"/>
                  </a:lnTo>
                  <a:lnTo>
                    <a:pt x="120" y="1640"/>
                  </a:lnTo>
                  <a:lnTo>
                    <a:pt x="120" y="88"/>
                  </a:lnTo>
                  <a:lnTo>
                    <a:pt x="24" y="0"/>
                  </a:lnTo>
                  <a:close/>
                </a:path>
              </a:pathLst>
            </a:custGeom>
            <a:solidFill>
              <a:schemeClr val="accent2"/>
            </a:solidFill>
            <a:ln w="6350" cap="flat" cmpd="sng">
              <a:solidFill>
                <a:srgbClr val="DDDDDD"/>
              </a:solidFill>
              <a:prstDash val="solid"/>
              <a:round/>
              <a:headEnd/>
              <a:tailEnd/>
            </a:ln>
            <a:effectLst>
              <a:outerShdw dist="35921" dir="2700000" algn="ctr" rotWithShape="0">
                <a:schemeClr val="bg2"/>
              </a:outerShdw>
            </a:effectLst>
          </p:spPr>
          <p:txBody>
            <a:bodyPr wrap="none" lIns="0" tIns="0" rIns="0" bIns="0" anchor="ctr"/>
            <a:lstStyle/>
            <a:p>
              <a:endParaRPr lang="zh-CN" altLang="en-US"/>
            </a:p>
          </p:txBody>
        </p:sp>
        <p:sp>
          <p:nvSpPr>
            <p:cNvPr id="1604618" name="Rectangle 10"/>
            <p:cNvSpPr>
              <a:spLocks noChangeArrowheads="1"/>
            </p:cNvSpPr>
            <p:nvPr/>
          </p:nvSpPr>
          <p:spPr bwMode="auto">
            <a:xfrm>
              <a:off x="3872" y="2423"/>
              <a:ext cx="1028" cy="1304"/>
            </a:xfrm>
            <a:prstGeom prst="rect">
              <a:avLst/>
            </a:prstGeom>
            <a:solidFill>
              <a:schemeClr val="tx1"/>
            </a:solidFill>
            <a:ln w="6350">
              <a:noFill/>
              <a:miter lim="800000"/>
              <a:headEnd/>
              <a:tailEnd/>
            </a:ln>
            <a:effectLst/>
          </p:spPr>
          <p:txBody>
            <a:bodyPr lIns="0" tIns="0" rIns="0" bIns="0" anchor="ctr">
              <a:spAutoFit/>
            </a:bodyPr>
            <a:lstStyle/>
            <a:p>
              <a:endParaRPr lang="zh-CN" altLang="en-US"/>
            </a:p>
          </p:txBody>
        </p:sp>
        <p:sp>
          <p:nvSpPr>
            <p:cNvPr id="1604619" name="Rectangle 11"/>
            <p:cNvSpPr>
              <a:spLocks noChangeArrowheads="1"/>
            </p:cNvSpPr>
            <p:nvPr/>
          </p:nvSpPr>
          <p:spPr bwMode="auto">
            <a:xfrm>
              <a:off x="791" y="2234"/>
              <a:ext cx="4424" cy="104"/>
            </a:xfrm>
            <a:prstGeom prst="rect">
              <a:avLst/>
            </a:prstGeom>
            <a:solidFill>
              <a:schemeClr val="accent2"/>
            </a:solidFill>
            <a:ln w="6350">
              <a:solidFill>
                <a:srgbClr val="DDDDDD"/>
              </a:solidFill>
              <a:miter lim="800000"/>
              <a:headEnd/>
              <a:tailEnd/>
            </a:ln>
            <a:effectLst>
              <a:outerShdw dist="35921" dir="2700000" algn="ctr" rotWithShape="0">
                <a:schemeClr val="bg2"/>
              </a:outerShdw>
            </a:effectLst>
          </p:spPr>
          <p:txBody>
            <a:bodyPr wrap="none" lIns="0" tIns="0" rIns="0" bIns="0" anchor="ctr"/>
            <a:lstStyle/>
            <a:p>
              <a:endParaRPr lang="zh-CN" altLang="en-US"/>
            </a:p>
          </p:txBody>
        </p:sp>
        <p:sp>
          <p:nvSpPr>
            <p:cNvPr id="1604620" name="Freeform 12"/>
            <p:cNvSpPr>
              <a:spLocks/>
            </p:cNvSpPr>
            <p:nvPr/>
          </p:nvSpPr>
          <p:spPr bwMode="auto">
            <a:xfrm>
              <a:off x="1405" y="1877"/>
              <a:ext cx="3204" cy="340"/>
            </a:xfrm>
            <a:custGeom>
              <a:avLst/>
              <a:gdLst/>
              <a:ahLst/>
              <a:cxnLst>
                <a:cxn ang="0">
                  <a:pos x="0" y="320"/>
                </a:cxn>
                <a:cxn ang="0">
                  <a:pos x="3096" y="320"/>
                </a:cxn>
                <a:cxn ang="0">
                  <a:pos x="1536" y="0"/>
                </a:cxn>
                <a:cxn ang="0">
                  <a:pos x="0" y="320"/>
                </a:cxn>
              </a:cxnLst>
              <a:rect l="0" t="0" r="r" b="b"/>
              <a:pathLst>
                <a:path w="3096" h="320">
                  <a:moveTo>
                    <a:pt x="0" y="320"/>
                  </a:moveTo>
                  <a:lnTo>
                    <a:pt x="3096" y="320"/>
                  </a:lnTo>
                  <a:lnTo>
                    <a:pt x="1536" y="0"/>
                  </a:lnTo>
                  <a:lnTo>
                    <a:pt x="0" y="320"/>
                  </a:lnTo>
                  <a:close/>
                </a:path>
              </a:pathLst>
            </a:custGeom>
            <a:solidFill>
              <a:srgbClr val="000080"/>
            </a:solidFill>
            <a:ln w="6350" cap="flat" cmpd="sng">
              <a:noFill/>
              <a:prstDash val="solid"/>
              <a:round/>
              <a:headEnd/>
              <a:tailEnd/>
            </a:ln>
            <a:effectLst/>
          </p:spPr>
          <p:txBody>
            <a:bodyPr lIns="0" tIns="0" rIns="0" bIns="0" anchor="ctr">
              <a:spAutoFit/>
            </a:bodyPr>
            <a:lstStyle/>
            <a:p>
              <a:endParaRPr lang="zh-CN" altLang="en-US"/>
            </a:p>
          </p:txBody>
        </p:sp>
        <p:sp>
          <p:nvSpPr>
            <p:cNvPr id="1604621" name="Text Box 13"/>
            <p:cNvSpPr txBox="1">
              <a:spLocks noChangeArrowheads="1"/>
            </p:cNvSpPr>
            <p:nvPr/>
          </p:nvSpPr>
          <p:spPr bwMode="auto">
            <a:xfrm flipH="1">
              <a:off x="2313" y="1993"/>
              <a:ext cx="1394" cy="152"/>
            </a:xfrm>
            <a:prstGeom prst="rect">
              <a:avLst/>
            </a:prstGeom>
            <a:noFill/>
            <a:ln w="6350">
              <a:noFill/>
              <a:miter lim="800000"/>
              <a:headEnd/>
              <a:tailEnd/>
            </a:ln>
            <a:effectLst/>
          </p:spPr>
          <p:txBody>
            <a:bodyPr lIns="0" tIns="0" rIns="0" bIns="0" anchor="ctr">
              <a:spAutoFit/>
            </a:bodyPr>
            <a:lstStyle/>
            <a:p>
              <a:pPr eaLnBrk="0" hangingPunct="0">
                <a:spcBef>
                  <a:spcPct val="0"/>
                </a:spcBef>
                <a:buSzTx/>
                <a:buFontTx/>
                <a:buNone/>
              </a:pPr>
              <a:r>
                <a:rPr lang="zh-CN" altLang="en-US" sz="2800" i="0">
                  <a:solidFill>
                    <a:schemeClr val="bg1"/>
                  </a:solidFill>
                </a:rPr>
                <a:t>心智模式</a:t>
              </a:r>
            </a:p>
          </p:txBody>
        </p:sp>
        <p:sp>
          <p:nvSpPr>
            <p:cNvPr id="1604622" name="Rectangle 14"/>
            <p:cNvSpPr>
              <a:spLocks noChangeArrowheads="1"/>
            </p:cNvSpPr>
            <p:nvPr/>
          </p:nvSpPr>
          <p:spPr bwMode="auto">
            <a:xfrm>
              <a:off x="1140" y="2464"/>
              <a:ext cx="963" cy="1128"/>
            </a:xfrm>
            <a:prstGeom prst="rect">
              <a:avLst/>
            </a:prstGeom>
            <a:solidFill>
              <a:schemeClr val="tx1"/>
            </a:solidFill>
            <a:ln w="6350">
              <a:noFill/>
              <a:miter lim="800000"/>
              <a:headEnd/>
              <a:tailEnd/>
            </a:ln>
            <a:effectLst/>
          </p:spPr>
          <p:txBody>
            <a:bodyPr lIns="0" tIns="0" rIns="0" bIns="0">
              <a:spAutoFit/>
            </a:bodyPr>
            <a:lstStyle/>
            <a:p>
              <a:pPr marL="190500" lvl="1" indent="-188913" algn="l" defTabSz="330200">
                <a:spcBef>
                  <a:spcPct val="20000"/>
                </a:spcBef>
                <a:buSzTx/>
                <a:buFontTx/>
                <a:buChar char="–"/>
                <a:tabLst>
                  <a:tab pos="8521700" algn="r"/>
                </a:tabLst>
              </a:pPr>
              <a:endParaRPr lang="zh-CN" altLang="de-DE" sz="2000" b="0" i="0">
                <a:solidFill>
                  <a:schemeClr val="bg1"/>
                </a:solidFill>
                <a:sym typeface="Arial" pitchFamily="34" charset="0"/>
              </a:endParaRPr>
            </a:p>
            <a:p>
              <a:pPr marL="190500" lvl="1" indent="-188913" algn="l" defTabSz="330200">
                <a:spcBef>
                  <a:spcPct val="20000"/>
                </a:spcBef>
                <a:buSzTx/>
                <a:buFontTx/>
                <a:buNone/>
                <a:tabLst>
                  <a:tab pos="8521700" algn="r"/>
                </a:tabLst>
              </a:pPr>
              <a:endParaRPr lang="zh-CN" altLang="de-DE" sz="2000" b="0" i="0">
                <a:solidFill>
                  <a:schemeClr val="bg1"/>
                </a:solidFill>
                <a:sym typeface="Arial" pitchFamily="34" charset="0"/>
              </a:endParaRPr>
            </a:p>
            <a:p>
              <a:pPr marL="190500" lvl="1" indent="-188913" algn="l" defTabSz="330200">
                <a:spcBef>
                  <a:spcPct val="20000"/>
                </a:spcBef>
                <a:buSzTx/>
                <a:buFontTx/>
                <a:buNone/>
                <a:tabLst>
                  <a:tab pos="8521700" algn="r"/>
                </a:tabLst>
              </a:pPr>
              <a:r>
                <a:rPr lang="zh-CN" altLang="de-DE" sz="2000" i="0">
                  <a:solidFill>
                    <a:schemeClr val="bg1"/>
                  </a:solidFill>
                  <a:sym typeface="Arial" pitchFamily="34" charset="0"/>
                </a:rPr>
                <a:t>会改变人的行为方式</a:t>
              </a:r>
            </a:p>
            <a:p>
              <a:pPr marL="190500" lvl="1" indent="-188913" algn="l" defTabSz="330200">
                <a:spcBef>
                  <a:spcPct val="20000"/>
                </a:spcBef>
                <a:buSzTx/>
                <a:buFontTx/>
                <a:buNone/>
                <a:tabLst>
                  <a:tab pos="8521700" algn="r"/>
                </a:tabLst>
              </a:pPr>
              <a:endParaRPr lang="zh-CN" altLang="de-DE" sz="2000" i="0">
                <a:solidFill>
                  <a:schemeClr val="bg1"/>
                </a:solidFill>
                <a:sym typeface="Arial" pitchFamily="34" charset="0"/>
              </a:endParaRPr>
            </a:p>
            <a:p>
              <a:pPr marL="190500" lvl="1" indent="-188913" algn="l" defTabSz="330200">
                <a:spcBef>
                  <a:spcPct val="20000"/>
                </a:spcBef>
                <a:buSzTx/>
                <a:buFontTx/>
                <a:buNone/>
                <a:tabLst>
                  <a:tab pos="8521700" algn="r"/>
                </a:tabLst>
              </a:pPr>
              <a:endParaRPr lang="zh-CN" altLang="de-DE" sz="2000" i="0">
                <a:solidFill>
                  <a:schemeClr val="bg1"/>
                </a:solidFill>
                <a:sym typeface="Arial" pitchFamily="34" charset="0"/>
              </a:endParaRPr>
            </a:p>
            <a:p>
              <a:pPr marL="190500" lvl="1" indent="-188913" algn="l" defTabSz="330200">
                <a:spcBef>
                  <a:spcPct val="20000"/>
                </a:spcBef>
                <a:buSzTx/>
                <a:buFontTx/>
                <a:buNone/>
                <a:tabLst>
                  <a:tab pos="8521700" algn="r"/>
                </a:tabLst>
              </a:pPr>
              <a:endParaRPr lang="zh-CN" altLang="de-DE" sz="2000" i="0">
                <a:solidFill>
                  <a:schemeClr val="bg1"/>
                </a:solidFill>
                <a:sym typeface="Arial" pitchFamily="34" charset="0"/>
              </a:endParaRPr>
            </a:p>
            <a:p>
              <a:pPr marL="190500" lvl="1" indent="-188913" algn="l" defTabSz="330200">
                <a:spcBef>
                  <a:spcPct val="20000"/>
                </a:spcBef>
                <a:buSzTx/>
                <a:buFontTx/>
                <a:buNone/>
                <a:tabLst>
                  <a:tab pos="8521700" algn="r"/>
                </a:tabLst>
              </a:pPr>
              <a:r>
                <a:rPr lang="zh-CN" altLang="de-DE" sz="2000" i="0">
                  <a:solidFill>
                    <a:schemeClr val="bg1"/>
                  </a:solidFill>
                  <a:sym typeface="Arial" pitchFamily="34" charset="0"/>
                </a:rPr>
                <a:t>案例一</a:t>
              </a:r>
              <a:r>
                <a:rPr lang="de-DE" altLang="zh-CN" sz="2000" i="0">
                  <a:solidFill>
                    <a:schemeClr val="bg1"/>
                  </a:solidFill>
                  <a:sym typeface="Arial" pitchFamily="34" charset="0"/>
                </a:rPr>
                <a:t>:</a:t>
              </a:r>
            </a:p>
            <a:p>
              <a:pPr marL="190500" lvl="1" indent="-188913" algn="l" defTabSz="330200">
                <a:spcBef>
                  <a:spcPct val="20000"/>
                </a:spcBef>
                <a:buSzTx/>
                <a:buFontTx/>
                <a:buNone/>
                <a:tabLst>
                  <a:tab pos="8521700" algn="r"/>
                </a:tabLst>
              </a:pPr>
              <a:r>
                <a:rPr lang="zh-CN" altLang="de-DE" sz="2000" i="0">
                  <a:solidFill>
                    <a:schemeClr val="bg1"/>
                  </a:solidFill>
                  <a:sym typeface="Arial" pitchFamily="34" charset="0"/>
                  <a:hlinkClick r:id="rId2" action="ppaction://hlinksldjump"/>
                </a:rPr>
                <a:t>减肥创意</a:t>
              </a:r>
              <a:endParaRPr lang="zh-CN" altLang="de-DE" sz="2000" i="0">
                <a:solidFill>
                  <a:schemeClr val="bg1"/>
                </a:solidFill>
                <a:sym typeface="Arial" pitchFamily="34" charset="0"/>
              </a:endParaRPr>
            </a:p>
          </p:txBody>
        </p:sp>
        <p:sp>
          <p:nvSpPr>
            <p:cNvPr id="1604623" name="Rectangle 15"/>
            <p:cNvSpPr>
              <a:spLocks noChangeArrowheads="1"/>
            </p:cNvSpPr>
            <p:nvPr/>
          </p:nvSpPr>
          <p:spPr bwMode="auto">
            <a:xfrm>
              <a:off x="2526" y="2464"/>
              <a:ext cx="963" cy="1128"/>
            </a:xfrm>
            <a:prstGeom prst="rect">
              <a:avLst/>
            </a:prstGeom>
            <a:solidFill>
              <a:schemeClr val="tx1"/>
            </a:solidFill>
            <a:ln w="6350">
              <a:noFill/>
              <a:miter lim="800000"/>
              <a:headEnd/>
              <a:tailEnd/>
            </a:ln>
            <a:effectLst/>
          </p:spPr>
          <p:txBody>
            <a:bodyPr lIns="0" tIns="0" rIns="0" bIns="0">
              <a:spAutoFit/>
            </a:bodyPr>
            <a:lstStyle/>
            <a:p>
              <a:pPr marL="190500" lvl="1" indent="-188913" algn="l" defTabSz="330200">
                <a:spcBef>
                  <a:spcPct val="20000"/>
                </a:spcBef>
                <a:buSzTx/>
                <a:buFontTx/>
                <a:buNone/>
                <a:tabLst>
                  <a:tab pos="8521700" algn="r"/>
                </a:tabLst>
              </a:pPr>
              <a:endParaRPr lang="zh-CN" altLang="de-DE" sz="2000" b="0" i="0">
                <a:solidFill>
                  <a:schemeClr val="bg1"/>
                </a:solidFill>
                <a:sym typeface="Arial" pitchFamily="34" charset="0"/>
              </a:endParaRPr>
            </a:p>
            <a:p>
              <a:pPr marL="190500" lvl="1" indent="-188913" defTabSz="330200">
                <a:spcBef>
                  <a:spcPct val="20000"/>
                </a:spcBef>
                <a:buSzTx/>
                <a:buFontTx/>
                <a:buNone/>
                <a:tabLst>
                  <a:tab pos="8521700" algn="r"/>
                </a:tabLst>
              </a:pPr>
              <a:endParaRPr lang="zh-CN" altLang="de-DE" sz="2000" b="0" i="0">
                <a:solidFill>
                  <a:schemeClr val="bg1"/>
                </a:solidFill>
                <a:sym typeface="Arial" pitchFamily="34" charset="0"/>
              </a:endParaRPr>
            </a:p>
            <a:p>
              <a:pPr marL="190500" lvl="1" indent="-188913" defTabSz="330200">
                <a:spcBef>
                  <a:spcPct val="20000"/>
                </a:spcBef>
                <a:buSzTx/>
                <a:buFontTx/>
                <a:buNone/>
                <a:tabLst>
                  <a:tab pos="8521700" algn="r"/>
                </a:tabLst>
              </a:pPr>
              <a:r>
                <a:rPr lang="zh-CN" altLang="de-DE" sz="2000" i="0">
                  <a:solidFill>
                    <a:schemeClr val="bg1"/>
                  </a:solidFill>
                  <a:sym typeface="Arial" pitchFamily="34" charset="0"/>
                </a:rPr>
                <a:t>会导致不同的结果和命运</a:t>
              </a:r>
            </a:p>
            <a:p>
              <a:pPr marL="190500" lvl="1" indent="-188913" defTabSz="330200">
                <a:spcBef>
                  <a:spcPct val="20000"/>
                </a:spcBef>
                <a:buSzTx/>
                <a:buFontTx/>
                <a:buNone/>
                <a:tabLst>
                  <a:tab pos="8521700" algn="r"/>
                </a:tabLst>
              </a:pPr>
              <a:endParaRPr lang="zh-CN" altLang="de-DE" sz="2000" i="0">
                <a:solidFill>
                  <a:schemeClr val="bg1"/>
                </a:solidFill>
                <a:sym typeface="Arial" pitchFamily="34" charset="0"/>
              </a:endParaRPr>
            </a:p>
            <a:p>
              <a:pPr marL="190500" lvl="1" indent="-188913" defTabSz="330200">
                <a:spcBef>
                  <a:spcPct val="20000"/>
                </a:spcBef>
                <a:buSzTx/>
                <a:buFontTx/>
                <a:buNone/>
                <a:tabLst>
                  <a:tab pos="8521700" algn="r"/>
                </a:tabLst>
              </a:pPr>
              <a:endParaRPr lang="zh-CN" altLang="de-DE" sz="2000" i="0">
                <a:solidFill>
                  <a:schemeClr val="bg1"/>
                </a:solidFill>
                <a:sym typeface="Arial" pitchFamily="34" charset="0"/>
              </a:endParaRPr>
            </a:p>
            <a:p>
              <a:pPr marL="190500" lvl="1" indent="-188913" defTabSz="330200">
                <a:spcBef>
                  <a:spcPct val="20000"/>
                </a:spcBef>
                <a:buSzTx/>
                <a:buFontTx/>
                <a:buNone/>
                <a:tabLst>
                  <a:tab pos="8521700" algn="r"/>
                </a:tabLst>
              </a:pPr>
              <a:endParaRPr lang="zh-CN" altLang="de-DE" sz="2000" i="0">
                <a:solidFill>
                  <a:schemeClr val="bg1"/>
                </a:solidFill>
                <a:sym typeface="Arial" pitchFamily="34" charset="0"/>
              </a:endParaRPr>
            </a:p>
            <a:p>
              <a:pPr marL="190500" lvl="1" indent="-188913" algn="l" defTabSz="330200">
                <a:spcBef>
                  <a:spcPct val="20000"/>
                </a:spcBef>
                <a:buSzTx/>
                <a:buFontTx/>
                <a:buNone/>
                <a:tabLst>
                  <a:tab pos="8521700" algn="r"/>
                </a:tabLst>
              </a:pPr>
              <a:r>
                <a:rPr lang="zh-CN" altLang="de-DE" sz="2000" i="0">
                  <a:solidFill>
                    <a:schemeClr val="bg1"/>
                  </a:solidFill>
                  <a:sym typeface="Arial" pitchFamily="34" charset="0"/>
                </a:rPr>
                <a:t>案例二</a:t>
              </a:r>
              <a:r>
                <a:rPr lang="de-DE" altLang="zh-CN" sz="2000" i="0">
                  <a:solidFill>
                    <a:schemeClr val="bg1"/>
                  </a:solidFill>
                  <a:sym typeface="Arial" pitchFamily="34" charset="0"/>
                </a:rPr>
                <a:t>:</a:t>
              </a:r>
            </a:p>
            <a:p>
              <a:pPr marL="190500" lvl="1" indent="-188913" algn="l" defTabSz="330200">
                <a:spcBef>
                  <a:spcPct val="20000"/>
                </a:spcBef>
                <a:buSzTx/>
                <a:buFontTx/>
                <a:buNone/>
                <a:tabLst>
                  <a:tab pos="8521700" algn="r"/>
                </a:tabLst>
              </a:pPr>
              <a:r>
                <a:rPr lang="zh-CN" altLang="de-DE" sz="2000" i="0">
                  <a:solidFill>
                    <a:schemeClr val="bg1"/>
                  </a:solidFill>
                  <a:sym typeface="Arial" pitchFamily="34" charset="0"/>
                  <a:hlinkClick r:id="rId3" action="ppaction://hlinksldjump"/>
                </a:rPr>
                <a:t>苹果的故事</a:t>
              </a:r>
              <a:endParaRPr lang="zh-CN" altLang="de-DE" sz="2000" i="0">
                <a:solidFill>
                  <a:schemeClr val="bg1"/>
                </a:solidFill>
                <a:sym typeface="Arial" pitchFamily="34" charset="0"/>
              </a:endParaRPr>
            </a:p>
          </p:txBody>
        </p:sp>
        <p:sp>
          <p:nvSpPr>
            <p:cNvPr id="1604624" name="Rectangle 16"/>
            <p:cNvSpPr>
              <a:spLocks noChangeArrowheads="1"/>
            </p:cNvSpPr>
            <p:nvPr/>
          </p:nvSpPr>
          <p:spPr bwMode="auto">
            <a:xfrm>
              <a:off x="3913" y="2464"/>
              <a:ext cx="963" cy="1128"/>
            </a:xfrm>
            <a:prstGeom prst="rect">
              <a:avLst/>
            </a:prstGeom>
            <a:solidFill>
              <a:schemeClr val="tx1"/>
            </a:solidFill>
            <a:ln w="6350">
              <a:noFill/>
              <a:miter lim="800000"/>
              <a:headEnd/>
              <a:tailEnd/>
            </a:ln>
            <a:effectLst/>
          </p:spPr>
          <p:txBody>
            <a:bodyPr lIns="0" tIns="0" rIns="0" bIns="0">
              <a:spAutoFit/>
            </a:bodyPr>
            <a:lstStyle/>
            <a:p>
              <a:pPr marL="190500" lvl="1" indent="-188913" algn="l" defTabSz="330200">
                <a:spcBef>
                  <a:spcPct val="20000"/>
                </a:spcBef>
                <a:buSzTx/>
                <a:buFontTx/>
                <a:buNone/>
                <a:tabLst>
                  <a:tab pos="8521700" algn="r"/>
                </a:tabLst>
              </a:pPr>
              <a:endParaRPr lang="zh-CN" altLang="de-DE" sz="2000" b="0" i="0">
                <a:solidFill>
                  <a:schemeClr val="bg1"/>
                </a:solidFill>
                <a:sym typeface="Arial" pitchFamily="34" charset="0"/>
              </a:endParaRPr>
            </a:p>
            <a:p>
              <a:pPr marL="190500" lvl="1" indent="-188913" algn="l" defTabSz="330200">
                <a:spcBef>
                  <a:spcPct val="20000"/>
                </a:spcBef>
                <a:buSzTx/>
                <a:buFontTx/>
                <a:buNone/>
                <a:tabLst>
                  <a:tab pos="8521700" algn="r"/>
                </a:tabLst>
              </a:pPr>
              <a:endParaRPr lang="zh-CN" altLang="de-DE" sz="2000" b="0" i="0">
                <a:solidFill>
                  <a:schemeClr val="bg1"/>
                </a:solidFill>
                <a:sym typeface="Arial" pitchFamily="34" charset="0"/>
              </a:endParaRPr>
            </a:p>
            <a:p>
              <a:pPr marL="190500" lvl="1" indent="-188913" algn="l" defTabSz="330200">
                <a:spcBef>
                  <a:spcPct val="20000"/>
                </a:spcBef>
                <a:buSzTx/>
                <a:buFontTx/>
                <a:buNone/>
                <a:tabLst>
                  <a:tab pos="8521700" algn="r"/>
                </a:tabLst>
              </a:pPr>
              <a:r>
                <a:rPr lang="zh-CN" altLang="de-DE" sz="2000" i="0">
                  <a:solidFill>
                    <a:schemeClr val="bg1"/>
                  </a:solidFill>
                  <a:sym typeface="Arial" pitchFamily="34" charset="0"/>
                </a:rPr>
                <a:t>开启心智之门</a:t>
              </a:r>
              <a:r>
                <a:rPr lang="de-DE" altLang="zh-CN" sz="2000" i="0">
                  <a:solidFill>
                    <a:schemeClr val="bg1"/>
                  </a:solidFill>
                  <a:sym typeface="Arial" pitchFamily="34" charset="0"/>
                </a:rPr>
                <a:t>,</a:t>
              </a:r>
            </a:p>
            <a:p>
              <a:pPr marL="190500" lvl="1" indent="-188913" algn="l" defTabSz="330200">
                <a:spcBef>
                  <a:spcPct val="20000"/>
                </a:spcBef>
                <a:buSzTx/>
                <a:buFontTx/>
                <a:buNone/>
                <a:tabLst>
                  <a:tab pos="8521700" algn="r"/>
                </a:tabLst>
              </a:pPr>
              <a:r>
                <a:rPr lang="zh-CN" altLang="de-DE" sz="2000" i="0">
                  <a:solidFill>
                    <a:schemeClr val="bg1"/>
                  </a:solidFill>
                  <a:sym typeface="Arial" pitchFamily="34" charset="0"/>
                </a:rPr>
                <a:t>是实现经营管理的根本</a:t>
              </a:r>
            </a:p>
            <a:p>
              <a:pPr marL="190500" lvl="1" indent="-188913" algn="l" defTabSz="330200">
                <a:spcBef>
                  <a:spcPct val="20000"/>
                </a:spcBef>
                <a:buSzTx/>
                <a:buFontTx/>
                <a:buNone/>
                <a:tabLst>
                  <a:tab pos="8521700" algn="r"/>
                </a:tabLst>
              </a:pPr>
              <a:endParaRPr lang="zh-CN" altLang="de-DE" sz="2000" i="0">
                <a:solidFill>
                  <a:schemeClr val="bg1"/>
                </a:solidFill>
                <a:sym typeface="Arial" pitchFamily="34" charset="0"/>
              </a:endParaRPr>
            </a:p>
            <a:p>
              <a:pPr marL="190500" lvl="1" indent="-188913" algn="l" defTabSz="330200">
                <a:spcBef>
                  <a:spcPct val="20000"/>
                </a:spcBef>
                <a:buSzTx/>
                <a:buFontTx/>
                <a:buNone/>
                <a:tabLst>
                  <a:tab pos="8521700" algn="r"/>
                </a:tabLst>
              </a:pPr>
              <a:endParaRPr lang="zh-CN" altLang="de-DE" sz="2000" i="0">
                <a:solidFill>
                  <a:schemeClr val="bg1"/>
                </a:solidFill>
                <a:sym typeface="Arial" pitchFamily="34" charset="0"/>
              </a:endParaRPr>
            </a:p>
            <a:p>
              <a:pPr marL="190500" lvl="1" indent="-188913" algn="l" defTabSz="330200">
                <a:spcBef>
                  <a:spcPct val="20000"/>
                </a:spcBef>
                <a:buSzTx/>
                <a:buFontTx/>
                <a:buNone/>
                <a:tabLst>
                  <a:tab pos="8521700" algn="r"/>
                </a:tabLst>
              </a:pPr>
              <a:r>
                <a:rPr lang="zh-CN" altLang="de-DE" sz="2000" i="0">
                  <a:solidFill>
                    <a:schemeClr val="bg1"/>
                  </a:solidFill>
                  <a:sym typeface="Arial" pitchFamily="34" charset="0"/>
                </a:rPr>
                <a:t>案例三</a:t>
              </a:r>
              <a:r>
                <a:rPr lang="de-DE" altLang="zh-CN" sz="2000" i="0">
                  <a:solidFill>
                    <a:schemeClr val="bg1"/>
                  </a:solidFill>
                  <a:sym typeface="Arial" pitchFamily="34" charset="0"/>
                </a:rPr>
                <a:t>:</a:t>
              </a:r>
            </a:p>
            <a:p>
              <a:pPr marL="190500" lvl="1" indent="-188913" algn="l" defTabSz="330200">
                <a:spcBef>
                  <a:spcPct val="20000"/>
                </a:spcBef>
                <a:buSzTx/>
                <a:buFontTx/>
                <a:buNone/>
                <a:tabLst>
                  <a:tab pos="8521700" algn="r"/>
                </a:tabLst>
              </a:pPr>
              <a:r>
                <a:rPr lang="zh-CN" altLang="de-DE" sz="2000" i="0">
                  <a:solidFill>
                    <a:schemeClr val="bg1"/>
                  </a:solidFill>
                  <a:sym typeface="Arial" pitchFamily="34" charset="0"/>
                  <a:hlinkClick r:id="rId4" action="ppaction://hlinksldjump"/>
                </a:rPr>
                <a:t>两家小店</a:t>
              </a:r>
              <a:endParaRPr lang="zh-CN" altLang="de-DE" sz="2000" i="0">
                <a:solidFill>
                  <a:schemeClr val="bg1"/>
                </a:solidFill>
                <a:sym typeface="Arial" pitchFamily="34" charset="0"/>
              </a:endParaRPr>
            </a:p>
          </p:txBody>
        </p:sp>
        <p:grpSp>
          <p:nvGrpSpPr>
            <p:cNvPr id="1604625" name="Group 17"/>
            <p:cNvGrpSpPr>
              <a:grpSpLocks/>
            </p:cNvGrpSpPr>
            <p:nvPr/>
          </p:nvGrpSpPr>
          <p:grpSpPr bwMode="auto">
            <a:xfrm>
              <a:off x="595" y="3818"/>
              <a:ext cx="4824" cy="225"/>
              <a:chOff x="595" y="3795"/>
              <a:chExt cx="4824" cy="225"/>
            </a:xfrm>
          </p:grpSpPr>
          <p:sp>
            <p:nvSpPr>
              <p:cNvPr id="1604626" name="Rectangle 18"/>
              <p:cNvSpPr>
                <a:spLocks noChangeArrowheads="1"/>
              </p:cNvSpPr>
              <p:nvPr/>
            </p:nvSpPr>
            <p:spPr bwMode="auto">
              <a:xfrm>
                <a:off x="795" y="3795"/>
                <a:ext cx="4424" cy="107"/>
              </a:xfrm>
              <a:prstGeom prst="rect">
                <a:avLst/>
              </a:prstGeom>
              <a:solidFill>
                <a:schemeClr val="accent2"/>
              </a:solidFill>
              <a:ln w="6350">
                <a:solidFill>
                  <a:srgbClr val="DDDDDD"/>
                </a:solidFill>
                <a:miter lim="800000"/>
                <a:headEnd/>
                <a:tailEnd/>
              </a:ln>
              <a:effectLst>
                <a:outerShdw dist="35921" dir="2700000" algn="ctr" rotWithShape="0">
                  <a:schemeClr val="bg2"/>
                </a:outerShdw>
              </a:effectLst>
            </p:spPr>
            <p:txBody>
              <a:bodyPr wrap="none" lIns="0" tIns="0" rIns="0" bIns="0" anchor="ctr"/>
              <a:lstStyle/>
              <a:p>
                <a:endParaRPr lang="zh-CN" altLang="en-US"/>
              </a:p>
            </p:txBody>
          </p:sp>
          <p:sp>
            <p:nvSpPr>
              <p:cNvPr id="1604627" name="Rectangle 19"/>
              <p:cNvSpPr>
                <a:spLocks noChangeArrowheads="1"/>
              </p:cNvSpPr>
              <p:nvPr/>
            </p:nvSpPr>
            <p:spPr bwMode="auto">
              <a:xfrm>
                <a:off x="595" y="3907"/>
                <a:ext cx="4824" cy="113"/>
              </a:xfrm>
              <a:prstGeom prst="rect">
                <a:avLst/>
              </a:prstGeom>
              <a:solidFill>
                <a:schemeClr val="accent2"/>
              </a:solidFill>
              <a:ln w="6350">
                <a:solidFill>
                  <a:srgbClr val="DDDDDD"/>
                </a:solidFill>
                <a:miter lim="800000"/>
                <a:headEnd/>
                <a:tailEnd/>
              </a:ln>
              <a:effectLst>
                <a:outerShdw dist="35921" dir="2700000" algn="ctr" rotWithShape="0">
                  <a:schemeClr val="bg2"/>
                </a:outerShdw>
              </a:effectLst>
            </p:spPr>
            <p:txBody>
              <a:bodyPr wrap="none" lIns="0" tIns="0" rIns="0" bIns="0" anchor="ctr"/>
              <a:lstStyle/>
              <a:p>
                <a:endParaRPr lang="zh-CN" altLang="en-US"/>
              </a:p>
            </p:txBody>
          </p:sp>
          <p:sp>
            <p:nvSpPr>
              <p:cNvPr id="1604628" name="Line 20"/>
              <p:cNvSpPr>
                <a:spLocks noChangeShapeType="1"/>
              </p:cNvSpPr>
              <p:nvPr/>
            </p:nvSpPr>
            <p:spPr bwMode="auto">
              <a:xfrm>
                <a:off x="596" y="3913"/>
                <a:ext cx="4822" cy="0"/>
              </a:xfrm>
              <a:prstGeom prst="line">
                <a:avLst/>
              </a:prstGeom>
              <a:noFill/>
              <a:ln w="6350">
                <a:solidFill>
                  <a:srgbClr val="008080"/>
                </a:solidFill>
                <a:round/>
                <a:headEnd/>
                <a:tailEnd/>
              </a:ln>
              <a:effectLst/>
            </p:spPr>
            <p:txBody>
              <a:bodyPr wrap="none" lIns="0" tIns="0" rIns="0" bIns="0" anchor="ctr"/>
              <a:lstStyle/>
              <a:p>
                <a:endParaRPr lang="zh-CN" altLang="en-US"/>
              </a:p>
            </p:txBody>
          </p:sp>
          <p:sp>
            <p:nvSpPr>
              <p:cNvPr id="1604629" name="Line 21"/>
              <p:cNvSpPr>
                <a:spLocks noChangeShapeType="1"/>
              </p:cNvSpPr>
              <p:nvPr/>
            </p:nvSpPr>
            <p:spPr bwMode="auto">
              <a:xfrm>
                <a:off x="795" y="3795"/>
                <a:ext cx="4424" cy="0"/>
              </a:xfrm>
              <a:prstGeom prst="line">
                <a:avLst/>
              </a:prstGeom>
              <a:noFill/>
              <a:ln w="6350">
                <a:solidFill>
                  <a:srgbClr val="008080"/>
                </a:solidFill>
                <a:round/>
                <a:headEnd/>
                <a:tailEnd/>
              </a:ln>
              <a:effectLst/>
            </p:spPr>
            <p:txBody>
              <a:bodyPr wrap="none" lIns="0" tIns="0" rIns="0" bIns="0" anchor="ctr"/>
              <a:lstStyle/>
              <a:p>
                <a:endParaRPr lang="zh-CN" altLang="en-US"/>
              </a:p>
            </p:txBody>
          </p:sp>
        </p:grpSp>
      </p:grpSp>
      <p:pic>
        <p:nvPicPr>
          <p:cNvPr id="1604630" name="Picture 22" descr="j0239183">
            <a:hlinkClick r:id="rId5" action="ppaction://hlinksldjump"/>
          </p:cNvPr>
          <p:cNvPicPr>
            <a:picLocks noChangeAspect="1" noChangeArrowheads="1"/>
          </p:cNvPicPr>
          <p:nvPr/>
        </p:nvPicPr>
        <p:blipFill>
          <a:blip r:embed="rId6" cstate="print"/>
          <a:srcRect/>
          <a:stretch>
            <a:fillRect/>
          </a:stretch>
        </p:blipFill>
        <p:spPr bwMode="auto">
          <a:xfrm>
            <a:off x="8423275" y="0"/>
            <a:ext cx="1482725" cy="123825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04630"/>
                                        </p:tgtEl>
                                        <p:attrNameLst>
                                          <p:attrName>style.visibility</p:attrName>
                                        </p:attrNameLst>
                                      </p:cBhvr>
                                      <p:to>
                                        <p:strVal val="visible"/>
                                      </p:to>
                                    </p:set>
                                    <p:animEffect transition="in" filter="blinds(horizontal)">
                                      <p:cBhvr>
                                        <p:cTn id="7" dur="500"/>
                                        <p:tgtEl>
                                          <p:spTgt spid="16046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5842" name="标题 3"/>
          <p:cNvSpPr>
            <a:spLocks noGrp="1"/>
          </p:cNvSpPr>
          <p:nvPr>
            <p:ph type="ctrTitle" idx="4294967295"/>
          </p:nvPr>
        </p:nvSpPr>
        <p:spPr>
          <a:xfrm>
            <a:off x="560388" y="1989138"/>
            <a:ext cx="8420100" cy="1471612"/>
          </a:xfrm>
        </p:spPr>
        <p:txBody>
          <a:bodyPr lIns="91386" tIns="45690" rIns="91386" bIns="45690"/>
          <a:lstStyle/>
          <a:p>
            <a:r>
              <a:rPr lang="zh-CN" altLang="en-US" dirty="0">
                <a:latin typeface="微软雅黑" pitchFamily="34" charset="-122"/>
                <a:ea typeface="微软雅黑" pitchFamily="34" charset="-122"/>
              </a:rPr>
              <a:t>   第二部分</a:t>
            </a:r>
            <a:r>
              <a:rPr lang="zh-CN" altLang="en-US" dirty="0" smtClean="0">
                <a:latin typeface="微软雅黑" pitchFamily="34" charset="-122"/>
                <a:ea typeface="微软雅黑" pitchFamily="34" charset="-122"/>
              </a:rPr>
              <a:t>：如何做个杰出的班头 </a:t>
            </a:r>
            <a:r>
              <a:rPr lang="zh-CN" altLang="en-US" dirty="0">
                <a:latin typeface="微软雅黑" pitchFamily="34" charset="-122"/>
                <a:ea typeface="微软雅黑" pitchFamily="34" charset="-122"/>
              </a:rPr>
              <a:t/>
            </a:r>
            <a:br>
              <a:rPr lang="zh-CN" altLang="en-US" dirty="0">
                <a:latin typeface="微软雅黑" pitchFamily="34" charset="-122"/>
                <a:ea typeface="微软雅黑" pitchFamily="34" charset="-122"/>
              </a:rPr>
            </a:br>
            <a:r>
              <a:rPr lang="zh-CN" altLang="en-US" dirty="0">
                <a:latin typeface="微软雅黑" pitchFamily="34" charset="-122"/>
                <a:ea typeface="微软雅黑" pitchFamily="34" charset="-122"/>
              </a:rPr>
              <a:t/>
            </a:r>
            <a:br>
              <a:rPr lang="zh-CN" altLang="en-US" dirty="0">
                <a:latin typeface="微软雅黑" pitchFamily="34" charset="-122"/>
                <a:ea typeface="微软雅黑" pitchFamily="34" charset="-122"/>
              </a:rPr>
            </a:br>
            <a:r>
              <a:rPr lang="en-US" altLang="zh-CN" sz="2800" dirty="0">
                <a:latin typeface="微软雅黑" pitchFamily="34" charset="-122"/>
                <a:ea typeface="微软雅黑" pitchFamily="34" charset="-122"/>
              </a:rPr>
              <a:t>1</a:t>
            </a:r>
            <a:r>
              <a:rPr lang="zh-CN" altLang="en-US" sz="2800" dirty="0">
                <a:latin typeface="微软雅黑" pitchFamily="34" charset="-122"/>
                <a:ea typeface="微软雅黑" pitchFamily="34" charset="-122"/>
              </a:rPr>
              <a:t>、高效沟通技巧</a:t>
            </a:r>
            <a:br>
              <a:rPr lang="zh-CN" altLang="en-US" sz="2800" dirty="0">
                <a:latin typeface="微软雅黑" pitchFamily="34" charset="-122"/>
                <a:ea typeface="微软雅黑" pitchFamily="34" charset="-122"/>
              </a:rPr>
            </a:br>
            <a:r>
              <a:rPr lang="en-US" altLang="zh-CN" sz="2800" dirty="0">
                <a:latin typeface="微软雅黑" pitchFamily="34" charset="-122"/>
                <a:ea typeface="微软雅黑" pitchFamily="34" charset="-122"/>
              </a:rPr>
              <a:t>2</a:t>
            </a:r>
            <a:r>
              <a:rPr lang="zh-CN" altLang="en-US" sz="2800" dirty="0">
                <a:latin typeface="微软雅黑" pitchFamily="34" charset="-122"/>
                <a:ea typeface="微软雅黑" pitchFamily="34" charset="-122"/>
              </a:rPr>
              <a:t>、</a:t>
            </a:r>
            <a:r>
              <a:rPr lang="en-US" altLang="zh-CN" sz="2800" dirty="0">
                <a:latin typeface="微软雅黑" pitchFamily="34" charset="-122"/>
                <a:ea typeface="微软雅黑" pitchFamily="34" charset="-122"/>
              </a:rPr>
              <a:t>JR-</a:t>
            </a:r>
            <a:r>
              <a:rPr lang="zh-CN" altLang="en-US" sz="2800" dirty="0">
                <a:latin typeface="微软雅黑" pitchFamily="34" charset="-122"/>
                <a:ea typeface="微软雅黑" pitchFamily="34" charset="-122"/>
              </a:rPr>
              <a:t>车间主管的领导风格</a:t>
            </a:r>
            <a:br>
              <a:rPr lang="zh-CN" altLang="en-US" sz="2800" dirty="0">
                <a:latin typeface="微软雅黑" pitchFamily="34" charset="-122"/>
                <a:ea typeface="微软雅黑" pitchFamily="34" charset="-122"/>
              </a:rPr>
            </a:br>
            <a:r>
              <a:rPr lang="en-US" altLang="zh-CN" sz="2800" dirty="0">
                <a:latin typeface="微软雅黑" pitchFamily="34" charset="-122"/>
                <a:ea typeface="微软雅黑" pitchFamily="34" charset="-122"/>
              </a:rPr>
              <a:t>3</a:t>
            </a:r>
            <a:r>
              <a:rPr lang="zh-CN" altLang="en-US" sz="2800" dirty="0">
                <a:latin typeface="微软雅黑" pitchFamily="34" charset="-122"/>
                <a:ea typeface="微软雅黑" pitchFamily="34" charset="-122"/>
              </a:rPr>
              <a:t>、</a:t>
            </a:r>
            <a:r>
              <a:rPr lang="en-US" altLang="zh-CN" sz="2800" dirty="0">
                <a:latin typeface="微软雅黑" pitchFamily="34" charset="-122"/>
                <a:ea typeface="微软雅黑" pitchFamily="34" charset="-122"/>
              </a:rPr>
              <a:t>JR-</a:t>
            </a:r>
            <a:r>
              <a:rPr lang="zh-CN" altLang="en-US" sz="2800" dirty="0">
                <a:latin typeface="微软雅黑" pitchFamily="34" charset="-122"/>
                <a:ea typeface="微软雅黑" pitchFamily="34" charset="-122"/>
              </a:rPr>
              <a:t>情境领导模式（员工差异性管理）</a:t>
            </a:r>
            <a:br>
              <a:rPr lang="zh-CN" altLang="en-US" sz="2800" dirty="0">
                <a:latin typeface="微软雅黑" pitchFamily="34" charset="-122"/>
                <a:ea typeface="微软雅黑" pitchFamily="34" charset="-122"/>
              </a:rPr>
            </a:br>
            <a:r>
              <a:rPr lang="en-US" altLang="zh-CN" sz="2800" dirty="0">
                <a:latin typeface="微软雅黑" pitchFamily="34" charset="-122"/>
                <a:ea typeface="微软雅黑" pitchFamily="34" charset="-122"/>
              </a:rPr>
              <a:t>4</a:t>
            </a:r>
            <a:r>
              <a:rPr lang="zh-CN" altLang="en-US" sz="2800" dirty="0">
                <a:latin typeface="微软雅黑" pitchFamily="34" charset="-122"/>
                <a:ea typeface="微软雅黑" pitchFamily="34" charset="-122"/>
              </a:rPr>
              <a:t>、</a:t>
            </a:r>
            <a:r>
              <a:rPr lang="en-US" altLang="zh-CN" sz="2800" dirty="0">
                <a:latin typeface="微软雅黑" pitchFamily="34" charset="-122"/>
                <a:ea typeface="微软雅黑" pitchFamily="34" charset="-122"/>
              </a:rPr>
              <a:t>JR-</a:t>
            </a:r>
            <a:r>
              <a:rPr lang="zh-CN" altLang="en-US" sz="2800" dirty="0">
                <a:latin typeface="微软雅黑" pitchFamily="34" charset="-122"/>
                <a:ea typeface="微软雅黑" pitchFamily="34" charset="-122"/>
              </a:rPr>
              <a:t>感情管理技巧</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15842"/>
                                        </p:tgtEl>
                                        <p:attrNameLst>
                                          <p:attrName>style.visibility</p:attrName>
                                        </p:attrNameLst>
                                      </p:cBhvr>
                                      <p:to>
                                        <p:strVal val="visible"/>
                                      </p:to>
                                    </p:set>
                                    <p:animEffect transition="in" filter="blinds(horizontal)">
                                      <p:cBhvr>
                                        <p:cTn id="7" dur="500"/>
                                        <p:tgtEl>
                                          <p:spTgt spid="1315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584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9714" name="标题 3"/>
          <p:cNvSpPr>
            <a:spLocks noGrp="1"/>
          </p:cNvSpPr>
          <p:nvPr>
            <p:ph type="ctrTitle" idx="4294967295"/>
          </p:nvPr>
        </p:nvSpPr>
        <p:spPr>
          <a:xfrm>
            <a:off x="742950" y="2714625"/>
            <a:ext cx="8420100" cy="1471613"/>
          </a:xfrm>
        </p:spPr>
        <p:txBody>
          <a:bodyPr lIns="91386" tIns="45690" rIns="91386" bIns="45690"/>
          <a:lstStyle/>
          <a:p>
            <a:pPr algn="ctr"/>
            <a:r>
              <a:rPr lang="zh-CN" altLang="en-US">
                <a:latin typeface="微软雅黑" pitchFamily="34" charset="-122"/>
                <a:ea typeface="微软雅黑" pitchFamily="34" charset="-122"/>
              </a:rPr>
              <a:t>   第二部分：</a:t>
            </a:r>
            <a:br>
              <a:rPr lang="zh-CN" altLang="en-US">
                <a:latin typeface="微软雅黑" pitchFamily="34" charset="-122"/>
                <a:ea typeface="微软雅黑" pitchFamily="34" charset="-122"/>
              </a:rPr>
            </a:br>
            <a:r>
              <a:rPr lang="zh-CN" altLang="en-US">
                <a:latin typeface="微软雅黑" pitchFamily="34" charset="-122"/>
                <a:ea typeface="微软雅黑" pitchFamily="34" charset="-122"/>
              </a:rPr>
              <a:t/>
            </a:r>
            <a:br>
              <a:rPr lang="zh-CN" altLang="en-US">
                <a:latin typeface="微软雅黑" pitchFamily="34" charset="-122"/>
                <a:ea typeface="微软雅黑" pitchFamily="34" charset="-122"/>
              </a:rPr>
            </a:br>
            <a:r>
              <a:rPr lang="en-US" altLang="zh-CN">
                <a:latin typeface="微软雅黑" pitchFamily="34" charset="-122"/>
                <a:ea typeface="微软雅黑" pitchFamily="34" charset="-122"/>
              </a:rPr>
              <a:t>1</a:t>
            </a:r>
            <a:r>
              <a:rPr lang="zh-CN" altLang="en-US">
                <a:latin typeface="微软雅黑" pitchFamily="34" charset="-122"/>
                <a:ea typeface="微软雅黑" pitchFamily="34" charset="-122"/>
              </a:rPr>
              <a:t>、</a:t>
            </a:r>
            <a:r>
              <a:rPr lang="zh-CN" altLang="en-US">
                <a:latin typeface="微软雅黑" pitchFamily="34" charset="-122"/>
                <a:ea typeface="微软雅黑" pitchFamily="34" charset="-122"/>
                <a:cs typeface="Times New Roman" pitchFamily="18" charset="0"/>
              </a:rPr>
              <a:t>高效工作沟通技巧</a:t>
            </a:r>
            <a:r>
              <a:rPr lang="zh-CN" altLang="en-US">
                <a:latin typeface="微软雅黑" pitchFamily="34" charset="-122"/>
                <a:ea typeface="微软雅黑" pitchFamily="34" charset="-122"/>
              </a:rPr>
              <a:t> </a:t>
            </a:r>
            <a:br>
              <a:rPr lang="zh-CN" altLang="en-US">
                <a:latin typeface="微软雅黑" pitchFamily="34" charset="-122"/>
                <a:ea typeface="微软雅黑" pitchFamily="34" charset="-122"/>
              </a:rPr>
            </a:br>
            <a:r>
              <a:rPr lang="zh-CN" altLang="en-US">
                <a:latin typeface="微软雅黑" pitchFamily="34" charset="-122"/>
                <a:ea typeface="微软雅黑" pitchFamily="34" charset="-122"/>
              </a:rPr>
              <a:t/>
            </a:r>
            <a:br>
              <a:rPr lang="zh-CN" altLang="en-US">
                <a:latin typeface="微软雅黑" pitchFamily="34" charset="-122"/>
                <a:ea typeface="微软雅黑" pitchFamily="34" charset="-122"/>
              </a:rPr>
            </a:br>
            <a:endParaRPr lang="zh-CN" altLang="en-US">
              <a:latin typeface="微软雅黑" pitchFamily="34" charset="-122"/>
              <a:ea typeface="微软雅黑"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79714"/>
                                        </p:tgtEl>
                                        <p:attrNameLst>
                                          <p:attrName>style.visibility</p:attrName>
                                        </p:attrNameLst>
                                      </p:cBhvr>
                                      <p:to>
                                        <p:strVal val="visible"/>
                                      </p:to>
                                    </p:set>
                                    <p:animEffect transition="in" filter="blinds(horizontal)">
                                      <p:cBhvr>
                                        <p:cTn id="7" dur="500"/>
                                        <p:tgtEl>
                                          <p:spTgt spid="17797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97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7490" name="Rectangle 2"/>
          <p:cNvSpPr>
            <a:spLocks noGrp="1" noChangeArrowheads="1"/>
          </p:cNvSpPr>
          <p:nvPr>
            <p:ph type="title"/>
          </p:nvPr>
        </p:nvSpPr>
        <p:spPr>
          <a:xfrm>
            <a:off x="1641475" y="293688"/>
            <a:ext cx="3995738" cy="1208087"/>
          </a:xfrm>
        </p:spPr>
        <p:txBody>
          <a:bodyPr/>
          <a:lstStyle/>
          <a:p>
            <a:r>
              <a:rPr lang="en-US" altLang="zh-CN"/>
              <a:t>1</a:t>
            </a:r>
            <a:r>
              <a:rPr lang="zh-CN" altLang="en-US"/>
              <a:t>、什么是沟通？</a:t>
            </a:r>
          </a:p>
        </p:txBody>
      </p:sp>
      <p:sp>
        <p:nvSpPr>
          <p:cNvPr id="1727491" name="Rectangle 3"/>
          <p:cNvSpPr>
            <a:spLocks noGrp="1" noChangeArrowheads="1"/>
          </p:cNvSpPr>
          <p:nvPr>
            <p:ph type="body" idx="1"/>
          </p:nvPr>
        </p:nvSpPr>
        <p:spPr/>
        <p:txBody>
          <a:bodyPr/>
          <a:lstStyle/>
          <a:p>
            <a:pPr marL="0" indent="814388" defTabSz="914400">
              <a:lnSpc>
                <a:spcPct val="200000"/>
              </a:lnSpc>
            </a:pPr>
            <a:r>
              <a:rPr lang="zh-CN" altLang="en-US" sz="3200">
                <a:solidFill>
                  <a:srgbClr val="000074"/>
                </a:solidFill>
              </a:rPr>
              <a:t>沟通是为了一个设定的</a:t>
            </a:r>
            <a:r>
              <a:rPr lang="zh-CN" altLang="en-US" sz="3200" b="1">
                <a:solidFill>
                  <a:srgbClr val="FF9327"/>
                </a:solidFill>
              </a:rPr>
              <a:t>目标</a:t>
            </a:r>
            <a:r>
              <a:rPr lang="zh-CN" altLang="en-US" sz="3200">
                <a:solidFill>
                  <a:srgbClr val="FF9327"/>
                </a:solidFill>
              </a:rPr>
              <a:t>，把</a:t>
            </a:r>
            <a:r>
              <a:rPr lang="zh-CN" altLang="en-US" sz="3200" b="1">
                <a:solidFill>
                  <a:srgbClr val="FF9327"/>
                </a:solidFill>
              </a:rPr>
              <a:t>信息、思想</a:t>
            </a:r>
            <a:r>
              <a:rPr lang="zh-CN" altLang="en-US" sz="3200">
                <a:solidFill>
                  <a:srgbClr val="FF9327"/>
                </a:solidFill>
              </a:rPr>
              <a:t>和</a:t>
            </a:r>
            <a:r>
              <a:rPr lang="zh-CN" altLang="en-US" sz="3200" b="1">
                <a:solidFill>
                  <a:srgbClr val="FF9327"/>
                </a:solidFill>
              </a:rPr>
              <a:t>情感</a:t>
            </a:r>
            <a:r>
              <a:rPr lang="zh-CN" altLang="en-US" sz="3200">
                <a:solidFill>
                  <a:srgbClr val="000078"/>
                </a:solidFill>
              </a:rPr>
              <a:t>在个人或群体间传递，并且达成</a:t>
            </a:r>
            <a:r>
              <a:rPr lang="zh-CN" altLang="en-US" sz="3200" b="1">
                <a:solidFill>
                  <a:srgbClr val="FF9327"/>
                </a:solidFill>
              </a:rPr>
              <a:t>共同协议的过程</a:t>
            </a:r>
            <a:r>
              <a:rPr lang="zh-CN" altLang="en-US" sz="3200">
                <a:solidFill>
                  <a:srgbClr val="FF9327"/>
                </a:solidFill>
              </a:rPr>
              <a:t>。</a:t>
            </a: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2610" name="Rectangle 2"/>
          <p:cNvSpPr>
            <a:spLocks noGrp="1" noChangeArrowheads="1"/>
          </p:cNvSpPr>
          <p:nvPr>
            <p:ph type="title"/>
          </p:nvPr>
        </p:nvSpPr>
        <p:spPr/>
        <p:txBody>
          <a:bodyPr/>
          <a:lstStyle/>
          <a:p>
            <a:r>
              <a:rPr lang="zh-CN" altLang="en-US"/>
              <a:t>沟通的两种方式</a:t>
            </a:r>
          </a:p>
        </p:txBody>
      </p:sp>
      <p:sp>
        <p:nvSpPr>
          <p:cNvPr id="1732611" name="AutoShape 3"/>
          <p:cNvSpPr>
            <a:spLocks noChangeArrowheads="1"/>
          </p:cNvSpPr>
          <p:nvPr/>
        </p:nvSpPr>
        <p:spPr bwMode="auto">
          <a:xfrm>
            <a:off x="3987800" y="1876425"/>
            <a:ext cx="1695450" cy="642938"/>
          </a:xfrm>
          <a:prstGeom prst="roundRect">
            <a:avLst>
              <a:gd name="adj" fmla="val 16667"/>
            </a:avLst>
          </a:prstGeom>
          <a:gradFill rotWithShape="1">
            <a:gsLst>
              <a:gs pos="0">
                <a:schemeClr val="bg1"/>
              </a:gs>
              <a:gs pos="100000">
                <a:srgbClr val="C1B4F2"/>
              </a:gs>
            </a:gsLst>
            <a:path path="shape">
              <a:fillToRect l="50000" t="50000" r="50000" b="50000"/>
            </a:path>
          </a:gradFill>
          <a:ln w="9525">
            <a:solidFill>
              <a:schemeClr val="tx1"/>
            </a:solidFill>
            <a:round/>
            <a:headEnd/>
            <a:tailEnd/>
          </a:ln>
          <a:effectLst/>
        </p:spPr>
        <p:txBody>
          <a:bodyPr anchor="ctr">
            <a:spAutoFit/>
          </a:bodyPr>
          <a:lstStyle/>
          <a:p>
            <a:pPr>
              <a:spcBef>
                <a:spcPct val="0"/>
              </a:spcBef>
              <a:buSzTx/>
              <a:buFontTx/>
              <a:buNone/>
            </a:pPr>
            <a:r>
              <a:rPr kumimoji="1" lang="zh-CN" altLang="en-US" sz="3200" b="0" i="0">
                <a:latin typeface="Times New Roman" pitchFamily="18" charset="0"/>
              </a:rPr>
              <a:t>沟通</a:t>
            </a:r>
          </a:p>
        </p:txBody>
      </p:sp>
      <p:sp>
        <p:nvSpPr>
          <p:cNvPr id="1732612" name="AutoShape 4"/>
          <p:cNvSpPr>
            <a:spLocks noChangeArrowheads="1"/>
          </p:cNvSpPr>
          <p:nvPr/>
        </p:nvSpPr>
        <p:spPr bwMode="auto">
          <a:xfrm>
            <a:off x="2068513" y="3163888"/>
            <a:ext cx="1146175" cy="642937"/>
          </a:xfrm>
          <a:prstGeom prst="roundRect">
            <a:avLst>
              <a:gd name="adj" fmla="val 16667"/>
            </a:avLst>
          </a:prstGeom>
          <a:gradFill rotWithShape="1">
            <a:gsLst>
              <a:gs pos="0">
                <a:schemeClr val="bg1"/>
              </a:gs>
              <a:gs pos="100000">
                <a:srgbClr val="C1B4F2"/>
              </a:gs>
            </a:gsLst>
            <a:path path="shape">
              <a:fillToRect l="50000" t="50000" r="50000" b="50000"/>
            </a:path>
          </a:gradFill>
          <a:ln w="9525">
            <a:solidFill>
              <a:schemeClr val="tx1"/>
            </a:solidFill>
            <a:round/>
            <a:headEnd/>
            <a:tailEnd/>
          </a:ln>
          <a:effectLst/>
        </p:spPr>
        <p:txBody>
          <a:bodyPr wrap="none" anchor="ctr">
            <a:spAutoFit/>
          </a:bodyPr>
          <a:lstStyle/>
          <a:p>
            <a:pPr>
              <a:spcBef>
                <a:spcPct val="0"/>
              </a:spcBef>
              <a:buSzTx/>
              <a:buFontTx/>
              <a:buNone/>
            </a:pPr>
            <a:r>
              <a:rPr kumimoji="1" lang="zh-CN" altLang="en-US" sz="3200" b="0" i="0">
                <a:latin typeface="Times New Roman" pitchFamily="18" charset="0"/>
              </a:rPr>
              <a:t>语言</a:t>
            </a:r>
          </a:p>
        </p:txBody>
      </p:sp>
      <p:sp>
        <p:nvSpPr>
          <p:cNvPr id="1732613" name="AutoShape 5"/>
          <p:cNvSpPr>
            <a:spLocks noChangeArrowheads="1"/>
          </p:cNvSpPr>
          <p:nvPr/>
        </p:nvSpPr>
        <p:spPr bwMode="auto">
          <a:xfrm>
            <a:off x="4902200" y="4654550"/>
            <a:ext cx="1258888" cy="1181100"/>
          </a:xfrm>
          <a:prstGeom prst="roundRect">
            <a:avLst>
              <a:gd name="adj" fmla="val 16667"/>
            </a:avLst>
          </a:prstGeom>
          <a:gradFill rotWithShape="1">
            <a:gsLst>
              <a:gs pos="0">
                <a:schemeClr val="bg1"/>
              </a:gs>
              <a:gs pos="100000">
                <a:srgbClr val="C1B4F2"/>
              </a:gs>
            </a:gsLst>
            <a:path path="shape">
              <a:fillToRect l="50000" t="50000" r="50000" b="50000"/>
            </a:path>
          </a:gradFill>
          <a:ln w="9525">
            <a:solidFill>
              <a:schemeClr val="tx1"/>
            </a:solidFill>
            <a:round/>
            <a:headEnd/>
            <a:tailEnd/>
          </a:ln>
          <a:effectLst/>
        </p:spPr>
        <p:txBody>
          <a:bodyPr anchor="ctr">
            <a:spAutoFit/>
          </a:bodyPr>
          <a:lstStyle/>
          <a:p>
            <a:pPr>
              <a:spcBef>
                <a:spcPct val="0"/>
              </a:spcBef>
              <a:buSzTx/>
              <a:buFontTx/>
              <a:buNone/>
            </a:pPr>
            <a:r>
              <a:rPr kumimoji="1" lang="zh-CN" altLang="en-US" sz="3200" b="0" i="0">
                <a:latin typeface="Times New Roman" pitchFamily="18" charset="0"/>
              </a:rPr>
              <a:t>声音语气</a:t>
            </a:r>
          </a:p>
        </p:txBody>
      </p:sp>
      <p:sp>
        <p:nvSpPr>
          <p:cNvPr id="1732614" name="AutoShape 6"/>
          <p:cNvSpPr>
            <a:spLocks noChangeArrowheads="1"/>
          </p:cNvSpPr>
          <p:nvPr/>
        </p:nvSpPr>
        <p:spPr bwMode="auto">
          <a:xfrm>
            <a:off x="6116638" y="3108325"/>
            <a:ext cx="1589087" cy="642938"/>
          </a:xfrm>
          <a:prstGeom prst="roundRect">
            <a:avLst>
              <a:gd name="adj" fmla="val 16667"/>
            </a:avLst>
          </a:prstGeom>
          <a:gradFill rotWithShape="1">
            <a:gsLst>
              <a:gs pos="0">
                <a:schemeClr val="bg1"/>
              </a:gs>
              <a:gs pos="100000">
                <a:srgbClr val="C1B4F2"/>
              </a:gs>
            </a:gsLst>
            <a:path path="shape">
              <a:fillToRect l="50000" t="50000" r="50000" b="50000"/>
            </a:path>
          </a:gradFill>
          <a:ln w="9525">
            <a:solidFill>
              <a:schemeClr val="tx1"/>
            </a:solidFill>
            <a:round/>
            <a:headEnd/>
            <a:tailEnd/>
          </a:ln>
          <a:effectLst/>
        </p:spPr>
        <p:txBody>
          <a:bodyPr wrap="none" anchor="ctr">
            <a:spAutoFit/>
          </a:bodyPr>
          <a:lstStyle/>
          <a:p>
            <a:pPr>
              <a:spcBef>
                <a:spcPct val="0"/>
              </a:spcBef>
              <a:buSzTx/>
              <a:buFontTx/>
              <a:buNone/>
            </a:pPr>
            <a:r>
              <a:rPr kumimoji="1" lang="zh-CN" altLang="en-US" sz="3200" b="0" i="0">
                <a:latin typeface="Times New Roman" pitchFamily="18" charset="0"/>
              </a:rPr>
              <a:t>非语言</a:t>
            </a:r>
          </a:p>
        </p:txBody>
      </p:sp>
      <p:sp>
        <p:nvSpPr>
          <p:cNvPr id="1732615" name="AutoShape 7"/>
          <p:cNvSpPr>
            <a:spLocks noChangeArrowheads="1"/>
          </p:cNvSpPr>
          <p:nvPr/>
        </p:nvSpPr>
        <p:spPr bwMode="auto">
          <a:xfrm>
            <a:off x="2820988" y="4524375"/>
            <a:ext cx="1222375" cy="642938"/>
          </a:xfrm>
          <a:prstGeom prst="roundRect">
            <a:avLst>
              <a:gd name="adj" fmla="val 16667"/>
            </a:avLst>
          </a:prstGeom>
          <a:gradFill rotWithShape="1">
            <a:gsLst>
              <a:gs pos="0">
                <a:schemeClr val="bg1"/>
              </a:gs>
              <a:gs pos="100000">
                <a:srgbClr val="C1B4F2"/>
              </a:gs>
            </a:gsLst>
            <a:path path="shape">
              <a:fillToRect l="50000" t="50000" r="50000" b="50000"/>
            </a:path>
          </a:gradFill>
          <a:ln w="9525">
            <a:solidFill>
              <a:schemeClr val="tx1"/>
            </a:solidFill>
            <a:round/>
            <a:headEnd/>
            <a:tailEnd/>
          </a:ln>
          <a:effectLst/>
        </p:spPr>
        <p:txBody>
          <a:bodyPr anchor="ctr">
            <a:spAutoFit/>
          </a:bodyPr>
          <a:lstStyle/>
          <a:p>
            <a:pPr>
              <a:spcBef>
                <a:spcPct val="0"/>
              </a:spcBef>
              <a:buSzTx/>
              <a:buFontTx/>
              <a:buNone/>
            </a:pPr>
            <a:r>
              <a:rPr kumimoji="1" lang="zh-CN" altLang="en-US" sz="3200" b="0" i="0">
                <a:latin typeface="Times New Roman" pitchFamily="18" charset="0"/>
              </a:rPr>
              <a:t>书面</a:t>
            </a:r>
          </a:p>
        </p:txBody>
      </p:sp>
      <p:sp>
        <p:nvSpPr>
          <p:cNvPr id="1732616" name="AutoShape 8"/>
          <p:cNvSpPr>
            <a:spLocks noChangeArrowheads="1"/>
          </p:cNvSpPr>
          <p:nvPr/>
        </p:nvSpPr>
        <p:spPr bwMode="auto">
          <a:xfrm>
            <a:off x="947738" y="4541838"/>
            <a:ext cx="1276350" cy="642937"/>
          </a:xfrm>
          <a:prstGeom prst="roundRect">
            <a:avLst>
              <a:gd name="adj" fmla="val 16667"/>
            </a:avLst>
          </a:prstGeom>
          <a:gradFill rotWithShape="1">
            <a:gsLst>
              <a:gs pos="0">
                <a:schemeClr val="bg1"/>
              </a:gs>
              <a:gs pos="100000">
                <a:srgbClr val="C1B4F2"/>
              </a:gs>
            </a:gsLst>
            <a:path path="shape">
              <a:fillToRect l="50000" t="50000" r="50000" b="50000"/>
            </a:path>
          </a:gradFill>
          <a:ln w="9525">
            <a:solidFill>
              <a:schemeClr val="tx1"/>
            </a:solidFill>
            <a:round/>
            <a:headEnd/>
            <a:tailEnd/>
          </a:ln>
          <a:effectLst/>
        </p:spPr>
        <p:txBody>
          <a:bodyPr anchor="ctr">
            <a:spAutoFit/>
          </a:bodyPr>
          <a:lstStyle/>
          <a:p>
            <a:pPr>
              <a:spcBef>
                <a:spcPct val="0"/>
              </a:spcBef>
              <a:buSzTx/>
              <a:buFontTx/>
              <a:buNone/>
            </a:pPr>
            <a:r>
              <a:rPr kumimoji="1" lang="zh-CN" altLang="en-US" sz="3200" b="0" i="0">
                <a:latin typeface="Times New Roman" pitchFamily="18" charset="0"/>
              </a:rPr>
              <a:t>口头</a:t>
            </a:r>
          </a:p>
        </p:txBody>
      </p:sp>
      <p:sp>
        <p:nvSpPr>
          <p:cNvPr id="1732617" name="AutoShape 9"/>
          <p:cNvSpPr>
            <a:spLocks noChangeArrowheads="1"/>
          </p:cNvSpPr>
          <p:nvPr/>
        </p:nvSpPr>
        <p:spPr bwMode="auto">
          <a:xfrm>
            <a:off x="6405563" y="4608513"/>
            <a:ext cx="1241425" cy="1181100"/>
          </a:xfrm>
          <a:prstGeom prst="roundRect">
            <a:avLst>
              <a:gd name="adj" fmla="val 16667"/>
            </a:avLst>
          </a:prstGeom>
          <a:gradFill rotWithShape="1">
            <a:gsLst>
              <a:gs pos="0">
                <a:schemeClr val="bg1"/>
              </a:gs>
              <a:gs pos="100000">
                <a:srgbClr val="C1B4F2"/>
              </a:gs>
            </a:gsLst>
            <a:path path="shape">
              <a:fillToRect l="50000" t="50000" r="50000" b="50000"/>
            </a:path>
          </a:gradFill>
          <a:ln w="9525">
            <a:solidFill>
              <a:schemeClr val="tx1"/>
            </a:solidFill>
            <a:round/>
            <a:headEnd/>
            <a:tailEnd/>
          </a:ln>
          <a:effectLst/>
        </p:spPr>
        <p:txBody>
          <a:bodyPr anchor="ctr">
            <a:spAutoFit/>
          </a:bodyPr>
          <a:lstStyle/>
          <a:p>
            <a:pPr>
              <a:spcBef>
                <a:spcPct val="0"/>
              </a:spcBef>
              <a:buSzTx/>
              <a:buFontTx/>
              <a:buNone/>
            </a:pPr>
            <a:r>
              <a:rPr kumimoji="1" lang="zh-CN" altLang="en-US" sz="3200" b="0" i="0">
                <a:latin typeface="Times New Roman" pitchFamily="18" charset="0"/>
              </a:rPr>
              <a:t>肢体语言</a:t>
            </a:r>
          </a:p>
        </p:txBody>
      </p:sp>
      <p:sp>
        <p:nvSpPr>
          <p:cNvPr id="1732618" name="AutoShape 10"/>
          <p:cNvSpPr>
            <a:spLocks noChangeArrowheads="1"/>
          </p:cNvSpPr>
          <p:nvPr/>
        </p:nvSpPr>
        <p:spPr bwMode="auto">
          <a:xfrm>
            <a:off x="7921625" y="4597400"/>
            <a:ext cx="1208088" cy="1177925"/>
          </a:xfrm>
          <a:prstGeom prst="roundRect">
            <a:avLst>
              <a:gd name="adj" fmla="val 16667"/>
            </a:avLst>
          </a:prstGeom>
          <a:gradFill rotWithShape="1">
            <a:gsLst>
              <a:gs pos="0">
                <a:schemeClr val="bg1"/>
              </a:gs>
              <a:gs pos="100000">
                <a:srgbClr val="C1B4F2"/>
              </a:gs>
            </a:gsLst>
            <a:path path="shape">
              <a:fillToRect l="50000" t="50000" r="50000" b="50000"/>
            </a:path>
          </a:gradFill>
          <a:ln w="9525">
            <a:solidFill>
              <a:schemeClr val="tx1"/>
            </a:solidFill>
            <a:round/>
            <a:headEnd/>
            <a:tailEnd/>
          </a:ln>
          <a:effectLst/>
        </p:spPr>
        <p:txBody>
          <a:bodyPr anchor="ctr">
            <a:spAutoFit/>
          </a:bodyPr>
          <a:lstStyle/>
          <a:p>
            <a:pPr>
              <a:spcBef>
                <a:spcPct val="0"/>
              </a:spcBef>
              <a:buSzTx/>
              <a:buFontTx/>
              <a:buNone/>
            </a:pPr>
            <a:r>
              <a:rPr kumimoji="1" lang="zh-CN" altLang="en-US" sz="3200" b="0" i="0">
                <a:latin typeface="Times New Roman" pitchFamily="18" charset="0"/>
              </a:rPr>
              <a:t>身体动作</a:t>
            </a:r>
          </a:p>
        </p:txBody>
      </p:sp>
      <p:sp>
        <p:nvSpPr>
          <p:cNvPr id="1732619" name="Line 11"/>
          <p:cNvSpPr>
            <a:spLocks noChangeShapeType="1"/>
          </p:cNvSpPr>
          <p:nvPr/>
        </p:nvSpPr>
        <p:spPr bwMode="auto">
          <a:xfrm flipH="1">
            <a:off x="2682875" y="2565400"/>
            <a:ext cx="1255713" cy="614363"/>
          </a:xfrm>
          <a:prstGeom prst="line">
            <a:avLst/>
          </a:prstGeom>
          <a:noFill/>
          <a:ln w="9525">
            <a:solidFill>
              <a:schemeClr val="tx1"/>
            </a:solidFill>
            <a:round/>
            <a:headEnd/>
            <a:tailEnd type="triangle" w="med" len="med"/>
          </a:ln>
          <a:effectLst/>
        </p:spPr>
        <p:txBody>
          <a:bodyPr/>
          <a:lstStyle/>
          <a:p>
            <a:endParaRPr lang="zh-CN" altLang="en-US"/>
          </a:p>
        </p:txBody>
      </p:sp>
      <p:sp>
        <p:nvSpPr>
          <p:cNvPr id="1732620" name="Line 12"/>
          <p:cNvSpPr>
            <a:spLocks noChangeShapeType="1"/>
          </p:cNvSpPr>
          <p:nvPr/>
        </p:nvSpPr>
        <p:spPr bwMode="auto">
          <a:xfrm>
            <a:off x="5734050" y="2565400"/>
            <a:ext cx="1117600" cy="487363"/>
          </a:xfrm>
          <a:prstGeom prst="line">
            <a:avLst/>
          </a:prstGeom>
          <a:noFill/>
          <a:ln w="9525">
            <a:solidFill>
              <a:schemeClr val="tx1"/>
            </a:solidFill>
            <a:round/>
            <a:headEnd/>
            <a:tailEnd type="triangle" w="med" len="med"/>
          </a:ln>
          <a:effectLst/>
        </p:spPr>
        <p:txBody>
          <a:bodyPr/>
          <a:lstStyle/>
          <a:p>
            <a:endParaRPr lang="zh-CN" altLang="en-US"/>
          </a:p>
        </p:txBody>
      </p:sp>
      <p:sp>
        <p:nvSpPr>
          <p:cNvPr id="1732621" name="Line 13"/>
          <p:cNvSpPr>
            <a:spLocks noChangeShapeType="1"/>
          </p:cNvSpPr>
          <p:nvPr/>
        </p:nvSpPr>
        <p:spPr bwMode="auto">
          <a:xfrm flipH="1">
            <a:off x="1600200" y="3890963"/>
            <a:ext cx="412750" cy="457200"/>
          </a:xfrm>
          <a:prstGeom prst="line">
            <a:avLst/>
          </a:prstGeom>
          <a:noFill/>
          <a:ln w="9525">
            <a:solidFill>
              <a:schemeClr val="tx1"/>
            </a:solidFill>
            <a:round/>
            <a:headEnd/>
            <a:tailEnd type="triangle" w="med" len="med"/>
          </a:ln>
          <a:effectLst/>
        </p:spPr>
        <p:txBody>
          <a:bodyPr/>
          <a:lstStyle/>
          <a:p>
            <a:endParaRPr lang="zh-CN" altLang="en-US"/>
          </a:p>
        </p:txBody>
      </p:sp>
      <p:sp>
        <p:nvSpPr>
          <p:cNvPr id="1732622" name="Line 14"/>
          <p:cNvSpPr>
            <a:spLocks noChangeShapeType="1"/>
          </p:cNvSpPr>
          <p:nvPr/>
        </p:nvSpPr>
        <p:spPr bwMode="auto">
          <a:xfrm>
            <a:off x="3013075" y="3887788"/>
            <a:ext cx="495300" cy="533400"/>
          </a:xfrm>
          <a:prstGeom prst="line">
            <a:avLst/>
          </a:prstGeom>
          <a:noFill/>
          <a:ln w="9525">
            <a:solidFill>
              <a:schemeClr val="tx1"/>
            </a:solidFill>
            <a:round/>
            <a:headEnd/>
            <a:tailEnd type="triangle" w="med" len="med"/>
          </a:ln>
          <a:effectLst/>
        </p:spPr>
        <p:txBody>
          <a:bodyPr/>
          <a:lstStyle/>
          <a:p>
            <a:endParaRPr lang="zh-CN" altLang="en-US"/>
          </a:p>
        </p:txBody>
      </p:sp>
      <p:sp>
        <p:nvSpPr>
          <p:cNvPr id="1732623" name="Line 15"/>
          <p:cNvSpPr>
            <a:spLocks noChangeShapeType="1"/>
          </p:cNvSpPr>
          <p:nvPr/>
        </p:nvSpPr>
        <p:spPr bwMode="auto">
          <a:xfrm flipH="1">
            <a:off x="5576888" y="3789363"/>
            <a:ext cx="625475" cy="792162"/>
          </a:xfrm>
          <a:prstGeom prst="line">
            <a:avLst/>
          </a:prstGeom>
          <a:noFill/>
          <a:ln w="9525">
            <a:solidFill>
              <a:schemeClr val="tx1"/>
            </a:solidFill>
            <a:round/>
            <a:headEnd/>
            <a:tailEnd type="triangle" w="med" len="med"/>
          </a:ln>
          <a:effectLst/>
        </p:spPr>
        <p:txBody>
          <a:bodyPr/>
          <a:lstStyle/>
          <a:p>
            <a:endParaRPr lang="zh-CN" altLang="en-US"/>
          </a:p>
        </p:txBody>
      </p:sp>
      <p:sp>
        <p:nvSpPr>
          <p:cNvPr id="1732624" name="Line 16"/>
          <p:cNvSpPr>
            <a:spLocks noChangeShapeType="1"/>
          </p:cNvSpPr>
          <p:nvPr/>
        </p:nvSpPr>
        <p:spPr bwMode="auto">
          <a:xfrm>
            <a:off x="6904038" y="3789363"/>
            <a:ext cx="0" cy="792162"/>
          </a:xfrm>
          <a:prstGeom prst="line">
            <a:avLst/>
          </a:prstGeom>
          <a:noFill/>
          <a:ln w="9525">
            <a:solidFill>
              <a:schemeClr val="tx1"/>
            </a:solidFill>
            <a:round/>
            <a:headEnd/>
            <a:tailEnd type="triangle" w="med" len="med"/>
          </a:ln>
          <a:effectLst/>
        </p:spPr>
        <p:txBody>
          <a:bodyPr/>
          <a:lstStyle/>
          <a:p>
            <a:endParaRPr lang="zh-CN" altLang="en-US"/>
          </a:p>
        </p:txBody>
      </p:sp>
      <p:sp>
        <p:nvSpPr>
          <p:cNvPr id="1732625" name="Line 17"/>
          <p:cNvSpPr>
            <a:spLocks noChangeShapeType="1"/>
          </p:cNvSpPr>
          <p:nvPr/>
        </p:nvSpPr>
        <p:spPr bwMode="auto">
          <a:xfrm>
            <a:off x="7605713" y="3789363"/>
            <a:ext cx="701675" cy="792162"/>
          </a:xfrm>
          <a:prstGeom prst="line">
            <a:avLst/>
          </a:prstGeom>
          <a:noFill/>
          <a:ln w="9525">
            <a:solidFill>
              <a:schemeClr val="tx1"/>
            </a:solidFill>
            <a:round/>
            <a:headEnd/>
            <a:tailEnd type="triangle" w="med" len="med"/>
          </a:ln>
          <a:effectLst/>
        </p:spPr>
        <p:txBody>
          <a:bodyPr/>
          <a:lstStyle/>
          <a:p>
            <a:endParaRPr lang="zh-CN" altLang="en-US"/>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6706" name="Rectangle 2"/>
          <p:cNvSpPr>
            <a:spLocks noGrp="1" noChangeArrowheads="1"/>
          </p:cNvSpPr>
          <p:nvPr>
            <p:ph type="title"/>
          </p:nvPr>
        </p:nvSpPr>
        <p:spPr>
          <a:xfrm>
            <a:off x="1284288" y="361950"/>
            <a:ext cx="6067425" cy="863600"/>
          </a:xfrm>
        </p:spPr>
        <p:txBody>
          <a:bodyPr/>
          <a:lstStyle/>
          <a:p>
            <a:r>
              <a:rPr lang="zh-CN" altLang="en-US"/>
              <a:t>导致沟通失败的原因有哪些？</a:t>
            </a:r>
          </a:p>
        </p:txBody>
      </p:sp>
      <p:sp>
        <p:nvSpPr>
          <p:cNvPr id="1736707" name="Rectangle 3"/>
          <p:cNvSpPr>
            <a:spLocks noGrp="1" noChangeArrowheads="1"/>
          </p:cNvSpPr>
          <p:nvPr>
            <p:ph type="body" idx="1"/>
          </p:nvPr>
        </p:nvSpPr>
        <p:spPr>
          <a:xfrm>
            <a:off x="495300" y="1411288"/>
            <a:ext cx="8915400" cy="4249737"/>
          </a:xfrm>
        </p:spPr>
        <p:txBody>
          <a:bodyPr/>
          <a:lstStyle/>
          <a:p>
            <a:pPr marL="609600" indent="-609600" defTabSz="914400">
              <a:lnSpc>
                <a:spcPct val="110000"/>
              </a:lnSpc>
              <a:buFont typeface="Wingdings" pitchFamily="2" charset="2"/>
              <a:buAutoNum type="arabicPeriod"/>
            </a:pPr>
            <a:r>
              <a:rPr lang="zh-CN" altLang="en-US" sz="2400"/>
              <a:t>缺乏信息或知识。</a:t>
            </a:r>
          </a:p>
          <a:p>
            <a:pPr marL="609600" indent="-609600" defTabSz="914400">
              <a:lnSpc>
                <a:spcPct val="110000"/>
              </a:lnSpc>
              <a:buFont typeface="Wingdings" pitchFamily="2" charset="2"/>
              <a:buAutoNum type="arabicPeriod"/>
            </a:pPr>
            <a:r>
              <a:rPr lang="zh-CN" altLang="en-US" sz="2400"/>
              <a:t>没有说明重要性。</a:t>
            </a:r>
          </a:p>
          <a:p>
            <a:pPr marL="609600" indent="-609600" defTabSz="914400">
              <a:lnSpc>
                <a:spcPct val="110000"/>
              </a:lnSpc>
              <a:buFont typeface="Wingdings" pitchFamily="2" charset="2"/>
              <a:buAutoNum type="arabicPeriod"/>
            </a:pPr>
            <a:r>
              <a:rPr lang="zh-CN" altLang="en-US" sz="2400"/>
              <a:t>只注重了表达，而没有注重倾听。</a:t>
            </a:r>
          </a:p>
          <a:p>
            <a:pPr marL="609600" indent="-609600" defTabSz="914400">
              <a:lnSpc>
                <a:spcPct val="110000"/>
              </a:lnSpc>
              <a:buFont typeface="Wingdings" pitchFamily="2" charset="2"/>
              <a:buAutoNum type="arabicPeriod"/>
            </a:pPr>
            <a:r>
              <a:rPr lang="zh-CN" altLang="en-US" sz="2400"/>
              <a:t>没有完全理解对方的话，以致询问不当。</a:t>
            </a:r>
          </a:p>
          <a:p>
            <a:pPr marL="609600" indent="-609600" defTabSz="914400">
              <a:lnSpc>
                <a:spcPct val="110000"/>
              </a:lnSpc>
              <a:buFont typeface="Wingdings" pitchFamily="2" charset="2"/>
              <a:buAutoNum type="arabicPeriod"/>
            </a:pPr>
            <a:r>
              <a:rPr lang="zh-CN" altLang="en-US" sz="2400"/>
              <a:t>时间太短。</a:t>
            </a:r>
          </a:p>
          <a:p>
            <a:pPr marL="609600" indent="-609600" defTabSz="914400">
              <a:lnSpc>
                <a:spcPct val="110000"/>
              </a:lnSpc>
              <a:buFont typeface="Wingdings" pitchFamily="2" charset="2"/>
              <a:buAutoNum type="arabicPeriod"/>
            </a:pPr>
            <a:r>
              <a:rPr lang="zh-CN" altLang="en-US" sz="2400"/>
              <a:t>不良的情绪。</a:t>
            </a:r>
          </a:p>
          <a:p>
            <a:pPr marL="609600" indent="-609600" defTabSz="914400">
              <a:lnSpc>
                <a:spcPct val="110000"/>
              </a:lnSpc>
              <a:buFont typeface="Wingdings" pitchFamily="2" charset="2"/>
              <a:buAutoNum type="arabicPeriod"/>
            </a:pPr>
            <a:r>
              <a:rPr lang="zh-CN" altLang="en-US" sz="2400"/>
              <a:t>没有注重反馈。</a:t>
            </a:r>
          </a:p>
          <a:p>
            <a:pPr marL="609600" indent="-609600" defTabSz="914400">
              <a:lnSpc>
                <a:spcPct val="110000"/>
              </a:lnSpc>
              <a:buFont typeface="Wingdings" pitchFamily="2" charset="2"/>
              <a:buAutoNum type="arabicPeriod"/>
            </a:pPr>
            <a:r>
              <a:rPr lang="zh-CN" altLang="en-US" sz="2400"/>
              <a:t>没有理解他人的需求。</a:t>
            </a:r>
          </a:p>
          <a:p>
            <a:pPr marL="609600" indent="-609600" defTabSz="914400">
              <a:lnSpc>
                <a:spcPct val="110000"/>
              </a:lnSpc>
              <a:buFont typeface="Wingdings" pitchFamily="2" charset="2"/>
              <a:buAutoNum type="arabicPeriod"/>
            </a:pPr>
            <a:r>
              <a:rPr lang="zh-CN" altLang="en-US" sz="2400"/>
              <a:t>职位的差距、文化的差距也会造成很多沟通的失败。</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367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367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367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367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367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3670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3670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3670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3670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9778" name="Rectangle 2"/>
          <p:cNvSpPr>
            <a:spLocks noGrp="1" noChangeArrowheads="1"/>
          </p:cNvSpPr>
          <p:nvPr>
            <p:ph type="title"/>
          </p:nvPr>
        </p:nvSpPr>
        <p:spPr>
          <a:xfrm>
            <a:off x="1390650" y="490538"/>
            <a:ext cx="6221413" cy="347662"/>
          </a:xfrm>
        </p:spPr>
        <p:txBody>
          <a:bodyPr/>
          <a:lstStyle/>
          <a:p>
            <a:r>
              <a:rPr lang="zh-CN" altLang="en-US"/>
              <a:t>完整的沟通过程：</a:t>
            </a:r>
          </a:p>
        </p:txBody>
      </p:sp>
      <p:sp>
        <p:nvSpPr>
          <p:cNvPr id="1739779" name="Rectangle 3"/>
          <p:cNvSpPr>
            <a:spLocks noGrp="1" noChangeArrowheads="1"/>
          </p:cNvSpPr>
          <p:nvPr>
            <p:ph type="body" idx="1"/>
          </p:nvPr>
        </p:nvSpPr>
        <p:spPr>
          <a:xfrm>
            <a:off x="774700" y="5116513"/>
            <a:ext cx="8234363" cy="668337"/>
          </a:xfrm>
        </p:spPr>
        <p:txBody>
          <a:bodyPr/>
          <a:lstStyle/>
          <a:p>
            <a:pPr marL="1423988" indent="-615950" defTabSz="914400">
              <a:tabLst>
                <a:tab pos="1423988" algn="l"/>
              </a:tabLst>
            </a:pPr>
            <a:endParaRPr lang="zh-CN" altLang="en-US" sz="3200" b="1"/>
          </a:p>
          <a:p>
            <a:pPr marL="1423988" indent="-615950" defTabSz="914400">
              <a:tabLst>
                <a:tab pos="1423988" algn="l"/>
              </a:tabLst>
            </a:pPr>
            <a:r>
              <a:rPr lang="zh-CN" altLang="en-US" sz="3200" b="1"/>
              <a:t>面对面的沟通是最好的沟通方式</a:t>
            </a:r>
          </a:p>
        </p:txBody>
      </p:sp>
      <p:sp>
        <p:nvSpPr>
          <p:cNvPr id="1739780" name="AutoShape 4"/>
          <p:cNvSpPr>
            <a:spLocks noChangeArrowheads="1"/>
          </p:cNvSpPr>
          <p:nvPr/>
        </p:nvSpPr>
        <p:spPr bwMode="auto">
          <a:xfrm>
            <a:off x="4330700" y="2057400"/>
            <a:ext cx="1238250" cy="914400"/>
          </a:xfrm>
          <a:prstGeom prst="roundRect">
            <a:avLst>
              <a:gd name="adj" fmla="val 16667"/>
            </a:avLst>
          </a:prstGeom>
          <a:gradFill rotWithShape="1">
            <a:gsLst>
              <a:gs pos="0">
                <a:srgbClr val="E1F5FB"/>
              </a:gs>
              <a:gs pos="100000">
                <a:srgbClr val="9BA6F7"/>
              </a:gs>
            </a:gsLst>
            <a:path path="shape">
              <a:fillToRect l="50000" t="50000" r="50000" b="50000"/>
            </a:path>
          </a:gradFill>
          <a:ln w="9525">
            <a:solidFill>
              <a:schemeClr val="tx1"/>
            </a:solidFill>
            <a:round/>
            <a:headEnd/>
            <a:tailEnd/>
          </a:ln>
          <a:effectLst/>
        </p:spPr>
        <p:txBody>
          <a:bodyPr wrap="none" anchor="ctr"/>
          <a:lstStyle/>
          <a:p>
            <a:pPr>
              <a:spcBef>
                <a:spcPct val="0"/>
              </a:spcBef>
              <a:buSzTx/>
              <a:buFontTx/>
              <a:buNone/>
            </a:pPr>
            <a:r>
              <a:rPr kumimoji="1" lang="zh-CN" altLang="en-US" b="0" i="0">
                <a:latin typeface="Times New Roman" pitchFamily="18" charset="0"/>
              </a:rPr>
              <a:t>接收</a:t>
            </a:r>
          </a:p>
        </p:txBody>
      </p:sp>
      <p:sp>
        <p:nvSpPr>
          <p:cNvPr id="1739781" name="AutoShape 5"/>
          <p:cNvSpPr>
            <a:spLocks noChangeArrowheads="1"/>
          </p:cNvSpPr>
          <p:nvPr/>
        </p:nvSpPr>
        <p:spPr bwMode="auto">
          <a:xfrm>
            <a:off x="5899150" y="4038600"/>
            <a:ext cx="1238250" cy="914400"/>
          </a:xfrm>
          <a:prstGeom prst="roundRect">
            <a:avLst>
              <a:gd name="adj" fmla="val 16667"/>
            </a:avLst>
          </a:prstGeom>
          <a:gradFill rotWithShape="1">
            <a:gsLst>
              <a:gs pos="0">
                <a:srgbClr val="E1F5FB"/>
              </a:gs>
              <a:gs pos="100000">
                <a:srgbClr val="9BA6F7"/>
              </a:gs>
            </a:gsLst>
            <a:path path="shape">
              <a:fillToRect l="50000" t="50000" r="50000" b="50000"/>
            </a:path>
          </a:gradFill>
          <a:ln w="9525">
            <a:solidFill>
              <a:schemeClr val="tx1"/>
            </a:solidFill>
            <a:round/>
            <a:headEnd/>
            <a:tailEnd/>
          </a:ln>
          <a:effectLst/>
        </p:spPr>
        <p:txBody>
          <a:bodyPr wrap="none" anchor="ctr"/>
          <a:lstStyle/>
          <a:p>
            <a:pPr>
              <a:spcBef>
                <a:spcPct val="0"/>
              </a:spcBef>
              <a:buSzTx/>
              <a:buFontTx/>
              <a:buNone/>
            </a:pPr>
            <a:r>
              <a:rPr kumimoji="1" lang="zh-CN" altLang="en-US" b="0" i="0">
                <a:latin typeface="Times New Roman" pitchFamily="18" charset="0"/>
              </a:rPr>
              <a:t>反馈</a:t>
            </a:r>
          </a:p>
        </p:txBody>
      </p:sp>
      <p:sp>
        <p:nvSpPr>
          <p:cNvPr id="1739782" name="AutoShape 6"/>
          <p:cNvSpPr>
            <a:spLocks noChangeArrowheads="1"/>
          </p:cNvSpPr>
          <p:nvPr/>
        </p:nvSpPr>
        <p:spPr bwMode="auto">
          <a:xfrm>
            <a:off x="2844800" y="4114800"/>
            <a:ext cx="1238250" cy="914400"/>
          </a:xfrm>
          <a:prstGeom prst="roundRect">
            <a:avLst>
              <a:gd name="adj" fmla="val 16667"/>
            </a:avLst>
          </a:prstGeom>
          <a:gradFill rotWithShape="1">
            <a:gsLst>
              <a:gs pos="0">
                <a:srgbClr val="E1F5FB"/>
              </a:gs>
              <a:gs pos="100000">
                <a:srgbClr val="9BA6F7"/>
              </a:gs>
            </a:gsLst>
            <a:path path="shape">
              <a:fillToRect l="50000" t="50000" r="50000" b="50000"/>
            </a:path>
          </a:gradFill>
          <a:ln w="9525">
            <a:solidFill>
              <a:schemeClr val="tx1"/>
            </a:solidFill>
            <a:round/>
            <a:headEnd/>
            <a:tailEnd/>
          </a:ln>
          <a:effectLst/>
        </p:spPr>
        <p:txBody>
          <a:bodyPr wrap="none" anchor="ctr"/>
          <a:lstStyle/>
          <a:p>
            <a:pPr>
              <a:spcBef>
                <a:spcPct val="0"/>
              </a:spcBef>
              <a:buSzTx/>
              <a:buFontTx/>
              <a:buNone/>
            </a:pPr>
            <a:r>
              <a:rPr kumimoji="1" lang="zh-CN" altLang="en-US" b="0" i="0">
                <a:latin typeface="Times New Roman" pitchFamily="18" charset="0"/>
              </a:rPr>
              <a:t>发送</a:t>
            </a:r>
          </a:p>
        </p:txBody>
      </p:sp>
      <p:sp>
        <p:nvSpPr>
          <p:cNvPr id="1739783" name="Line 7"/>
          <p:cNvSpPr>
            <a:spLocks noChangeShapeType="1"/>
          </p:cNvSpPr>
          <p:nvPr/>
        </p:nvSpPr>
        <p:spPr bwMode="auto">
          <a:xfrm flipH="1">
            <a:off x="4292600" y="4495800"/>
            <a:ext cx="1320800" cy="0"/>
          </a:xfrm>
          <a:prstGeom prst="line">
            <a:avLst/>
          </a:prstGeom>
          <a:noFill/>
          <a:ln w="9525">
            <a:solidFill>
              <a:schemeClr val="tx1"/>
            </a:solidFill>
            <a:round/>
            <a:headEnd/>
            <a:tailEnd type="triangle" w="med" len="med"/>
          </a:ln>
          <a:effectLst/>
        </p:spPr>
        <p:txBody>
          <a:bodyPr/>
          <a:lstStyle/>
          <a:p>
            <a:endParaRPr lang="zh-CN" altLang="en-US"/>
          </a:p>
        </p:txBody>
      </p:sp>
      <p:sp>
        <p:nvSpPr>
          <p:cNvPr id="1739784" name="Line 8"/>
          <p:cNvSpPr>
            <a:spLocks noChangeShapeType="1"/>
          </p:cNvSpPr>
          <p:nvPr/>
        </p:nvSpPr>
        <p:spPr bwMode="auto">
          <a:xfrm flipV="1">
            <a:off x="3549650" y="2971800"/>
            <a:ext cx="495300" cy="838200"/>
          </a:xfrm>
          <a:prstGeom prst="line">
            <a:avLst/>
          </a:prstGeom>
          <a:noFill/>
          <a:ln w="9525">
            <a:solidFill>
              <a:schemeClr val="tx1"/>
            </a:solidFill>
            <a:round/>
            <a:headEnd/>
            <a:tailEnd type="triangle" w="med" len="med"/>
          </a:ln>
          <a:effectLst/>
        </p:spPr>
        <p:txBody>
          <a:bodyPr/>
          <a:lstStyle/>
          <a:p>
            <a:endParaRPr lang="zh-CN" altLang="en-US"/>
          </a:p>
        </p:txBody>
      </p:sp>
      <p:sp>
        <p:nvSpPr>
          <p:cNvPr id="1739785" name="Line 9"/>
          <p:cNvSpPr>
            <a:spLocks noChangeShapeType="1"/>
          </p:cNvSpPr>
          <p:nvPr/>
        </p:nvSpPr>
        <p:spPr bwMode="auto">
          <a:xfrm>
            <a:off x="5778500" y="2895600"/>
            <a:ext cx="660400" cy="914400"/>
          </a:xfrm>
          <a:prstGeom prst="line">
            <a:avLst/>
          </a:prstGeom>
          <a:noFill/>
          <a:ln w="9525">
            <a:solidFill>
              <a:schemeClr val="tx1"/>
            </a:solidFill>
            <a:round/>
            <a:headEnd/>
            <a:tailEnd type="triangle" w="med" len="med"/>
          </a:ln>
          <a:effectLst/>
        </p:spPr>
        <p:txBody>
          <a:bodyPr/>
          <a:lstStyle/>
          <a:p>
            <a:endParaRPr lang="zh-CN" altLang="en-US"/>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874" name="Rectangle 2"/>
          <p:cNvSpPr>
            <a:spLocks noGrp="1" noChangeArrowheads="1"/>
          </p:cNvSpPr>
          <p:nvPr>
            <p:ph type="title"/>
          </p:nvPr>
        </p:nvSpPr>
        <p:spPr/>
        <p:txBody>
          <a:bodyPr/>
          <a:lstStyle/>
          <a:p>
            <a:r>
              <a:rPr lang="zh-CN" altLang="en-US"/>
              <a:t>有效发送信息的技巧</a:t>
            </a:r>
          </a:p>
        </p:txBody>
      </p:sp>
      <p:sp>
        <p:nvSpPr>
          <p:cNvPr id="1743875" name="Rectangle 3"/>
          <p:cNvSpPr>
            <a:spLocks noGrp="1" noChangeArrowheads="1"/>
          </p:cNvSpPr>
          <p:nvPr>
            <p:ph type="body" sz="half" idx="1"/>
          </p:nvPr>
        </p:nvSpPr>
        <p:spPr>
          <a:xfrm>
            <a:off x="661988" y="1987550"/>
            <a:ext cx="4681537" cy="3887788"/>
          </a:xfrm>
        </p:spPr>
        <p:txBody>
          <a:bodyPr/>
          <a:lstStyle/>
          <a:p>
            <a:pPr marL="533400" indent="-533400" defTabSz="914400">
              <a:lnSpc>
                <a:spcPct val="145000"/>
              </a:lnSpc>
              <a:buClr>
                <a:srgbClr val="000070"/>
              </a:buClr>
              <a:buSzPct val="85000"/>
              <a:buFont typeface="Wingdings" pitchFamily="2" charset="2"/>
              <a:buAutoNum type="arabicPeriod"/>
            </a:pPr>
            <a:r>
              <a:rPr lang="zh-CN" altLang="en-US" sz="2800"/>
              <a:t>决定发送信息的方法</a:t>
            </a:r>
          </a:p>
          <a:p>
            <a:pPr marL="533400" indent="-533400" defTabSz="914400">
              <a:lnSpc>
                <a:spcPct val="145000"/>
              </a:lnSpc>
              <a:buClr>
                <a:srgbClr val="000070"/>
              </a:buClr>
              <a:buSzPct val="85000"/>
              <a:buFont typeface="Wingdings" pitchFamily="2" charset="2"/>
              <a:buAutoNum type="arabicPeriod"/>
            </a:pPr>
            <a:r>
              <a:rPr lang="zh-CN" altLang="en-US" sz="2800"/>
              <a:t>何时发送信息</a:t>
            </a:r>
          </a:p>
          <a:p>
            <a:pPr marL="533400" indent="-533400" defTabSz="914400">
              <a:lnSpc>
                <a:spcPct val="145000"/>
              </a:lnSpc>
              <a:buClr>
                <a:srgbClr val="000070"/>
              </a:buClr>
              <a:buSzPct val="85000"/>
              <a:buFont typeface="Wingdings" pitchFamily="2" charset="2"/>
              <a:buAutoNum type="arabicPeriod"/>
            </a:pPr>
            <a:r>
              <a:rPr lang="zh-CN" altLang="en-US" sz="2800"/>
              <a:t>确定信息内容</a:t>
            </a:r>
          </a:p>
          <a:p>
            <a:pPr marL="533400" indent="-533400" defTabSz="914400">
              <a:lnSpc>
                <a:spcPct val="145000"/>
              </a:lnSpc>
              <a:buClr>
                <a:srgbClr val="000070"/>
              </a:buClr>
              <a:buSzPct val="85000"/>
              <a:buFont typeface="Wingdings" pitchFamily="2" charset="2"/>
              <a:buAutoNum type="arabicPeriod"/>
            </a:pPr>
            <a:r>
              <a:rPr lang="zh-CN" altLang="en-US" sz="2800"/>
              <a:t>谁该接受信息？</a:t>
            </a:r>
          </a:p>
          <a:p>
            <a:pPr marL="533400" indent="-533400" defTabSz="914400">
              <a:lnSpc>
                <a:spcPct val="145000"/>
              </a:lnSpc>
              <a:buClr>
                <a:srgbClr val="000070"/>
              </a:buClr>
              <a:buSzPct val="85000"/>
              <a:buFont typeface="Wingdings" pitchFamily="2" charset="2"/>
              <a:buAutoNum type="arabicPeriod"/>
            </a:pPr>
            <a:r>
              <a:rPr lang="zh-CN" altLang="en-US" sz="2800"/>
              <a:t>何处发送信息？</a:t>
            </a:r>
          </a:p>
        </p:txBody>
      </p:sp>
      <p:pic>
        <p:nvPicPr>
          <p:cNvPr id="1743876" name="Picture 4" descr="j0149481"/>
          <p:cNvPicPr>
            <a:picLocks noGrp="1" noChangeAspect="1" noChangeArrowheads="1"/>
          </p:cNvPicPr>
          <p:nvPr>
            <p:ph sz="quarter" idx="3"/>
          </p:nvPr>
        </p:nvPicPr>
        <p:blipFill>
          <a:blip r:embed="rId2" cstate="print"/>
          <a:srcRect/>
          <a:stretch>
            <a:fillRect/>
          </a:stretch>
        </p:blipFill>
        <p:spPr>
          <a:xfrm>
            <a:off x="5743575" y="2252663"/>
            <a:ext cx="2843213" cy="3352800"/>
          </a:xfrm>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mph" presetSubtype="0" fill="hold" nodeType="clickEffect">
                                  <p:stCondLst>
                                    <p:cond delay="0"/>
                                  </p:stCondLst>
                                  <p:iterate type="lt">
                                    <p:tmPct val="10000"/>
                                  </p:iterate>
                                  <p:childTnLst>
                                    <p:set>
                                      <p:cBhvr override="childStyle">
                                        <p:cTn id="6" dur="500" autoRev="1" fill="hold"/>
                                        <p:tgtEl>
                                          <p:spTgt spid="1743875">
                                            <p:txEl>
                                              <p:pRg st="1" end="1"/>
                                            </p:txEl>
                                          </p:spTgt>
                                        </p:tgtEl>
                                        <p:attrNameLst>
                                          <p:attrName>style.color</p:attrName>
                                        </p:attrNameLst>
                                      </p:cBhvr>
                                      <p:to>
                                        <p:clrVal>
                                          <a:srgbClr val="3333FF"/>
                                        </p:clrVal>
                                      </p:to>
                                    </p:set>
                                    <p:set>
                                      <p:cBhvr>
                                        <p:cTn id="7" dur="500" autoRev="1" fill="hold"/>
                                        <p:tgtEl>
                                          <p:spTgt spid="1743875">
                                            <p:txEl>
                                              <p:pRg st="1" end="1"/>
                                            </p:txEl>
                                          </p:spTgt>
                                        </p:tgtEl>
                                        <p:attrNameLst>
                                          <p:attrName>fillcolor</p:attrName>
                                        </p:attrNameLst>
                                      </p:cBhvr>
                                      <p:to>
                                        <p:clrVal>
                                          <a:srgbClr val="3333FF"/>
                                        </p:clrVal>
                                      </p:to>
                                    </p:set>
                                    <p:set>
                                      <p:cBhvr>
                                        <p:cTn id="8" dur="500" autoRev="1" fill="hold"/>
                                        <p:tgtEl>
                                          <p:spTgt spid="1743875">
                                            <p:txEl>
                                              <p:pRg st="1" end="1"/>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20" presetClass="emph" presetSubtype="0" fill="hold" nodeType="clickEffect">
                                  <p:stCondLst>
                                    <p:cond delay="0"/>
                                  </p:stCondLst>
                                  <p:iterate type="lt">
                                    <p:tmPct val="10000"/>
                                  </p:iterate>
                                  <p:childTnLst>
                                    <p:set>
                                      <p:cBhvr override="childStyle">
                                        <p:cTn id="12" dur="500" autoRev="1" fill="hold"/>
                                        <p:tgtEl>
                                          <p:spTgt spid="1743875">
                                            <p:txEl>
                                              <p:pRg st="2" end="2"/>
                                            </p:txEl>
                                          </p:spTgt>
                                        </p:tgtEl>
                                        <p:attrNameLst>
                                          <p:attrName>style.color</p:attrName>
                                        </p:attrNameLst>
                                      </p:cBhvr>
                                      <p:to>
                                        <p:clrVal>
                                          <a:srgbClr val="3333FF"/>
                                        </p:clrVal>
                                      </p:to>
                                    </p:set>
                                    <p:set>
                                      <p:cBhvr>
                                        <p:cTn id="13" dur="500" autoRev="1" fill="hold"/>
                                        <p:tgtEl>
                                          <p:spTgt spid="1743875">
                                            <p:txEl>
                                              <p:pRg st="2" end="2"/>
                                            </p:txEl>
                                          </p:spTgt>
                                        </p:tgtEl>
                                        <p:attrNameLst>
                                          <p:attrName>fillcolor</p:attrName>
                                        </p:attrNameLst>
                                      </p:cBhvr>
                                      <p:to>
                                        <p:clrVal>
                                          <a:srgbClr val="3333FF"/>
                                        </p:clrVal>
                                      </p:to>
                                    </p:set>
                                    <p:set>
                                      <p:cBhvr>
                                        <p:cTn id="14" dur="500" autoRev="1" fill="hold"/>
                                        <p:tgtEl>
                                          <p:spTgt spid="1743875">
                                            <p:txEl>
                                              <p:pRg st="2" end="2"/>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0" presetClass="emph" presetSubtype="0" fill="hold" nodeType="clickEffect">
                                  <p:stCondLst>
                                    <p:cond delay="0"/>
                                  </p:stCondLst>
                                  <p:iterate type="lt">
                                    <p:tmPct val="10000"/>
                                  </p:iterate>
                                  <p:childTnLst>
                                    <p:set>
                                      <p:cBhvr override="childStyle">
                                        <p:cTn id="18" dur="500" autoRev="1" fill="hold"/>
                                        <p:tgtEl>
                                          <p:spTgt spid="1743875">
                                            <p:txEl>
                                              <p:pRg st="3" end="3"/>
                                            </p:txEl>
                                          </p:spTgt>
                                        </p:tgtEl>
                                        <p:attrNameLst>
                                          <p:attrName>style.color</p:attrName>
                                        </p:attrNameLst>
                                      </p:cBhvr>
                                      <p:to>
                                        <p:clrVal>
                                          <a:srgbClr val="3333FF"/>
                                        </p:clrVal>
                                      </p:to>
                                    </p:set>
                                    <p:set>
                                      <p:cBhvr>
                                        <p:cTn id="19" dur="500" autoRev="1" fill="hold"/>
                                        <p:tgtEl>
                                          <p:spTgt spid="1743875">
                                            <p:txEl>
                                              <p:pRg st="3" end="3"/>
                                            </p:txEl>
                                          </p:spTgt>
                                        </p:tgtEl>
                                        <p:attrNameLst>
                                          <p:attrName>fillcolor</p:attrName>
                                        </p:attrNameLst>
                                      </p:cBhvr>
                                      <p:to>
                                        <p:clrVal>
                                          <a:srgbClr val="3333FF"/>
                                        </p:clrVal>
                                      </p:to>
                                    </p:set>
                                    <p:set>
                                      <p:cBhvr>
                                        <p:cTn id="20" dur="500" autoRev="1" fill="hold"/>
                                        <p:tgtEl>
                                          <p:spTgt spid="1743875">
                                            <p:txEl>
                                              <p:pRg st="3" end="3"/>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20" presetClass="emph" presetSubtype="0" fill="hold" nodeType="clickEffect">
                                  <p:stCondLst>
                                    <p:cond delay="0"/>
                                  </p:stCondLst>
                                  <p:iterate type="lt">
                                    <p:tmPct val="10000"/>
                                  </p:iterate>
                                  <p:childTnLst>
                                    <p:set>
                                      <p:cBhvr override="childStyle">
                                        <p:cTn id="24" dur="500" autoRev="1" fill="hold"/>
                                        <p:tgtEl>
                                          <p:spTgt spid="1743875">
                                            <p:txEl>
                                              <p:pRg st="4" end="4"/>
                                            </p:txEl>
                                          </p:spTgt>
                                        </p:tgtEl>
                                        <p:attrNameLst>
                                          <p:attrName>style.color</p:attrName>
                                        </p:attrNameLst>
                                      </p:cBhvr>
                                      <p:to>
                                        <p:clrVal>
                                          <a:srgbClr val="3333FF"/>
                                        </p:clrVal>
                                      </p:to>
                                    </p:set>
                                    <p:set>
                                      <p:cBhvr>
                                        <p:cTn id="25" dur="500" autoRev="1" fill="hold"/>
                                        <p:tgtEl>
                                          <p:spTgt spid="1743875">
                                            <p:txEl>
                                              <p:pRg st="4" end="4"/>
                                            </p:txEl>
                                          </p:spTgt>
                                        </p:tgtEl>
                                        <p:attrNameLst>
                                          <p:attrName>fillcolor</p:attrName>
                                        </p:attrNameLst>
                                      </p:cBhvr>
                                      <p:to>
                                        <p:clrVal>
                                          <a:srgbClr val="3333FF"/>
                                        </p:clrVal>
                                      </p:to>
                                    </p:set>
                                    <p:set>
                                      <p:cBhvr>
                                        <p:cTn id="26" dur="500" autoRev="1" fill="hold"/>
                                        <p:tgtEl>
                                          <p:spTgt spid="1743875">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6946" name="Rectangle 2"/>
          <p:cNvSpPr>
            <a:spLocks noGrp="1" noChangeArrowheads="1"/>
          </p:cNvSpPr>
          <p:nvPr>
            <p:ph type="title"/>
          </p:nvPr>
        </p:nvSpPr>
        <p:spPr>
          <a:xfrm>
            <a:off x="1331913" y="344488"/>
            <a:ext cx="4983162" cy="885825"/>
          </a:xfrm>
        </p:spPr>
        <p:txBody>
          <a:bodyPr/>
          <a:lstStyle/>
          <a:p>
            <a:r>
              <a:rPr lang="zh-CN" altLang="en-US"/>
              <a:t>有效聆听的步骤</a:t>
            </a:r>
          </a:p>
        </p:txBody>
      </p:sp>
      <p:sp>
        <p:nvSpPr>
          <p:cNvPr id="1746947" name="Rectangle 3"/>
          <p:cNvSpPr>
            <a:spLocks noGrp="1" noChangeArrowheads="1"/>
          </p:cNvSpPr>
          <p:nvPr>
            <p:ph type="body" idx="1"/>
          </p:nvPr>
        </p:nvSpPr>
        <p:spPr>
          <a:xfrm>
            <a:off x="595313" y="1603375"/>
            <a:ext cx="8826500" cy="4321175"/>
          </a:xfrm>
        </p:spPr>
        <p:txBody>
          <a:bodyPr/>
          <a:lstStyle/>
          <a:p>
            <a:pPr marL="609600" indent="-609600" defTabSz="914400">
              <a:lnSpc>
                <a:spcPct val="170000"/>
              </a:lnSpc>
              <a:buSzPct val="85000"/>
              <a:buFont typeface="Wingdings" pitchFamily="2" charset="2"/>
              <a:buAutoNum type="arabicPeriod"/>
            </a:pPr>
            <a:r>
              <a:rPr lang="zh-CN" altLang="en-US" sz="3500"/>
              <a:t>准备聆听</a:t>
            </a:r>
          </a:p>
          <a:p>
            <a:pPr marL="609600" indent="-609600" defTabSz="914400">
              <a:lnSpc>
                <a:spcPct val="170000"/>
              </a:lnSpc>
              <a:buSzPct val="85000"/>
              <a:buFont typeface="Wingdings" pitchFamily="2" charset="2"/>
              <a:buAutoNum type="arabicPeriod"/>
            </a:pPr>
            <a:r>
              <a:rPr lang="zh-CN" altLang="en-US" sz="3500"/>
              <a:t>在沟通过程中采取积极的行动</a:t>
            </a:r>
          </a:p>
          <a:p>
            <a:pPr marL="609600" indent="-609600" defTabSz="914400">
              <a:lnSpc>
                <a:spcPct val="170000"/>
              </a:lnSpc>
              <a:buSzPct val="85000"/>
              <a:buFont typeface="Wingdings" pitchFamily="2" charset="2"/>
              <a:buAutoNum type="arabicPeriod"/>
            </a:pPr>
            <a:r>
              <a:rPr lang="zh-CN" altLang="en-US" sz="3500"/>
              <a:t>通知对方如果你没听清、理解</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8290" name="Rectangle 2"/>
          <p:cNvSpPr>
            <a:spLocks noGrp="1" noChangeArrowheads="1"/>
          </p:cNvSpPr>
          <p:nvPr>
            <p:ph type="title"/>
          </p:nvPr>
        </p:nvSpPr>
        <p:spPr/>
        <p:txBody>
          <a:bodyPr/>
          <a:lstStyle/>
          <a:p>
            <a:r>
              <a:rPr lang="zh-CN" altLang="en-US"/>
              <a:t>第一部分：车间主管的角色认知</a:t>
            </a:r>
          </a:p>
        </p:txBody>
      </p:sp>
      <p:sp>
        <p:nvSpPr>
          <p:cNvPr id="1548291" name="Rectangle 3"/>
          <p:cNvSpPr>
            <a:spLocks noGrp="1" noChangeArrowheads="1"/>
          </p:cNvSpPr>
          <p:nvPr>
            <p:ph type="body" idx="1"/>
          </p:nvPr>
        </p:nvSpPr>
        <p:spPr/>
        <p:txBody>
          <a:bodyPr/>
          <a:lstStyle/>
          <a:p>
            <a:pPr>
              <a:buFontTx/>
              <a:buNone/>
            </a:pPr>
            <a:endParaRPr lang="zh-CN" altLang="en-US" sz="3200" b="1"/>
          </a:p>
          <a:p>
            <a:pPr>
              <a:buFontTx/>
              <a:buNone/>
            </a:pPr>
            <a:r>
              <a:rPr lang="en-US" altLang="zh-CN" sz="3200" b="1"/>
              <a:t>1</a:t>
            </a:r>
            <a:r>
              <a:rPr lang="zh-CN" altLang="en-US" sz="3200" b="1"/>
              <a:t>、认识现场管理</a:t>
            </a:r>
          </a:p>
          <a:p>
            <a:pPr>
              <a:buFontTx/>
              <a:buNone/>
            </a:pPr>
            <a:r>
              <a:rPr lang="en-US" altLang="zh-CN" sz="3200" b="1"/>
              <a:t>2</a:t>
            </a:r>
            <a:r>
              <a:rPr lang="zh-CN" altLang="en-US" sz="3200" b="1"/>
              <a:t>、当前企业车间主管的现状</a:t>
            </a:r>
          </a:p>
          <a:p>
            <a:pPr>
              <a:buFontTx/>
              <a:buNone/>
            </a:pPr>
            <a:r>
              <a:rPr lang="en-US" altLang="zh-CN" sz="3200" b="1"/>
              <a:t>3</a:t>
            </a:r>
            <a:r>
              <a:rPr lang="zh-CN" altLang="en-US" sz="3200" b="1"/>
              <a:t>、车间主管的岗位认知</a:t>
            </a:r>
          </a:p>
          <a:p>
            <a:pPr>
              <a:buFontTx/>
              <a:buNone/>
            </a:pPr>
            <a:r>
              <a:rPr lang="en-US" altLang="zh-CN" sz="3200" b="1"/>
              <a:t>4</a:t>
            </a:r>
            <a:r>
              <a:rPr lang="zh-CN" altLang="en-US" sz="3200" b="1"/>
              <a:t>、车间主管心智模式建立</a:t>
            </a: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8994" name="Rectangle 2"/>
          <p:cNvSpPr>
            <a:spLocks noGrp="1" noChangeArrowheads="1"/>
          </p:cNvSpPr>
          <p:nvPr>
            <p:ph type="title"/>
          </p:nvPr>
        </p:nvSpPr>
        <p:spPr/>
        <p:txBody>
          <a:bodyPr/>
          <a:lstStyle/>
          <a:p>
            <a:r>
              <a:rPr lang="zh-CN" altLang="en-US"/>
              <a:t>聆听的五个层次</a:t>
            </a:r>
          </a:p>
        </p:txBody>
      </p:sp>
      <p:sp>
        <p:nvSpPr>
          <p:cNvPr id="1748995" name="Rectangle 3"/>
          <p:cNvSpPr>
            <a:spLocks noGrp="1" noChangeArrowheads="1"/>
          </p:cNvSpPr>
          <p:nvPr>
            <p:ph type="body" idx="1"/>
          </p:nvPr>
        </p:nvSpPr>
        <p:spPr>
          <a:xfrm>
            <a:off x="741363" y="1846263"/>
            <a:ext cx="8669337" cy="3887787"/>
          </a:xfrm>
        </p:spPr>
        <p:txBody>
          <a:bodyPr/>
          <a:lstStyle/>
          <a:p>
            <a:pPr marL="609600" indent="-609600" defTabSz="914400">
              <a:lnSpc>
                <a:spcPct val="130000"/>
              </a:lnSpc>
              <a:buFont typeface="Wingdings" pitchFamily="2" charset="2"/>
              <a:buAutoNum type="arabicPeriod"/>
            </a:pPr>
            <a:r>
              <a:rPr lang="zh-CN" altLang="en-US" sz="3500"/>
              <a:t>听而不闻</a:t>
            </a:r>
          </a:p>
          <a:p>
            <a:pPr marL="609600" indent="-609600" defTabSz="914400">
              <a:lnSpc>
                <a:spcPct val="130000"/>
              </a:lnSpc>
              <a:buFont typeface="Wingdings" pitchFamily="2" charset="2"/>
              <a:buAutoNum type="arabicPeriod"/>
            </a:pPr>
            <a:r>
              <a:rPr lang="zh-CN" altLang="en-US" sz="3500"/>
              <a:t>假装聆听</a:t>
            </a:r>
          </a:p>
          <a:p>
            <a:pPr marL="609600" indent="-609600" defTabSz="914400">
              <a:lnSpc>
                <a:spcPct val="130000"/>
              </a:lnSpc>
              <a:buFont typeface="Wingdings" pitchFamily="2" charset="2"/>
              <a:buAutoNum type="arabicPeriod"/>
            </a:pPr>
            <a:r>
              <a:rPr lang="zh-CN" altLang="en-US" sz="3500"/>
              <a:t>选择性聆听</a:t>
            </a:r>
          </a:p>
          <a:p>
            <a:pPr marL="609600" indent="-609600" defTabSz="914400">
              <a:lnSpc>
                <a:spcPct val="130000"/>
              </a:lnSpc>
              <a:buFont typeface="Wingdings" pitchFamily="2" charset="2"/>
              <a:buAutoNum type="arabicPeriod"/>
            </a:pPr>
            <a:r>
              <a:rPr lang="zh-CN" altLang="en-US" sz="3500"/>
              <a:t>专注的聆听</a:t>
            </a:r>
          </a:p>
          <a:p>
            <a:pPr marL="609600" indent="-609600" defTabSz="914400">
              <a:lnSpc>
                <a:spcPct val="130000"/>
              </a:lnSpc>
              <a:buFont typeface="Wingdings" pitchFamily="2" charset="2"/>
              <a:buAutoNum type="arabicPeriod"/>
            </a:pPr>
            <a:r>
              <a:rPr lang="zh-CN" altLang="en-US" sz="3500"/>
              <a:t>设身处地的聆听</a:t>
            </a: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4114" name="Rectangle 2"/>
          <p:cNvSpPr>
            <a:spLocks noGrp="1" noChangeArrowheads="1"/>
          </p:cNvSpPr>
          <p:nvPr>
            <p:ph type="title"/>
          </p:nvPr>
        </p:nvSpPr>
        <p:spPr>
          <a:xfrm>
            <a:off x="1276350" y="519113"/>
            <a:ext cx="6465888" cy="496887"/>
          </a:xfrm>
        </p:spPr>
        <p:txBody>
          <a:bodyPr/>
          <a:lstStyle/>
          <a:p>
            <a:r>
              <a:rPr lang="en-US" altLang="zh-CN" sz="3600" b="0">
                <a:latin typeface="隶书" pitchFamily="49" charset="-122"/>
              </a:rPr>
              <a:t>3</a:t>
            </a:r>
            <a:r>
              <a:rPr lang="zh-CN" altLang="en-US" sz="3600" b="0">
                <a:latin typeface="隶书" pitchFamily="49" charset="-122"/>
              </a:rPr>
              <a:t>、有效的肢体语言</a:t>
            </a:r>
          </a:p>
        </p:txBody>
      </p:sp>
      <p:sp>
        <p:nvSpPr>
          <p:cNvPr id="1754115" name="Rectangle 3"/>
          <p:cNvSpPr>
            <a:spLocks noGrp="1" noChangeArrowheads="1"/>
          </p:cNvSpPr>
          <p:nvPr>
            <p:ph type="body" idx="1"/>
          </p:nvPr>
        </p:nvSpPr>
        <p:spPr/>
        <p:txBody>
          <a:bodyPr/>
          <a:lstStyle/>
          <a:p>
            <a:pPr marL="457200" indent="-377825" defTabSz="914400">
              <a:lnSpc>
                <a:spcPct val="135000"/>
              </a:lnSpc>
              <a:buFontTx/>
              <a:buNone/>
            </a:pPr>
            <a:r>
              <a:rPr lang="en-US" altLang="zh-CN" sz="3500">
                <a:solidFill>
                  <a:srgbClr val="000080"/>
                </a:solidFill>
                <a:latin typeface="SimSun" pitchFamily="2" charset="-122"/>
              </a:rPr>
              <a:t>1.</a:t>
            </a:r>
            <a:r>
              <a:rPr lang="zh-CN" altLang="en-US" sz="3500">
                <a:solidFill>
                  <a:srgbClr val="000080"/>
                </a:solidFill>
                <a:latin typeface="SimSun" pitchFamily="2" charset="-122"/>
              </a:rPr>
              <a:t>引言</a:t>
            </a:r>
            <a:r>
              <a:rPr lang="en-US" altLang="zh-CN" sz="3500">
                <a:solidFill>
                  <a:srgbClr val="000080"/>
                </a:solidFill>
                <a:latin typeface="Arial"/>
              </a:rPr>
              <a:t>——</a:t>
            </a:r>
            <a:r>
              <a:rPr lang="zh-CN" altLang="en-US" sz="3500">
                <a:solidFill>
                  <a:srgbClr val="000080"/>
                </a:solidFill>
                <a:latin typeface="SimSun" pitchFamily="2" charset="-122"/>
              </a:rPr>
              <a:t>信任是沟通的基础</a:t>
            </a:r>
            <a:endParaRPr lang="zh-CN" altLang="en-US" sz="3500" b="1">
              <a:solidFill>
                <a:srgbClr val="0000FF"/>
              </a:solidFill>
              <a:latin typeface="‘Times New Roman‘"/>
            </a:endParaRPr>
          </a:p>
          <a:p>
            <a:pPr marL="457200" indent="-377825" defTabSz="914400">
              <a:lnSpc>
                <a:spcPct val="135000"/>
              </a:lnSpc>
              <a:buFontTx/>
              <a:buNone/>
            </a:pPr>
            <a:r>
              <a:rPr lang="en-US" altLang="zh-CN" sz="3500">
                <a:solidFill>
                  <a:srgbClr val="000080"/>
                </a:solidFill>
                <a:latin typeface="SimSun" pitchFamily="2" charset="-122"/>
              </a:rPr>
              <a:t>2.</a:t>
            </a:r>
            <a:r>
              <a:rPr lang="zh-CN" altLang="en-US" sz="3500">
                <a:solidFill>
                  <a:srgbClr val="000080"/>
                </a:solidFill>
                <a:latin typeface="SimSun" pitchFamily="2" charset="-122"/>
              </a:rPr>
              <a:t>有效沟通的五种态度</a:t>
            </a:r>
            <a:endParaRPr lang="zh-CN" altLang="en-US" sz="3500" b="1">
              <a:solidFill>
                <a:srgbClr val="0000FF"/>
              </a:solidFill>
              <a:latin typeface="‘Times New Roman‘"/>
            </a:endParaRPr>
          </a:p>
          <a:p>
            <a:pPr marL="457200" indent="-377825" defTabSz="914400">
              <a:lnSpc>
                <a:spcPct val="135000"/>
              </a:lnSpc>
              <a:buFontTx/>
              <a:buNone/>
            </a:pPr>
            <a:r>
              <a:rPr lang="en-US" altLang="zh-CN" sz="3500">
                <a:solidFill>
                  <a:srgbClr val="000080"/>
                </a:solidFill>
                <a:latin typeface="SimSun" pitchFamily="2" charset="-122"/>
              </a:rPr>
              <a:t>3.</a:t>
            </a:r>
            <a:r>
              <a:rPr lang="zh-CN" altLang="en-US" sz="3500">
                <a:solidFill>
                  <a:srgbClr val="000080"/>
                </a:solidFill>
                <a:latin typeface="SimSun" pitchFamily="2" charset="-122"/>
              </a:rPr>
              <a:t>建立合作态度的技巧</a:t>
            </a:r>
          </a:p>
          <a:p>
            <a:pPr marL="457200" indent="-377825" defTabSz="914400">
              <a:lnSpc>
                <a:spcPct val="135000"/>
              </a:lnSpc>
              <a:buFontTx/>
              <a:buNone/>
            </a:pPr>
            <a:r>
              <a:rPr lang="en-US" altLang="zh-CN" sz="3500">
                <a:solidFill>
                  <a:srgbClr val="000080"/>
                </a:solidFill>
                <a:latin typeface="SimSun" pitchFamily="2" charset="-122"/>
              </a:rPr>
              <a:t>4.</a:t>
            </a:r>
            <a:r>
              <a:rPr lang="zh-CN" altLang="en-US" sz="3500">
                <a:solidFill>
                  <a:srgbClr val="000080"/>
                </a:solidFill>
                <a:latin typeface="SimSun" pitchFamily="2" charset="-122"/>
              </a:rPr>
              <a:t>有效利用肢体语言的技巧</a:t>
            </a:r>
          </a:p>
          <a:p>
            <a:pPr marL="457200" indent="-377825" defTabSz="914400">
              <a:lnSpc>
                <a:spcPct val="135000"/>
              </a:lnSpc>
              <a:buFontTx/>
              <a:buNone/>
            </a:pPr>
            <a:r>
              <a:rPr lang="en-US" altLang="zh-CN" sz="3500">
                <a:solidFill>
                  <a:srgbClr val="000080"/>
                </a:solidFill>
                <a:latin typeface="SimSun" pitchFamily="2" charset="-122"/>
              </a:rPr>
              <a:t>5.</a:t>
            </a:r>
            <a:r>
              <a:rPr lang="zh-CN" altLang="en-US" sz="3500">
                <a:solidFill>
                  <a:srgbClr val="000080"/>
                </a:solidFill>
                <a:latin typeface="SimSun" pitchFamily="2" charset="-122"/>
              </a:rPr>
              <a:t>沟通视窗</a:t>
            </a: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56162" name="Rectangle 2"/>
          <p:cNvSpPr>
            <a:spLocks noGrp="1" noChangeArrowheads="1"/>
          </p:cNvSpPr>
          <p:nvPr>
            <p:ph type="title"/>
          </p:nvPr>
        </p:nvSpPr>
        <p:spPr/>
        <p:txBody>
          <a:bodyPr/>
          <a:lstStyle/>
          <a:p>
            <a:r>
              <a:rPr lang="zh-CN" altLang="en-US"/>
              <a:t>有效利用肢体语言</a:t>
            </a:r>
          </a:p>
        </p:txBody>
      </p:sp>
      <p:sp>
        <p:nvSpPr>
          <p:cNvPr id="1756163" name="Rectangle 3"/>
          <p:cNvSpPr>
            <a:spLocks noGrp="1" noChangeArrowheads="1"/>
          </p:cNvSpPr>
          <p:nvPr>
            <p:ph type="body" idx="1"/>
          </p:nvPr>
        </p:nvSpPr>
        <p:spPr>
          <a:xfrm>
            <a:off x="661988" y="1843088"/>
            <a:ext cx="8748712" cy="4024312"/>
          </a:xfrm>
        </p:spPr>
        <p:txBody>
          <a:bodyPr/>
          <a:lstStyle/>
          <a:p>
            <a:pPr marL="539750" indent="-539750" defTabSz="914400">
              <a:lnSpc>
                <a:spcPct val="150000"/>
              </a:lnSpc>
              <a:buSzPct val="65000"/>
              <a:buFont typeface="Wingdings" pitchFamily="2" charset="2"/>
              <a:buAutoNum type="arabicPeriod"/>
            </a:pPr>
            <a:r>
              <a:rPr lang="zh-CN" altLang="en-US" sz="3500"/>
              <a:t>第一印象：决定性的七秒种</a:t>
            </a:r>
          </a:p>
          <a:p>
            <a:pPr marL="539750" indent="-539750" defTabSz="914400">
              <a:lnSpc>
                <a:spcPct val="150000"/>
              </a:lnSpc>
              <a:buSzPct val="65000"/>
              <a:buFont typeface="Wingdings" pitchFamily="2" charset="2"/>
              <a:buAutoNum type="arabicPeriod"/>
            </a:pPr>
            <a:r>
              <a:rPr lang="zh-CN" altLang="en-US" sz="3500"/>
              <a:t>说话语气及音色的运用</a:t>
            </a:r>
          </a:p>
          <a:p>
            <a:pPr marL="539750" indent="-539750" defTabSz="914400">
              <a:lnSpc>
                <a:spcPct val="150000"/>
              </a:lnSpc>
              <a:buSzPct val="65000"/>
              <a:buFont typeface="Wingdings" pitchFamily="2" charset="2"/>
              <a:buAutoNum type="arabicPeriod"/>
            </a:pPr>
            <a:r>
              <a:rPr lang="zh-CN" altLang="en-US" sz="3500"/>
              <a:t>有效利用肢体语言</a:t>
            </a:r>
          </a:p>
          <a:p>
            <a:pPr marL="539750" indent="-539750" defTabSz="914400">
              <a:lnSpc>
                <a:spcPct val="150000"/>
              </a:lnSpc>
              <a:buSzPct val="65000"/>
              <a:buFont typeface="Wingdings" pitchFamily="2" charset="2"/>
              <a:buAutoNum type="arabicPeriod"/>
            </a:pPr>
            <a:r>
              <a:rPr lang="zh-CN" altLang="en-US" sz="3500"/>
              <a:t>沟通视窗及运用技巧</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756163">
                                            <p:txEl>
                                              <p:pRg st="0" end="0"/>
                                            </p:txEl>
                                          </p:spTgt>
                                        </p:tgtEl>
                                        <p:attrNameLst>
                                          <p:attrName>style.visibility</p:attrName>
                                        </p:attrNameLst>
                                      </p:cBhvr>
                                      <p:to>
                                        <p:strVal val="visible"/>
                                      </p:to>
                                    </p:set>
                                    <p:animEffect transition="in" filter="barn(outHorizontal)">
                                      <p:cBhvr>
                                        <p:cTn id="7" dur="500"/>
                                        <p:tgtEl>
                                          <p:spTgt spid="17561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1756163">
                                            <p:txEl>
                                              <p:pRg st="1" end="1"/>
                                            </p:txEl>
                                          </p:spTgt>
                                        </p:tgtEl>
                                        <p:attrNameLst>
                                          <p:attrName>style.visibility</p:attrName>
                                        </p:attrNameLst>
                                      </p:cBhvr>
                                      <p:to>
                                        <p:strVal val="visible"/>
                                      </p:to>
                                    </p:set>
                                    <p:animEffect transition="in" filter="barn(outHorizontal)">
                                      <p:cBhvr>
                                        <p:cTn id="12" dur="500"/>
                                        <p:tgtEl>
                                          <p:spTgt spid="17561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1756163">
                                            <p:txEl>
                                              <p:pRg st="2" end="2"/>
                                            </p:txEl>
                                          </p:spTgt>
                                        </p:tgtEl>
                                        <p:attrNameLst>
                                          <p:attrName>style.visibility</p:attrName>
                                        </p:attrNameLst>
                                      </p:cBhvr>
                                      <p:to>
                                        <p:strVal val="visible"/>
                                      </p:to>
                                    </p:set>
                                    <p:animEffect transition="in" filter="barn(outHorizontal)">
                                      <p:cBhvr>
                                        <p:cTn id="17" dur="500"/>
                                        <p:tgtEl>
                                          <p:spTgt spid="17561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42" fill="hold" grpId="0" nodeType="clickEffect">
                                  <p:stCondLst>
                                    <p:cond delay="0"/>
                                  </p:stCondLst>
                                  <p:childTnLst>
                                    <p:set>
                                      <p:cBhvr>
                                        <p:cTn id="21" dur="1" fill="hold">
                                          <p:stCondLst>
                                            <p:cond delay="0"/>
                                          </p:stCondLst>
                                        </p:cTn>
                                        <p:tgtEl>
                                          <p:spTgt spid="1756163">
                                            <p:txEl>
                                              <p:pRg st="3" end="3"/>
                                            </p:txEl>
                                          </p:spTgt>
                                        </p:tgtEl>
                                        <p:attrNameLst>
                                          <p:attrName>style.visibility</p:attrName>
                                        </p:attrNameLst>
                                      </p:cBhvr>
                                      <p:to>
                                        <p:strVal val="visible"/>
                                      </p:to>
                                    </p:set>
                                    <p:animEffect transition="in" filter="barn(outHorizontal)">
                                      <p:cBhvr>
                                        <p:cTn id="22" dur="500"/>
                                        <p:tgtEl>
                                          <p:spTgt spid="17561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6163"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6402" name="Picture 2" descr="j0299125"/>
          <p:cNvPicPr>
            <a:picLocks noGrp="1" noChangeAspect="1" noChangeArrowheads="1"/>
          </p:cNvPicPr>
          <p:nvPr>
            <p:ph sz="half" idx="2"/>
          </p:nvPr>
        </p:nvPicPr>
        <p:blipFill>
          <a:blip r:embed="rId2" cstate="print"/>
          <a:srcRect/>
          <a:stretch>
            <a:fillRect/>
          </a:stretch>
        </p:blipFill>
        <p:spPr>
          <a:xfrm>
            <a:off x="819150" y="1341438"/>
            <a:ext cx="2143125" cy="2957512"/>
          </a:xfrm>
          <a:ln/>
        </p:spPr>
      </p:pic>
      <p:sp>
        <p:nvSpPr>
          <p:cNvPr id="1766403" name="Rectangle 3"/>
          <p:cNvSpPr>
            <a:spLocks noGrp="1" noChangeArrowheads="1"/>
          </p:cNvSpPr>
          <p:nvPr>
            <p:ph type="title"/>
          </p:nvPr>
        </p:nvSpPr>
        <p:spPr>
          <a:xfrm>
            <a:off x="3044825" y="1730375"/>
            <a:ext cx="4189413" cy="1371600"/>
          </a:xfrm>
        </p:spPr>
        <p:txBody>
          <a:bodyPr/>
          <a:lstStyle/>
          <a:p>
            <a:r>
              <a:rPr lang="zh-CN" altLang="en-US"/>
              <a:t>首先要明确：</a:t>
            </a:r>
          </a:p>
        </p:txBody>
      </p:sp>
      <p:sp>
        <p:nvSpPr>
          <p:cNvPr id="1766404" name="Rectangle 4"/>
          <p:cNvSpPr>
            <a:spLocks noGrp="1" noChangeArrowheads="1"/>
          </p:cNvSpPr>
          <p:nvPr>
            <p:ph type="body" sz="half" idx="1"/>
          </p:nvPr>
        </p:nvSpPr>
        <p:spPr>
          <a:xfrm>
            <a:off x="4184650" y="2973388"/>
            <a:ext cx="5068888" cy="1689100"/>
          </a:xfrm>
        </p:spPr>
        <p:txBody>
          <a:bodyPr/>
          <a:lstStyle/>
          <a:p>
            <a:r>
              <a:rPr lang="zh-CN" altLang="en-US" sz="3100" b="1">
                <a:ea typeface="楷体_GB2312" pitchFamily="49" charset="-122"/>
              </a:rPr>
              <a:t>我这次与你沟通的目的是什么？</a:t>
            </a: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62" name="标题 3"/>
          <p:cNvSpPr>
            <a:spLocks noGrp="1"/>
          </p:cNvSpPr>
          <p:nvPr>
            <p:ph type="ctrTitle" idx="4294967295"/>
          </p:nvPr>
        </p:nvSpPr>
        <p:spPr>
          <a:xfrm>
            <a:off x="742950" y="2714625"/>
            <a:ext cx="8420100" cy="1471613"/>
          </a:xfrm>
        </p:spPr>
        <p:txBody>
          <a:bodyPr lIns="91386" tIns="45690" rIns="91386" bIns="45690"/>
          <a:lstStyle/>
          <a:p>
            <a:pPr algn="ctr"/>
            <a:r>
              <a:rPr lang="zh-CN" altLang="en-US">
                <a:latin typeface="微软雅黑" pitchFamily="34" charset="-122"/>
                <a:ea typeface="微软雅黑" pitchFamily="34" charset="-122"/>
              </a:rPr>
              <a:t>   第二部分：</a:t>
            </a:r>
            <a:br>
              <a:rPr lang="zh-CN" altLang="en-US">
                <a:latin typeface="微软雅黑" pitchFamily="34" charset="-122"/>
                <a:ea typeface="微软雅黑" pitchFamily="34" charset="-122"/>
              </a:rPr>
            </a:br>
            <a:r>
              <a:rPr lang="zh-CN" altLang="en-US">
                <a:latin typeface="微软雅黑" pitchFamily="34" charset="-122"/>
                <a:ea typeface="微软雅黑" pitchFamily="34" charset="-122"/>
              </a:rPr>
              <a:t/>
            </a:r>
            <a:br>
              <a:rPr lang="zh-CN" altLang="en-US">
                <a:latin typeface="微软雅黑" pitchFamily="34" charset="-122"/>
                <a:ea typeface="微软雅黑" pitchFamily="34" charset="-122"/>
              </a:rPr>
            </a:br>
            <a:r>
              <a:rPr lang="en-US" altLang="zh-CN">
                <a:latin typeface="微软雅黑" pitchFamily="34" charset="-122"/>
                <a:ea typeface="微软雅黑" pitchFamily="34" charset="-122"/>
              </a:rPr>
              <a:t>2</a:t>
            </a:r>
            <a:r>
              <a:rPr lang="zh-CN" altLang="en-US">
                <a:latin typeface="微软雅黑" pitchFamily="34" charset="-122"/>
                <a:ea typeface="微软雅黑" pitchFamily="34" charset="-122"/>
              </a:rPr>
              <a:t>、</a:t>
            </a:r>
            <a:r>
              <a:rPr lang="en-US" altLang="zh-CN">
                <a:latin typeface="微软雅黑" pitchFamily="34" charset="-122"/>
                <a:ea typeface="微软雅黑" pitchFamily="34" charset="-122"/>
              </a:rPr>
              <a:t>JR-</a:t>
            </a:r>
            <a:r>
              <a:rPr lang="zh-CN" altLang="en-US">
                <a:latin typeface="微软雅黑" pitchFamily="34" charset="-122"/>
                <a:ea typeface="微软雅黑" pitchFamily="34" charset="-122"/>
                <a:cs typeface="Times New Roman" pitchFamily="18" charset="0"/>
              </a:rPr>
              <a:t>车间主管领导风格</a:t>
            </a:r>
            <a:r>
              <a:rPr lang="zh-CN" altLang="en-US">
                <a:latin typeface="微软雅黑" pitchFamily="34" charset="-122"/>
                <a:ea typeface="微软雅黑" pitchFamily="34" charset="-122"/>
              </a:rPr>
              <a:t> </a:t>
            </a:r>
            <a:br>
              <a:rPr lang="zh-CN" altLang="en-US">
                <a:latin typeface="微软雅黑" pitchFamily="34" charset="-122"/>
                <a:ea typeface="微软雅黑" pitchFamily="34" charset="-122"/>
              </a:rPr>
            </a:br>
            <a:r>
              <a:rPr lang="zh-CN" altLang="en-US">
                <a:latin typeface="微软雅黑" pitchFamily="34" charset="-122"/>
                <a:ea typeface="微软雅黑" pitchFamily="34" charset="-122"/>
              </a:rPr>
              <a:t/>
            </a:r>
            <a:br>
              <a:rPr lang="zh-CN" altLang="en-US">
                <a:latin typeface="微软雅黑" pitchFamily="34" charset="-122"/>
                <a:ea typeface="微软雅黑" pitchFamily="34" charset="-122"/>
              </a:rPr>
            </a:br>
            <a:endParaRPr lang="zh-CN" altLang="en-US">
              <a:latin typeface="微软雅黑" pitchFamily="34" charset="-122"/>
              <a:ea typeface="微软雅黑"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81762"/>
                                        </p:tgtEl>
                                        <p:attrNameLst>
                                          <p:attrName>style.visibility</p:attrName>
                                        </p:attrNameLst>
                                      </p:cBhvr>
                                      <p:to>
                                        <p:strVal val="visible"/>
                                      </p:to>
                                    </p:set>
                                    <p:animEffect transition="in" filter="blinds(horizontal)">
                                      <p:cBhvr>
                                        <p:cTn id="7" dur="500"/>
                                        <p:tgtEl>
                                          <p:spTgt spid="1781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6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8706" name="Rectangle 2"/>
          <p:cNvSpPr>
            <a:spLocks noGrp="1" noChangeArrowheads="1"/>
          </p:cNvSpPr>
          <p:nvPr>
            <p:ph type="title"/>
          </p:nvPr>
        </p:nvSpPr>
        <p:spPr/>
        <p:txBody>
          <a:bodyPr/>
          <a:lstStyle/>
          <a:p>
            <a:r>
              <a:rPr lang="en-US" altLang="zh-CN"/>
              <a:t>1</a:t>
            </a:r>
            <a:r>
              <a:rPr lang="zh-CN" altLang="en-US"/>
              <a:t>、什么是领导？</a:t>
            </a:r>
          </a:p>
        </p:txBody>
      </p:sp>
      <p:sp>
        <p:nvSpPr>
          <p:cNvPr id="1608707" name="Rectangle 3"/>
          <p:cNvSpPr>
            <a:spLocks noGrp="1" noChangeArrowheads="1"/>
          </p:cNvSpPr>
          <p:nvPr>
            <p:ph type="body" idx="1"/>
          </p:nvPr>
        </p:nvSpPr>
        <p:spPr>
          <a:xfrm>
            <a:off x="474663" y="2219325"/>
            <a:ext cx="8915400" cy="1776413"/>
          </a:xfrm>
        </p:spPr>
        <p:txBody>
          <a:bodyPr/>
          <a:lstStyle/>
          <a:p>
            <a:pPr>
              <a:buFontTx/>
              <a:buNone/>
            </a:pPr>
            <a:r>
              <a:rPr lang="zh-CN" altLang="en-US" sz="2800">
                <a:solidFill>
                  <a:srgbClr val="000000"/>
                </a:solidFill>
              </a:rPr>
              <a:t>美国前国务卿基辛格博士说：“领导就是要让他的人</a:t>
            </a:r>
          </a:p>
          <a:p>
            <a:pPr>
              <a:buFontTx/>
              <a:buNone/>
            </a:pPr>
            <a:r>
              <a:rPr lang="zh-CN" altLang="en-US" sz="2800">
                <a:solidFill>
                  <a:srgbClr val="000000"/>
                </a:solidFill>
              </a:rPr>
              <a:t>们，从他们现在的地方，带领他们去还没有去过的</a:t>
            </a:r>
          </a:p>
          <a:p>
            <a:pPr>
              <a:buFontTx/>
              <a:buNone/>
            </a:pPr>
            <a:r>
              <a:rPr lang="zh-CN" altLang="en-US" sz="2800">
                <a:solidFill>
                  <a:srgbClr val="000000"/>
                </a:solidFill>
              </a:rPr>
              <a:t>地方。”</a:t>
            </a:r>
            <a:r>
              <a:rPr lang="zh-CN" altLang="en-US" sz="2800"/>
              <a:t> </a:t>
            </a: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4066" name="Rectangle 2"/>
          <p:cNvSpPr>
            <a:spLocks noChangeArrowheads="1"/>
          </p:cNvSpPr>
          <p:nvPr/>
        </p:nvSpPr>
        <p:spPr bwMode="auto">
          <a:xfrm>
            <a:off x="1427163" y="411163"/>
            <a:ext cx="6708775" cy="563562"/>
          </a:xfrm>
          <a:prstGeom prst="rect">
            <a:avLst/>
          </a:prstGeom>
          <a:noFill/>
          <a:ln w="9525">
            <a:noFill/>
            <a:miter lim="800000"/>
            <a:headEnd/>
            <a:tailEnd/>
          </a:ln>
        </p:spPr>
        <p:txBody>
          <a:bodyPr anchor="ctr"/>
          <a:lstStyle/>
          <a:p>
            <a:pPr algn="l" defTabSz="1266825">
              <a:spcBef>
                <a:spcPct val="0"/>
              </a:spcBef>
              <a:buSzTx/>
              <a:buFontTx/>
              <a:buNone/>
            </a:pPr>
            <a:r>
              <a:rPr lang="en-US" altLang="zh-CN" sz="3200" i="0">
                <a:sym typeface="Arial" pitchFamily="34" charset="0"/>
              </a:rPr>
              <a:t>2</a:t>
            </a:r>
            <a:r>
              <a:rPr lang="zh-CN" altLang="en-US" sz="3200" i="0">
                <a:sym typeface="Arial" pitchFamily="34" charset="0"/>
              </a:rPr>
              <a:t>，领导风格测试</a:t>
            </a:r>
            <a:endParaRPr lang="en-US" altLang="zh-CN" sz="3200" i="0">
              <a:sym typeface="Arial" pitchFamily="34" charset="0"/>
            </a:endParaRPr>
          </a:p>
        </p:txBody>
      </p:sp>
      <p:sp>
        <p:nvSpPr>
          <p:cNvPr id="1624067" name="Rectangle 3"/>
          <p:cNvSpPr>
            <a:spLocks noGrp="1" noChangeArrowheads="1"/>
          </p:cNvSpPr>
          <p:nvPr>
            <p:ph type="body" idx="1"/>
          </p:nvPr>
        </p:nvSpPr>
        <p:spPr>
          <a:xfrm>
            <a:off x="444500" y="1762125"/>
            <a:ext cx="9101138" cy="2947988"/>
          </a:xfrm>
          <a:ln/>
        </p:spPr>
        <p:txBody>
          <a:bodyPr/>
          <a:lstStyle/>
          <a:p>
            <a:r>
              <a:rPr lang="zh-CN" altLang="en-US" sz="3100" b="1"/>
              <a:t>先试试回答以下的问题：</a:t>
            </a:r>
            <a:br>
              <a:rPr lang="zh-CN" altLang="en-US" sz="3100" b="1"/>
            </a:br>
            <a:r>
              <a:rPr lang="zh-CN" altLang="en-US" sz="3100" b="1"/>
              <a:t>如果答案是非常同意，请给自己打</a:t>
            </a:r>
            <a:r>
              <a:rPr lang="en-US" altLang="zh-CN" sz="3100" b="1"/>
              <a:t>5</a:t>
            </a:r>
            <a:r>
              <a:rPr lang="zh-CN" altLang="en-US" sz="3100" b="1"/>
              <a:t>分；</a:t>
            </a:r>
            <a:br>
              <a:rPr lang="zh-CN" altLang="en-US" sz="3100" b="1"/>
            </a:br>
            <a:r>
              <a:rPr lang="zh-CN" altLang="en-US" sz="3100" b="1"/>
              <a:t>如果是比较同意，则打</a:t>
            </a:r>
            <a:r>
              <a:rPr lang="en-US" altLang="zh-CN" sz="3100" b="1"/>
              <a:t>4</a:t>
            </a:r>
            <a:r>
              <a:rPr lang="zh-CN" altLang="en-US" sz="3100" b="1"/>
              <a:t>分；</a:t>
            </a:r>
            <a:br>
              <a:rPr lang="zh-CN" altLang="en-US" sz="3100" b="1"/>
            </a:br>
            <a:r>
              <a:rPr lang="zh-CN" altLang="en-US" sz="3100" b="1"/>
              <a:t>如果是差不多，打</a:t>
            </a:r>
            <a:r>
              <a:rPr lang="en-US" altLang="zh-CN" sz="3100" b="1"/>
              <a:t>3</a:t>
            </a:r>
            <a:r>
              <a:rPr lang="zh-CN" altLang="en-US" sz="3100" b="1"/>
              <a:t>分；</a:t>
            </a:r>
            <a:br>
              <a:rPr lang="zh-CN" altLang="en-US" sz="3100" b="1"/>
            </a:br>
            <a:r>
              <a:rPr lang="zh-CN" altLang="en-US" sz="3100" b="1"/>
              <a:t>如果只是有一点同意，请打</a:t>
            </a:r>
            <a:r>
              <a:rPr lang="en-US" altLang="zh-CN" sz="3100" b="1"/>
              <a:t>2</a:t>
            </a:r>
            <a:r>
              <a:rPr lang="zh-CN" altLang="en-US" sz="3100" b="1"/>
              <a:t>分；</a:t>
            </a:r>
            <a:br>
              <a:rPr lang="zh-CN" altLang="en-US" sz="3100" b="1"/>
            </a:br>
            <a:r>
              <a:rPr lang="zh-CN" altLang="en-US" sz="3100" b="1"/>
              <a:t>如果答案是不同意，就打</a:t>
            </a:r>
            <a:r>
              <a:rPr lang="en-US" altLang="zh-CN" sz="3100" b="1"/>
              <a:t>1</a:t>
            </a:r>
            <a:r>
              <a:rPr lang="zh-CN" altLang="en-US" sz="3100" b="1"/>
              <a:t>分。</a:t>
            </a:r>
            <a:br>
              <a:rPr lang="zh-CN" altLang="en-US" sz="3100" b="1"/>
            </a:br>
            <a:r>
              <a:rPr lang="zh-CN" altLang="en-US" sz="3100" b="1"/>
              <a:t>提醒你注意一点</a:t>
            </a:r>
            <a:r>
              <a:rPr lang="en-US" altLang="zh-CN" sz="3100" b="1"/>
              <a:t>——</a:t>
            </a:r>
            <a:r>
              <a:rPr lang="zh-CN" altLang="en-US" sz="3100" b="1"/>
              <a:t>回答问题时不是依据别人眼中的你来判断，而是你认为你本质上是不是这样的，看看问题吧：</a:t>
            </a:r>
            <a:r>
              <a:rPr lang="zh-CN" altLang="en-US" sz="3100"/>
              <a:t> </a:t>
            </a: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5090" name="Rectangle 2"/>
          <p:cNvSpPr>
            <a:spLocks noGrp="1" noChangeArrowheads="1"/>
          </p:cNvSpPr>
          <p:nvPr>
            <p:ph type="body" idx="1"/>
          </p:nvPr>
        </p:nvSpPr>
        <p:spPr>
          <a:xfrm>
            <a:off x="231775" y="1263650"/>
            <a:ext cx="4938713" cy="4686300"/>
          </a:xfrm>
        </p:spPr>
        <p:txBody>
          <a:bodyPr/>
          <a:lstStyle/>
          <a:p>
            <a:pPr>
              <a:lnSpc>
                <a:spcPct val="90000"/>
              </a:lnSpc>
            </a:pPr>
            <a:r>
              <a:rPr lang="en-US" altLang="zh-CN" sz="2400" b="1">
                <a:latin typeface="楷体_GB2312" pitchFamily="49" charset="-122"/>
                <a:ea typeface="楷体_GB2312" pitchFamily="49" charset="-122"/>
              </a:rPr>
              <a:t>1.</a:t>
            </a:r>
            <a:r>
              <a:rPr lang="zh-CN" altLang="en-US" sz="2400" b="1">
                <a:latin typeface="楷体_GB2312" pitchFamily="49" charset="-122"/>
                <a:ea typeface="楷体_GB2312" pitchFamily="49" charset="-122"/>
              </a:rPr>
              <a:t>你做事是一个值得信赖的人吗？</a:t>
            </a:r>
            <a:br>
              <a:rPr lang="zh-CN" altLang="en-US" sz="2400" b="1">
                <a:latin typeface="楷体_GB2312" pitchFamily="49" charset="-122"/>
                <a:ea typeface="楷体_GB2312" pitchFamily="49" charset="-122"/>
              </a:rPr>
            </a:br>
            <a:r>
              <a:rPr lang="en-US" altLang="zh-CN" sz="2400" b="1">
                <a:latin typeface="楷体_GB2312" pitchFamily="49" charset="-122"/>
                <a:ea typeface="楷体_GB2312" pitchFamily="49" charset="-122"/>
              </a:rPr>
              <a:t>2.</a:t>
            </a:r>
            <a:r>
              <a:rPr lang="zh-CN" altLang="en-US" sz="2400" b="1">
                <a:latin typeface="楷体_GB2312" pitchFamily="49" charset="-122"/>
                <a:ea typeface="楷体_GB2312" pitchFamily="49" charset="-122"/>
              </a:rPr>
              <a:t>你个性温和吗？</a:t>
            </a:r>
            <a:br>
              <a:rPr lang="zh-CN" altLang="en-US" sz="2400" b="1">
                <a:latin typeface="楷体_GB2312" pitchFamily="49" charset="-122"/>
                <a:ea typeface="楷体_GB2312" pitchFamily="49" charset="-122"/>
              </a:rPr>
            </a:br>
            <a:r>
              <a:rPr lang="en-US" altLang="zh-CN" sz="2400" b="1">
                <a:latin typeface="楷体_GB2312" pitchFamily="49" charset="-122"/>
                <a:ea typeface="楷体_GB2312" pitchFamily="49" charset="-122"/>
              </a:rPr>
              <a:t>3.</a:t>
            </a:r>
            <a:r>
              <a:rPr lang="zh-CN" altLang="en-US" sz="2400" b="1">
                <a:latin typeface="楷体_GB2312" pitchFamily="49" charset="-122"/>
                <a:ea typeface="楷体_GB2312" pitchFamily="49" charset="-122"/>
              </a:rPr>
              <a:t>你有活力吗？</a:t>
            </a:r>
            <a:br>
              <a:rPr lang="zh-CN" altLang="en-US" sz="2400" b="1">
                <a:latin typeface="楷体_GB2312" pitchFamily="49" charset="-122"/>
                <a:ea typeface="楷体_GB2312" pitchFamily="49" charset="-122"/>
              </a:rPr>
            </a:br>
            <a:r>
              <a:rPr lang="en-US" altLang="zh-CN" sz="2400" b="1">
                <a:latin typeface="楷体_GB2312" pitchFamily="49" charset="-122"/>
                <a:ea typeface="楷体_GB2312" pitchFamily="49" charset="-122"/>
              </a:rPr>
              <a:t>4.</a:t>
            </a:r>
            <a:r>
              <a:rPr lang="zh-CN" altLang="en-US" sz="2400" b="1">
                <a:latin typeface="楷体_GB2312" pitchFamily="49" charset="-122"/>
                <a:ea typeface="楷体_GB2312" pitchFamily="49" charset="-122"/>
              </a:rPr>
              <a:t>你善解人意吗？</a:t>
            </a:r>
            <a:br>
              <a:rPr lang="zh-CN" altLang="en-US" sz="2400" b="1">
                <a:latin typeface="楷体_GB2312" pitchFamily="49" charset="-122"/>
                <a:ea typeface="楷体_GB2312" pitchFamily="49" charset="-122"/>
              </a:rPr>
            </a:br>
            <a:r>
              <a:rPr lang="en-US" altLang="zh-CN" sz="2400" b="1">
                <a:latin typeface="楷体_GB2312" pitchFamily="49" charset="-122"/>
                <a:ea typeface="楷体_GB2312" pitchFamily="49" charset="-122"/>
              </a:rPr>
              <a:t>5.</a:t>
            </a:r>
            <a:r>
              <a:rPr lang="zh-CN" altLang="en-US" sz="2400" b="1">
                <a:latin typeface="楷体_GB2312" pitchFamily="49" charset="-122"/>
                <a:ea typeface="楷体_GB2312" pitchFamily="49" charset="-122"/>
              </a:rPr>
              <a:t>你独立吗？</a:t>
            </a:r>
            <a:br>
              <a:rPr lang="zh-CN" altLang="en-US" sz="2400" b="1">
                <a:latin typeface="楷体_GB2312" pitchFamily="49" charset="-122"/>
                <a:ea typeface="楷体_GB2312" pitchFamily="49" charset="-122"/>
              </a:rPr>
            </a:br>
            <a:r>
              <a:rPr lang="en-US" altLang="zh-CN" sz="2400" b="1">
                <a:latin typeface="楷体_GB2312" pitchFamily="49" charset="-122"/>
                <a:ea typeface="楷体_GB2312" pitchFamily="49" charset="-122"/>
              </a:rPr>
              <a:t>6.</a:t>
            </a:r>
            <a:r>
              <a:rPr lang="zh-CN" altLang="en-US" sz="2400" b="1">
                <a:latin typeface="楷体_GB2312" pitchFamily="49" charset="-122"/>
                <a:ea typeface="楷体_GB2312" pitchFamily="49" charset="-122"/>
              </a:rPr>
              <a:t>你受人爱戴吗？</a:t>
            </a:r>
            <a:br>
              <a:rPr lang="zh-CN" altLang="en-US" sz="2400" b="1">
                <a:latin typeface="楷体_GB2312" pitchFamily="49" charset="-122"/>
                <a:ea typeface="楷体_GB2312" pitchFamily="49" charset="-122"/>
              </a:rPr>
            </a:br>
            <a:r>
              <a:rPr lang="en-US" altLang="zh-CN" sz="2400" b="1">
                <a:latin typeface="楷体_GB2312" pitchFamily="49" charset="-122"/>
                <a:ea typeface="楷体_GB2312" pitchFamily="49" charset="-122"/>
              </a:rPr>
              <a:t>7.</a:t>
            </a:r>
            <a:r>
              <a:rPr lang="zh-CN" altLang="en-US" sz="2400" b="1">
                <a:latin typeface="楷体_GB2312" pitchFamily="49" charset="-122"/>
                <a:ea typeface="楷体_GB2312" pitchFamily="49" charset="-122"/>
              </a:rPr>
              <a:t>做事认真且正直吗？</a:t>
            </a:r>
            <a:br>
              <a:rPr lang="zh-CN" altLang="en-US" sz="2400" b="1">
                <a:latin typeface="楷体_GB2312" pitchFamily="49" charset="-122"/>
                <a:ea typeface="楷体_GB2312" pitchFamily="49" charset="-122"/>
              </a:rPr>
            </a:br>
            <a:r>
              <a:rPr lang="en-US" altLang="zh-CN" sz="2400" b="1">
                <a:latin typeface="楷体_GB2312" pitchFamily="49" charset="-122"/>
                <a:ea typeface="楷体_GB2312" pitchFamily="49" charset="-122"/>
              </a:rPr>
              <a:t>8.</a:t>
            </a:r>
            <a:r>
              <a:rPr lang="zh-CN" altLang="en-US" sz="2400" b="1">
                <a:latin typeface="楷体_GB2312" pitchFamily="49" charset="-122"/>
                <a:ea typeface="楷体_GB2312" pitchFamily="49" charset="-122"/>
              </a:rPr>
              <a:t>你富有同情心吗？</a:t>
            </a:r>
            <a:br>
              <a:rPr lang="zh-CN" altLang="en-US" sz="2400" b="1">
                <a:latin typeface="楷体_GB2312" pitchFamily="49" charset="-122"/>
                <a:ea typeface="楷体_GB2312" pitchFamily="49" charset="-122"/>
              </a:rPr>
            </a:br>
            <a:r>
              <a:rPr lang="en-US" altLang="zh-CN" sz="2400" b="1">
                <a:latin typeface="楷体_GB2312" pitchFamily="49" charset="-122"/>
                <a:ea typeface="楷体_GB2312" pitchFamily="49" charset="-122"/>
              </a:rPr>
              <a:t>9.</a:t>
            </a:r>
            <a:r>
              <a:rPr lang="zh-CN" altLang="en-US" sz="2400" b="1">
                <a:latin typeface="楷体_GB2312" pitchFamily="49" charset="-122"/>
                <a:ea typeface="楷体_GB2312" pitchFamily="49" charset="-122"/>
              </a:rPr>
              <a:t>你有说服力吗？</a:t>
            </a:r>
            <a:br>
              <a:rPr lang="zh-CN" altLang="en-US" sz="2400" b="1">
                <a:latin typeface="楷体_GB2312" pitchFamily="49" charset="-122"/>
                <a:ea typeface="楷体_GB2312" pitchFamily="49" charset="-122"/>
              </a:rPr>
            </a:br>
            <a:r>
              <a:rPr lang="en-US" altLang="zh-CN" sz="2400" b="1">
                <a:latin typeface="楷体_GB2312" pitchFamily="49" charset="-122"/>
                <a:ea typeface="楷体_GB2312" pitchFamily="49" charset="-122"/>
              </a:rPr>
              <a:t>10.</a:t>
            </a:r>
            <a:r>
              <a:rPr lang="zh-CN" altLang="en-US" sz="2400" b="1">
                <a:latin typeface="楷体_GB2312" pitchFamily="49" charset="-122"/>
                <a:ea typeface="楷体_GB2312" pitchFamily="49" charset="-122"/>
              </a:rPr>
              <a:t>你大胆吗？</a:t>
            </a:r>
            <a:r>
              <a:rPr lang="zh-CN" altLang="en-US" sz="2400"/>
              <a:t/>
            </a:r>
            <a:br>
              <a:rPr lang="zh-CN" altLang="en-US" sz="2400"/>
            </a:br>
            <a:r>
              <a:rPr lang="en-US" altLang="zh-CN" sz="2400" b="1">
                <a:latin typeface="楷体_GB2312" pitchFamily="49" charset="-122"/>
                <a:ea typeface="楷体_GB2312" pitchFamily="49" charset="-122"/>
              </a:rPr>
              <a:t>11.</a:t>
            </a:r>
            <a:r>
              <a:rPr lang="zh-CN" altLang="en-US" sz="2400" b="1">
                <a:latin typeface="楷体_GB2312" pitchFamily="49" charset="-122"/>
                <a:ea typeface="楷体_GB2312" pitchFamily="49" charset="-122"/>
              </a:rPr>
              <a:t>你精确吗？</a:t>
            </a:r>
            <a:br>
              <a:rPr lang="zh-CN" altLang="en-US" sz="2400" b="1">
                <a:latin typeface="楷体_GB2312" pitchFamily="49" charset="-122"/>
                <a:ea typeface="楷体_GB2312" pitchFamily="49" charset="-122"/>
              </a:rPr>
            </a:br>
            <a:r>
              <a:rPr lang="en-US" altLang="zh-CN" sz="2400" b="1">
                <a:latin typeface="楷体_GB2312" pitchFamily="49" charset="-122"/>
                <a:ea typeface="楷体_GB2312" pitchFamily="49" charset="-122"/>
              </a:rPr>
              <a:t>12.</a:t>
            </a:r>
            <a:r>
              <a:rPr lang="zh-CN" altLang="en-US" sz="2400" b="1">
                <a:latin typeface="楷体_GB2312" pitchFamily="49" charset="-122"/>
                <a:ea typeface="楷体_GB2312" pitchFamily="49" charset="-122"/>
              </a:rPr>
              <a:t>你适应能力强吗？</a:t>
            </a:r>
            <a:br>
              <a:rPr lang="zh-CN" altLang="en-US" sz="2400" b="1">
                <a:latin typeface="楷体_GB2312" pitchFamily="49" charset="-122"/>
                <a:ea typeface="楷体_GB2312" pitchFamily="49" charset="-122"/>
              </a:rPr>
            </a:br>
            <a:r>
              <a:rPr lang="en-US" altLang="zh-CN" sz="2400" b="1">
                <a:latin typeface="楷体_GB2312" pitchFamily="49" charset="-122"/>
                <a:ea typeface="楷体_GB2312" pitchFamily="49" charset="-122"/>
              </a:rPr>
              <a:t>13.</a:t>
            </a:r>
            <a:r>
              <a:rPr lang="zh-CN" altLang="en-US" sz="2400" b="1">
                <a:latin typeface="楷体_GB2312" pitchFamily="49" charset="-122"/>
                <a:ea typeface="楷体_GB2312" pitchFamily="49" charset="-122"/>
              </a:rPr>
              <a:t>你组织能力好吗？</a:t>
            </a:r>
            <a:br>
              <a:rPr lang="zh-CN" altLang="en-US" sz="2400" b="1">
                <a:latin typeface="楷体_GB2312" pitchFamily="49" charset="-122"/>
                <a:ea typeface="楷体_GB2312" pitchFamily="49" charset="-122"/>
              </a:rPr>
            </a:br>
            <a:r>
              <a:rPr lang="en-US" altLang="zh-CN" sz="2400" b="1">
                <a:latin typeface="楷体_GB2312" pitchFamily="49" charset="-122"/>
                <a:ea typeface="楷体_GB2312" pitchFamily="49" charset="-122"/>
              </a:rPr>
              <a:t>14.</a:t>
            </a:r>
            <a:r>
              <a:rPr lang="zh-CN" altLang="en-US" sz="2400" b="1">
                <a:latin typeface="楷体_GB2312" pitchFamily="49" charset="-122"/>
                <a:ea typeface="楷体_GB2312" pitchFamily="49" charset="-122"/>
              </a:rPr>
              <a:t>你是否积极主动？</a:t>
            </a:r>
            <a:br>
              <a:rPr lang="zh-CN" altLang="en-US" sz="2400" b="1">
                <a:latin typeface="楷体_GB2312" pitchFamily="49" charset="-122"/>
                <a:ea typeface="楷体_GB2312" pitchFamily="49" charset="-122"/>
              </a:rPr>
            </a:br>
            <a:r>
              <a:rPr lang="en-US" altLang="zh-CN" sz="2400" b="1">
                <a:latin typeface="楷体_GB2312" pitchFamily="49" charset="-122"/>
                <a:ea typeface="楷体_GB2312" pitchFamily="49" charset="-122"/>
              </a:rPr>
              <a:t>15.</a:t>
            </a:r>
            <a:r>
              <a:rPr lang="zh-CN" altLang="en-US" sz="2400" b="1">
                <a:latin typeface="楷体_GB2312" pitchFamily="49" charset="-122"/>
                <a:ea typeface="楷体_GB2312" pitchFamily="49" charset="-122"/>
              </a:rPr>
              <a:t>你害羞吗？</a:t>
            </a:r>
            <a:br>
              <a:rPr lang="zh-CN" altLang="en-US" sz="2400" b="1">
                <a:latin typeface="楷体_GB2312" pitchFamily="49" charset="-122"/>
                <a:ea typeface="楷体_GB2312" pitchFamily="49" charset="-122"/>
              </a:rPr>
            </a:br>
            <a:endParaRPr lang="zh-CN" altLang="en-US" sz="2400"/>
          </a:p>
        </p:txBody>
      </p:sp>
      <p:sp>
        <p:nvSpPr>
          <p:cNvPr id="1625091" name="Rectangle 3"/>
          <p:cNvSpPr>
            <a:spLocks noChangeArrowheads="1"/>
          </p:cNvSpPr>
          <p:nvPr/>
        </p:nvSpPr>
        <p:spPr bwMode="auto">
          <a:xfrm>
            <a:off x="4875213" y="908050"/>
            <a:ext cx="5030787" cy="4743450"/>
          </a:xfrm>
          <a:prstGeom prst="rect">
            <a:avLst/>
          </a:prstGeom>
          <a:noFill/>
          <a:ln w="9525">
            <a:noFill/>
            <a:miter lim="800000"/>
            <a:headEnd/>
            <a:tailEnd/>
          </a:ln>
        </p:spPr>
        <p:txBody>
          <a:bodyPr/>
          <a:lstStyle/>
          <a:p>
            <a:pPr marL="474663" indent="-474663" algn="l" defTabSz="0">
              <a:lnSpc>
                <a:spcPct val="90000"/>
              </a:lnSpc>
              <a:spcBef>
                <a:spcPct val="20000"/>
              </a:spcBef>
              <a:buSzTx/>
              <a:buFontTx/>
              <a:buNone/>
            </a:pPr>
            <a:r>
              <a:rPr lang="zh-CN" altLang="en-US" i="0">
                <a:latin typeface="楷体_GB2312" pitchFamily="49" charset="-122"/>
                <a:ea typeface="楷体_GB2312" pitchFamily="49" charset="-122"/>
                <a:sym typeface="Arial" pitchFamily="34" charset="0"/>
              </a:rPr>
              <a:t/>
            </a:r>
            <a:br>
              <a:rPr lang="zh-CN" altLang="en-US" i="0">
                <a:latin typeface="楷体_GB2312" pitchFamily="49" charset="-122"/>
                <a:ea typeface="楷体_GB2312" pitchFamily="49" charset="-122"/>
                <a:sym typeface="Arial" pitchFamily="34" charset="0"/>
              </a:rPr>
            </a:br>
            <a:r>
              <a:rPr lang="en-US" altLang="zh-CN" i="0">
                <a:latin typeface="楷体_GB2312" pitchFamily="49" charset="-122"/>
                <a:ea typeface="楷体_GB2312" pitchFamily="49" charset="-122"/>
                <a:sym typeface="Arial" pitchFamily="34" charset="0"/>
              </a:rPr>
              <a:t>16.</a:t>
            </a:r>
            <a:r>
              <a:rPr lang="zh-CN" altLang="en-US" i="0">
                <a:latin typeface="楷体_GB2312" pitchFamily="49" charset="-122"/>
                <a:ea typeface="楷体_GB2312" pitchFamily="49" charset="-122"/>
                <a:sym typeface="Arial" pitchFamily="34" charset="0"/>
              </a:rPr>
              <a:t>你强势吗？</a:t>
            </a:r>
            <a:br>
              <a:rPr lang="zh-CN" altLang="en-US" i="0">
                <a:latin typeface="楷体_GB2312" pitchFamily="49" charset="-122"/>
                <a:ea typeface="楷体_GB2312" pitchFamily="49" charset="-122"/>
                <a:sym typeface="Arial" pitchFamily="34" charset="0"/>
              </a:rPr>
            </a:br>
            <a:r>
              <a:rPr lang="en-US" altLang="zh-CN" i="0">
                <a:latin typeface="楷体_GB2312" pitchFamily="49" charset="-122"/>
                <a:ea typeface="楷体_GB2312" pitchFamily="49" charset="-122"/>
                <a:sym typeface="Arial" pitchFamily="34" charset="0"/>
              </a:rPr>
              <a:t>17.</a:t>
            </a:r>
            <a:r>
              <a:rPr lang="zh-CN" altLang="en-US" i="0">
                <a:latin typeface="楷体_GB2312" pitchFamily="49" charset="-122"/>
                <a:ea typeface="楷体_GB2312" pitchFamily="49" charset="-122"/>
                <a:sym typeface="Arial" pitchFamily="34" charset="0"/>
              </a:rPr>
              <a:t>你镇定吗？</a:t>
            </a:r>
            <a:br>
              <a:rPr lang="zh-CN" altLang="en-US" i="0">
                <a:latin typeface="楷体_GB2312" pitchFamily="49" charset="-122"/>
                <a:ea typeface="楷体_GB2312" pitchFamily="49" charset="-122"/>
                <a:sym typeface="Arial" pitchFamily="34" charset="0"/>
              </a:rPr>
            </a:br>
            <a:r>
              <a:rPr lang="en-US" altLang="zh-CN" i="0">
                <a:latin typeface="楷体_GB2312" pitchFamily="49" charset="-122"/>
                <a:ea typeface="楷体_GB2312" pitchFamily="49" charset="-122"/>
                <a:sym typeface="Arial" pitchFamily="34" charset="0"/>
              </a:rPr>
              <a:t>18.</a:t>
            </a:r>
            <a:r>
              <a:rPr lang="zh-CN" altLang="en-US" i="0">
                <a:latin typeface="楷体_GB2312" pitchFamily="49" charset="-122"/>
                <a:ea typeface="楷体_GB2312" pitchFamily="49" charset="-122"/>
                <a:sym typeface="Arial" pitchFamily="34" charset="0"/>
              </a:rPr>
              <a:t>你勇于学习吗？</a:t>
            </a:r>
            <a:br>
              <a:rPr lang="zh-CN" altLang="en-US" i="0">
                <a:latin typeface="楷体_GB2312" pitchFamily="49" charset="-122"/>
                <a:ea typeface="楷体_GB2312" pitchFamily="49" charset="-122"/>
                <a:sym typeface="Arial" pitchFamily="34" charset="0"/>
              </a:rPr>
            </a:br>
            <a:r>
              <a:rPr lang="en-US" altLang="zh-CN" i="0">
                <a:latin typeface="楷体_GB2312" pitchFamily="49" charset="-122"/>
                <a:ea typeface="楷体_GB2312" pitchFamily="49" charset="-122"/>
                <a:sym typeface="Arial" pitchFamily="34" charset="0"/>
              </a:rPr>
              <a:t>19.</a:t>
            </a:r>
            <a:r>
              <a:rPr lang="zh-CN" altLang="en-US" i="0">
                <a:latin typeface="楷体_GB2312" pitchFamily="49" charset="-122"/>
                <a:ea typeface="楷体_GB2312" pitchFamily="49" charset="-122"/>
                <a:sym typeface="Arial" pitchFamily="34" charset="0"/>
              </a:rPr>
              <a:t>你反应快吗？</a:t>
            </a:r>
            <a:br>
              <a:rPr lang="zh-CN" altLang="en-US" i="0">
                <a:latin typeface="楷体_GB2312" pitchFamily="49" charset="-122"/>
                <a:ea typeface="楷体_GB2312" pitchFamily="49" charset="-122"/>
                <a:sym typeface="Arial" pitchFamily="34" charset="0"/>
              </a:rPr>
            </a:br>
            <a:r>
              <a:rPr lang="en-US" altLang="zh-CN" i="0">
                <a:latin typeface="楷体_GB2312" pitchFamily="49" charset="-122"/>
                <a:ea typeface="楷体_GB2312" pitchFamily="49" charset="-122"/>
                <a:sym typeface="Arial" pitchFamily="34" charset="0"/>
              </a:rPr>
              <a:t>20.</a:t>
            </a:r>
            <a:r>
              <a:rPr lang="zh-CN" altLang="en-US" i="0">
                <a:latin typeface="楷体_GB2312" pitchFamily="49" charset="-122"/>
                <a:ea typeface="楷体_GB2312" pitchFamily="49" charset="-122"/>
                <a:sym typeface="Arial" pitchFamily="34" charset="0"/>
              </a:rPr>
              <a:t>你外向吗？</a:t>
            </a:r>
            <a:r>
              <a:rPr lang="zh-CN" altLang="en-US" b="0" i="0">
                <a:sym typeface="Arial" pitchFamily="34" charset="0"/>
              </a:rPr>
              <a:t> </a:t>
            </a:r>
            <a:br>
              <a:rPr lang="zh-CN" altLang="en-US" b="0" i="0">
                <a:sym typeface="Arial" pitchFamily="34" charset="0"/>
              </a:rPr>
            </a:br>
            <a:r>
              <a:rPr lang="en-US" altLang="zh-CN" i="0">
                <a:latin typeface="楷体_GB2312" pitchFamily="49" charset="-122"/>
                <a:ea typeface="楷体_GB2312" pitchFamily="49" charset="-122"/>
                <a:sym typeface="Arial" pitchFamily="34" charset="0"/>
              </a:rPr>
              <a:t>21.</a:t>
            </a:r>
            <a:r>
              <a:rPr lang="zh-CN" altLang="en-US" i="0">
                <a:latin typeface="楷体_GB2312" pitchFamily="49" charset="-122"/>
                <a:ea typeface="楷体_GB2312" pitchFamily="49" charset="-122"/>
                <a:sym typeface="Arial" pitchFamily="34" charset="0"/>
              </a:rPr>
              <a:t>你注意细节吗？</a:t>
            </a:r>
            <a:br>
              <a:rPr lang="zh-CN" altLang="en-US" i="0">
                <a:latin typeface="楷体_GB2312" pitchFamily="49" charset="-122"/>
                <a:ea typeface="楷体_GB2312" pitchFamily="49" charset="-122"/>
                <a:sym typeface="Arial" pitchFamily="34" charset="0"/>
              </a:rPr>
            </a:br>
            <a:r>
              <a:rPr lang="en-US" altLang="zh-CN" i="0">
                <a:latin typeface="楷体_GB2312" pitchFamily="49" charset="-122"/>
                <a:ea typeface="楷体_GB2312" pitchFamily="49" charset="-122"/>
                <a:sym typeface="Arial" pitchFamily="34" charset="0"/>
              </a:rPr>
              <a:t>22.</a:t>
            </a:r>
            <a:r>
              <a:rPr lang="zh-CN" altLang="en-US" i="0">
                <a:latin typeface="楷体_GB2312" pitchFamily="49" charset="-122"/>
                <a:ea typeface="楷体_GB2312" pitchFamily="49" charset="-122"/>
                <a:sym typeface="Arial" pitchFamily="34" charset="0"/>
              </a:rPr>
              <a:t>你爱说话吗？</a:t>
            </a:r>
            <a:br>
              <a:rPr lang="zh-CN" altLang="en-US" i="0">
                <a:latin typeface="楷体_GB2312" pitchFamily="49" charset="-122"/>
                <a:ea typeface="楷体_GB2312" pitchFamily="49" charset="-122"/>
                <a:sym typeface="Arial" pitchFamily="34" charset="0"/>
              </a:rPr>
            </a:br>
            <a:r>
              <a:rPr lang="en-US" altLang="zh-CN" i="0">
                <a:latin typeface="楷体_GB2312" pitchFamily="49" charset="-122"/>
                <a:ea typeface="楷体_GB2312" pitchFamily="49" charset="-122"/>
                <a:sym typeface="Arial" pitchFamily="34" charset="0"/>
              </a:rPr>
              <a:t>23.</a:t>
            </a:r>
            <a:r>
              <a:rPr lang="zh-CN" altLang="en-US" i="0">
                <a:latin typeface="楷体_GB2312" pitchFamily="49" charset="-122"/>
                <a:ea typeface="楷体_GB2312" pitchFamily="49" charset="-122"/>
                <a:sym typeface="Arial" pitchFamily="34" charset="0"/>
              </a:rPr>
              <a:t>你的协调能力好吗？</a:t>
            </a:r>
            <a:br>
              <a:rPr lang="zh-CN" altLang="en-US" i="0">
                <a:latin typeface="楷体_GB2312" pitchFamily="49" charset="-122"/>
                <a:ea typeface="楷体_GB2312" pitchFamily="49" charset="-122"/>
                <a:sym typeface="Arial" pitchFamily="34" charset="0"/>
              </a:rPr>
            </a:br>
            <a:r>
              <a:rPr lang="en-US" altLang="zh-CN" i="0">
                <a:latin typeface="楷体_GB2312" pitchFamily="49" charset="-122"/>
                <a:ea typeface="楷体_GB2312" pitchFamily="49" charset="-122"/>
                <a:sym typeface="Arial" pitchFamily="34" charset="0"/>
              </a:rPr>
              <a:t>24.</a:t>
            </a:r>
            <a:r>
              <a:rPr lang="zh-CN" altLang="en-US" i="0">
                <a:latin typeface="楷体_GB2312" pitchFamily="49" charset="-122"/>
                <a:ea typeface="楷体_GB2312" pitchFamily="49" charset="-122"/>
                <a:sym typeface="Arial" pitchFamily="34" charset="0"/>
              </a:rPr>
              <a:t>你勤劳吗？</a:t>
            </a:r>
            <a:br>
              <a:rPr lang="zh-CN" altLang="en-US" i="0">
                <a:latin typeface="楷体_GB2312" pitchFamily="49" charset="-122"/>
                <a:ea typeface="楷体_GB2312" pitchFamily="49" charset="-122"/>
                <a:sym typeface="Arial" pitchFamily="34" charset="0"/>
              </a:rPr>
            </a:br>
            <a:r>
              <a:rPr lang="en-US" altLang="zh-CN" i="0">
                <a:latin typeface="楷体_GB2312" pitchFamily="49" charset="-122"/>
                <a:ea typeface="楷体_GB2312" pitchFamily="49" charset="-122"/>
                <a:sym typeface="Arial" pitchFamily="34" charset="0"/>
              </a:rPr>
              <a:t>25.</a:t>
            </a:r>
            <a:r>
              <a:rPr lang="zh-CN" altLang="en-US" i="0">
                <a:latin typeface="楷体_GB2312" pitchFamily="49" charset="-122"/>
                <a:ea typeface="楷体_GB2312" pitchFamily="49" charset="-122"/>
                <a:sym typeface="Arial" pitchFamily="34" charset="0"/>
              </a:rPr>
              <a:t>你慷慨吗？</a:t>
            </a:r>
            <a:br>
              <a:rPr lang="zh-CN" altLang="en-US" i="0">
                <a:latin typeface="楷体_GB2312" pitchFamily="49" charset="-122"/>
                <a:ea typeface="楷体_GB2312" pitchFamily="49" charset="-122"/>
                <a:sym typeface="Arial" pitchFamily="34" charset="0"/>
              </a:rPr>
            </a:br>
            <a:r>
              <a:rPr lang="en-US" altLang="zh-CN" i="0">
                <a:latin typeface="楷体_GB2312" pitchFamily="49" charset="-122"/>
                <a:ea typeface="楷体_GB2312" pitchFamily="49" charset="-122"/>
                <a:sym typeface="Arial" pitchFamily="34" charset="0"/>
              </a:rPr>
              <a:t>26.</a:t>
            </a:r>
            <a:r>
              <a:rPr lang="zh-CN" altLang="en-US" i="0">
                <a:latin typeface="楷体_GB2312" pitchFamily="49" charset="-122"/>
                <a:ea typeface="楷体_GB2312" pitchFamily="49" charset="-122"/>
                <a:sym typeface="Arial" pitchFamily="34" charset="0"/>
              </a:rPr>
              <a:t>你小心翼翼吗？</a:t>
            </a:r>
            <a:br>
              <a:rPr lang="zh-CN" altLang="en-US" i="0">
                <a:latin typeface="楷体_GB2312" pitchFamily="49" charset="-122"/>
                <a:ea typeface="楷体_GB2312" pitchFamily="49" charset="-122"/>
                <a:sym typeface="Arial" pitchFamily="34" charset="0"/>
              </a:rPr>
            </a:br>
            <a:r>
              <a:rPr lang="en-US" altLang="zh-CN" i="0">
                <a:latin typeface="楷体_GB2312" pitchFamily="49" charset="-122"/>
                <a:ea typeface="楷体_GB2312" pitchFamily="49" charset="-122"/>
                <a:sym typeface="Arial" pitchFamily="34" charset="0"/>
              </a:rPr>
              <a:t>27.</a:t>
            </a:r>
            <a:r>
              <a:rPr lang="zh-CN" altLang="en-US" i="0">
                <a:latin typeface="楷体_GB2312" pitchFamily="49" charset="-122"/>
                <a:ea typeface="楷体_GB2312" pitchFamily="49" charset="-122"/>
                <a:sym typeface="Arial" pitchFamily="34" charset="0"/>
              </a:rPr>
              <a:t>你令人愉快吗？</a:t>
            </a:r>
            <a:br>
              <a:rPr lang="zh-CN" altLang="en-US" i="0">
                <a:latin typeface="楷体_GB2312" pitchFamily="49" charset="-122"/>
                <a:ea typeface="楷体_GB2312" pitchFamily="49" charset="-122"/>
                <a:sym typeface="Arial" pitchFamily="34" charset="0"/>
              </a:rPr>
            </a:br>
            <a:r>
              <a:rPr lang="en-US" altLang="zh-CN" i="0">
                <a:latin typeface="楷体_GB2312" pitchFamily="49" charset="-122"/>
                <a:ea typeface="楷体_GB2312" pitchFamily="49" charset="-122"/>
                <a:sym typeface="Arial" pitchFamily="34" charset="0"/>
              </a:rPr>
              <a:t>28.</a:t>
            </a:r>
            <a:r>
              <a:rPr lang="zh-CN" altLang="en-US" i="0">
                <a:latin typeface="楷体_GB2312" pitchFamily="49" charset="-122"/>
                <a:ea typeface="楷体_GB2312" pitchFamily="49" charset="-122"/>
                <a:sym typeface="Arial" pitchFamily="34" charset="0"/>
              </a:rPr>
              <a:t>你传统吗？</a:t>
            </a:r>
            <a:br>
              <a:rPr lang="zh-CN" altLang="en-US" i="0">
                <a:latin typeface="楷体_GB2312" pitchFamily="49" charset="-122"/>
                <a:ea typeface="楷体_GB2312" pitchFamily="49" charset="-122"/>
                <a:sym typeface="Arial" pitchFamily="34" charset="0"/>
              </a:rPr>
            </a:br>
            <a:r>
              <a:rPr lang="en-US" altLang="zh-CN" i="0">
                <a:latin typeface="楷体_GB2312" pitchFamily="49" charset="-122"/>
                <a:ea typeface="楷体_GB2312" pitchFamily="49" charset="-122"/>
                <a:sym typeface="Arial" pitchFamily="34" charset="0"/>
              </a:rPr>
              <a:t>29.</a:t>
            </a:r>
            <a:r>
              <a:rPr lang="zh-CN" altLang="en-US" i="0">
                <a:latin typeface="楷体_GB2312" pitchFamily="49" charset="-122"/>
                <a:ea typeface="楷体_GB2312" pitchFamily="49" charset="-122"/>
                <a:sym typeface="Arial" pitchFamily="34" charset="0"/>
              </a:rPr>
              <a:t>你亲切吗？</a:t>
            </a:r>
            <a:br>
              <a:rPr lang="zh-CN" altLang="en-US" i="0">
                <a:latin typeface="楷体_GB2312" pitchFamily="49" charset="-122"/>
                <a:ea typeface="楷体_GB2312" pitchFamily="49" charset="-122"/>
                <a:sym typeface="Arial" pitchFamily="34" charset="0"/>
              </a:rPr>
            </a:br>
            <a:r>
              <a:rPr lang="en-US" altLang="zh-CN" i="0">
                <a:latin typeface="楷体_GB2312" pitchFamily="49" charset="-122"/>
                <a:ea typeface="楷体_GB2312" pitchFamily="49" charset="-122"/>
                <a:sym typeface="Arial" pitchFamily="34" charset="0"/>
              </a:rPr>
              <a:t>30.</a:t>
            </a:r>
            <a:r>
              <a:rPr lang="zh-CN" altLang="en-US" i="0">
                <a:latin typeface="楷体_GB2312" pitchFamily="49" charset="-122"/>
                <a:ea typeface="楷体_GB2312" pitchFamily="49" charset="-122"/>
                <a:sym typeface="Arial" pitchFamily="34" charset="0"/>
              </a:rPr>
              <a:t>你工作足够有效率吗？</a:t>
            </a:r>
            <a:r>
              <a:rPr lang="zh-CN" altLang="en-US" b="0" i="0">
                <a:sym typeface="Arial" pitchFamily="34" charset="0"/>
              </a:rPr>
              <a:t> </a:t>
            </a: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6114" name="Rectangle 2"/>
          <p:cNvSpPr>
            <a:spLocks noGrp="1" noChangeArrowheads="1"/>
          </p:cNvSpPr>
          <p:nvPr>
            <p:ph type="body" idx="1"/>
          </p:nvPr>
        </p:nvSpPr>
        <p:spPr>
          <a:xfrm>
            <a:off x="185738" y="1609725"/>
            <a:ext cx="9456737" cy="3819525"/>
          </a:xfrm>
        </p:spPr>
        <p:txBody>
          <a:bodyPr/>
          <a:lstStyle/>
          <a:p>
            <a:pPr>
              <a:lnSpc>
                <a:spcPct val="90000"/>
              </a:lnSpc>
              <a:buFontTx/>
              <a:buNone/>
            </a:pPr>
            <a:endParaRPr lang="zh-CN" altLang="en-US" sz="2400" b="1">
              <a:latin typeface="SimSun" pitchFamily="2" charset="-122"/>
              <a:ea typeface="楷体_GB2312" pitchFamily="49" charset="-122"/>
            </a:endParaRPr>
          </a:p>
          <a:p>
            <a:pPr>
              <a:lnSpc>
                <a:spcPct val="130000"/>
              </a:lnSpc>
            </a:pPr>
            <a:r>
              <a:rPr lang="zh-CN" altLang="en-US" sz="2400" b="1">
                <a:latin typeface="SimSun" pitchFamily="2" charset="-122"/>
                <a:ea typeface="楷体_GB2312" pitchFamily="49" charset="-122"/>
              </a:rPr>
              <a:t>把第</a:t>
            </a:r>
            <a:r>
              <a:rPr lang="en-US" altLang="zh-CN" sz="2400" b="1">
                <a:latin typeface="SimSun" pitchFamily="2" charset="-122"/>
                <a:ea typeface="楷体_GB2312" pitchFamily="49" charset="-122"/>
              </a:rPr>
              <a:t>5</a:t>
            </a:r>
            <a:r>
              <a:rPr lang="zh-CN" altLang="en-US" sz="2400" b="1">
                <a:latin typeface="SimSun" pitchFamily="2" charset="-122"/>
                <a:ea typeface="楷体_GB2312" pitchFamily="49" charset="-122"/>
              </a:rPr>
              <a:t>、</a:t>
            </a:r>
            <a:r>
              <a:rPr lang="en-US" altLang="zh-CN" sz="2400" b="1">
                <a:latin typeface="SimSun" pitchFamily="2" charset="-122"/>
                <a:ea typeface="楷体_GB2312" pitchFamily="49" charset="-122"/>
              </a:rPr>
              <a:t>10</a:t>
            </a:r>
            <a:r>
              <a:rPr lang="zh-CN" altLang="en-US" sz="2400" b="1">
                <a:latin typeface="SimSun" pitchFamily="2" charset="-122"/>
                <a:ea typeface="楷体_GB2312" pitchFamily="49" charset="-122"/>
              </a:rPr>
              <a:t>、</a:t>
            </a:r>
            <a:r>
              <a:rPr lang="en-US" altLang="zh-CN" sz="2400" b="1">
                <a:latin typeface="SimSun" pitchFamily="2" charset="-122"/>
                <a:ea typeface="楷体_GB2312" pitchFamily="49" charset="-122"/>
              </a:rPr>
              <a:t>14</a:t>
            </a:r>
            <a:r>
              <a:rPr lang="zh-CN" altLang="en-US" sz="2400" b="1">
                <a:latin typeface="SimSun" pitchFamily="2" charset="-122"/>
                <a:ea typeface="楷体_GB2312" pitchFamily="49" charset="-122"/>
              </a:rPr>
              <a:t>、</a:t>
            </a:r>
            <a:r>
              <a:rPr lang="en-US" altLang="zh-CN" sz="2400" b="1">
                <a:latin typeface="SimSun" pitchFamily="2" charset="-122"/>
                <a:ea typeface="楷体_GB2312" pitchFamily="49" charset="-122"/>
              </a:rPr>
              <a:t>18</a:t>
            </a:r>
            <a:r>
              <a:rPr lang="zh-CN" altLang="en-US" sz="2400" b="1">
                <a:latin typeface="SimSun" pitchFamily="2" charset="-122"/>
                <a:ea typeface="楷体_GB2312" pitchFamily="49" charset="-122"/>
              </a:rPr>
              <a:t>、</a:t>
            </a:r>
            <a:r>
              <a:rPr lang="en-US" altLang="zh-CN" sz="2400" b="1">
                <a:latin typeface="SimSun" pitchFamily="2" charset="-122"/>
                <a:ea typeface="楷体_GB2312" pitchFamily="49" charset="-122"/>
              </a:rPr>
              <a:t>24</a:t>
            </a:r>
            <a:r>
              <a:rPr lang="zh-CN" altLang="en-US" sz="2400" b="1">
                <a:latin typeface="SimSun" pitchFamily="2" charset="-122"/>
                <a:ea typeface="楷体_GB2312" pitchFamily="49" charset="-122"/>
              </a:rPr>
              <a:t>、</a:t>
            </a:r>
            <a:r>
              <a:rPr lang="en-US" altLang="zh-CN" sz="2400" b="1">
                <a:latin typeface="SimSun" pitchFamily="2" charset="-122"/>
                <a:ea typeface="楷体_GB2312" pitchFamily="49" charset="-122"/>
              </a:rPr>
              <a:t>30</a:t>
            </a:r>
            <a:r>
              <a:rPr lang="zh-CN" altLang="en-US" sz="2400" b="1">
                <a:latin typeface="SimSun" pitchFamily="2" charset="-122"/>
                <a:ea typeface="楷体_GB2312" pitchFamily="49" charset="-122"/>
              </a:rPr>
              <a:t>题的分加起来：</a:t>
            </a:r>
            <a:r>
              <a:rPr lang="zh-CN" altLang="en-US" sz="2400" b="1" u="sng">
                <a:latin typeface="SimSun" pitchFamily="2" charset="-122"/>
                <a:ea typeface="楷体_GB2312" pitchFamily="49" charset="-122"/>
              </a:rPr>
              <a:t>             </a:t>
            </a:r>
          </a:p>
          <a:p>
            <a:pPr>
              <a:lnSpc>
                <a:spcPct val="130000"/>
              </a:lnSpc>
            </a:pPr>
            <a:r>
              <a:rPr lang="zh-CN" altLang="en-US" sz="2400" b="1">
                <a:latin typeface="SimSun" pitchFamily="2" charset="-122"/>
                <a:ea typeface="楷体_GB2312" pitchFamily="49" charset="-122"/>
              </a:rPr>
              <a:t>把第</a:t>
            </a:r>
            <a:r>
              <a:rPr lang="en-US" altLang="zh-CN" sz="2400" b="1">
                <a:latin typeface="SimSun" pitchFamily="2" charset="-122"/>
                <a:ea typeface="楷体_GB2312" pitchFamily="49" charset="-122"/>
              </a:rPr>
              <a:t>3</a:t>
            </a:r>
            <a:r>
              <a:rPr lang="zh-CN" altLang="en-US" sz="2400" b="1">
                <a:latin typeface="SimSun" pitchFamily="2" charset="-122"/>
                <a:ea typeface="楷体_GB2312" pitchFamily="49" charset="-122"/>
              </a:rPr>
              <a:t>、 </a:t>
            </a:r>
            <a:r>
              <a:rPr lang="en-US" altLang="zh-CN" sz="2400" b="1">
                <a:latin typeface="SimSun" pitchFamily="2" charset="-122"/>
                <a:ea typeface="楷体_GB2312" pitchFamily="49" charset="-122"/>
              </a:rPr>
              <a:t>6</a:t>
            </a:r>
            <a:r>
              <a:rPr lang="zh-CN" altLang="en-US" sz="2400" b="1">
                <a:latin typeface="SimSun" pitchFamily="2" charset="-122"/>
                <a:ea typeface="楷体_GB2312" pitchFamily="49" charset="-122"/>
              </a:rPr>
              <a:t>、</a:t>
            </a:r>
            <a:r>
              <a:rPr lang="en-US" altLang="zh-CN" sz="2400" b="1">
                <a:latin typeface="SimSun" pitchFamily="2" charset="-122"/>
                <a:ea typeface="楷体_GB2312" pitchFamily="49" charset="-122"/>
              </a:rPr>
              <a:t>13</a:t>
            </a:r>
            <a:r>
              <a:rPr lang="zh-CN" altLang="en-US" sz="2400" b="1">
                <a:latin typeface="SimSun" pitchFamily="2" charset="-122"/>
                <a:ea typeface="楷体_GB2312" pitchFamily="49" charset="-122"/>
              </a:rPr>
              <a:t>、</a:t>
            </a:r>
            <a:r>
              <a:rPr lang="en-US" altLang="zh-CN" sz="2400" b="1">
                <a:latin typeface="SimSun" pitchFamily="2" charset="-122"/>
                <a:ea typeface="楷体_GB2312" pitchFamily="49" charset="-122"/>
              </a:rPr>
              <a:t>20</a:t>
            </a:r>
            <a:r>
              <a:rPr lang="zh-CN" altLang="en-US" sz="2400" b="1">
                <a:latin typeface="SimSun" pitchFamily="2" charset="-122"/>
                <a:ea typeface="楷体_GB2312" pitchFamily="49" charset="-122"/>
              </a:rPr>
              <a:t>、</a:t>
            </a:r>
            <a:r>
              <a:rPr lang="en-US" altLang="zh-CN" sz="2400" b="1">
                <a:latin typeface="SimSun" pitchFamily="2" charset="-122"/>
                <a:ea typeface="楷体_GB2312" pitchFamily="49" charset="-122"/>
              </a:rPr>
              <a:t>22</a:t>
            </a:r>
            <a:r>
              <a:rPr lang="zh-CN" altLang="en-US" sz="2400" b="1">
                <a:latin typeface="SimSun" pitchFamily="2" charset="-122"/>
                <a:ea typeface="楷体_GB2312" pitchFamily="49" charset="-122"/>
              </a:rPr>
              <a:t>、</a:t>
            </a:r>
            <a:r>
              <a:rPr lang="en-US" altLang="zh-CN" sz="2400" b="1">
                <a:latin typeface="SimSun" pitchFamily="2" charset="-122"/>
                <a:ea typeface="楷体_GB2312" pitchFamily="49" charset="-122"/>
              </a:rPr>
              <a:t>29</a:t>
            </a:r>
            <a:r>
              <a:rPr lang="zh-CN" altLang="en-US" sz="2400" b="1">
                <a:latin typeface="SimSun" pitchFamily="2" charset="-122"/>
                <a:ea typeface="楷体_GB2312" pitchFamily="49" charset="-122"/>
              </a:rPr>
              <a:t>题的分加起来：</a:t>
            </a:r>
          </a:p>
          <a:p>
            <a:pPr>
              <a:lnSpc>
                <a:spcPct val="130000"/>
              </a:lnSpc>
            </a:pPr>
            <a:r>
              <a:rPr lang="zh-CN" altLang="en-US" sz="2400" b="1">
                <a:latin typeface="SimSun" pitchFamily="2" charset="-122"/>
                <a:ea typeface="楷体_GB2312" pitchFamily="49" charset="-122"/>
              </a:rPr>
              <a:t>把第</a:t>
            </a:r>
            <a:r>
              <a:rPr lang="en-US" altLang="zh-CN" sz="2400" b="1">
                <a:latin typeface="SimSun" pitchFamily="2" charset="-122"/>
                <a:ea typeface="楷体_GB2312" pitchFamily="49" charset="-122"/>
              </a:rPr>
              <a:t>2</a:t>
            </a:r>
            <a:r>
              <a:rPr lang="zh-CN" altLang="en-US" sz="2400" b="1">
                <a:latin typeface="SimSun" pitchFamily="2" charset="-122"/>
                <a:ea typeface="楷体_GB2312" pitchFamily="49" charset="-122"/>
              </a:rPr>
              <a:t>、 </a:t>
            </a:r>
            <a:r>
              <a:rPr lang="en-US" altLang="zh-CN" sz="2400" b="1">
                <a:latin typeface="SimSun" pitchFamily="2" charset="-122"/>
                <a:ea typeface="楷体_GB2312" pitchFamily="49" charset="-122"/>
              </a:rPr>
              <a:t>8</a:t>
            </a:r>
            <a:r>
              <a:rPr lang="zh-CN" altLang="en-US" sz="2400" b="1">
                <a:latin typeface="SimSun" pitchFamily="2" charset="-122"/>
                <a:ea typeface="楷体_GB2312" pitchFamily="49" charset="-122"/>
              </a:rPr>
              <a:t>、</a:t>
            </a:r>
            <a:r>
              <a:rPr lang="en-US" altLang="zh-CN" sz="2400" b="1">
                <a:latin typeface="SimSun" pitchFamily="2" charset="-122"/>
                <a:ea typeface="楷体_GB2312" pitchFamily="49" charset="-122"/>
              </a:rPr>
              <a:t>15</a:t>
            </a:r>
            <a:r>
              <a:rPr lang="zh-CN" altLang="en-US" sz="2400" b="1">
                <a:latin typeface="SimSun" pitchFamily="2" charset="-122"/>
                <a:ea typeface="楷体_GB2312" pitchFamily="49" charset="-122"/>
              </a:rPr>
              <a:t>、</a:t>
            </a:r>
            <a:r>
              <a:rPr lang="en-US" altLang="zh-CN" sz="2400" b="1">
                <a:latin typeface="SimSun" pitchFamily="2" charset="-122"/>
                <a:ea typeface="楷体_GB2312" pitchFamily="49" charset="-122"/>
              </a:rPr>
              <a:t>17</a:t>
            </a:r>
            <a:r>
              <a:rPr lang="zh-CN" altLang="en-US" sz="2400" b="1">
                <a:latin typeface="SimSun" pitchFamily="2" charset="-122"/>
                <a:ea typeface="楷体_GB2312" pitchFamily="49" charset="-122"/>
              </a:rPr>
              <a:t>、</a:t>
            </a:r>
            <a:r>
              <a:rPr lang="en-US" altLang="zh-CN" sz="2400" b="1">
                <a:latin typeface="SimSun" pitchFamily="2" charset="-122"/>
                <a:ea typeface="楷体_GB2312" pitchFamily="49" charset="-122"/>
              </a:rPr>
              <a:t>25</a:t>
            </a:r>
            <a:r>
              <a:rPr lang="zh-CN" altLang="en-US" sz="2400" b="1">
                <a:latin typeface="SimSun" pitchFamily="2" charset="-122"/>
                <a:ea typeface="楷体_GB2312" pitchFamily="49" charset="-122"/>
              </a:rPr>
              <a:t>、</a:t>
            </a:r>
            <a:r>
              <a:rPr lang="en-US" altLang="zh-CN" sz="2400" b="1">
                <a:latin typeface="SimSun" pitchFamily="2" charset="-122"/>
                <a:ea typeface="楷体_GB2312" pitchFamily="49" charset="-122"/>
              </a:rPr>
              <a:t>28</a:t>
            </a:r>
            <a:r>
              <a:rPr lang="zh-CN" altLang="en-US" sz="2400" b="1">
                <a:latin typeface="SimSun" pitchFamily="2" charset="-122"/>
                <a:ea typeface="楷体_GB2312" pitchFamily="49" charset="-122"/>
              </a:rPr>
              <a:t>题的分加起来：</a:t>
            </a:r>
          </a:p>
          <a:p>
            <a:pPr>
              <a:lnSpc>
                <a:spcPct val="130000"/>
              </a:lnSpc>
            </a:pPr>
            <a:r>
              <a:rPr lang="zh-CN" altLang="en-US" sz="2400" b="1">
                <a:latin typeface="SimSun" pitchFamily="2" charset="-122"/>
                <a:ea typeface="楷体_GB2312" pitchFamily="49" charset="-122"/>
              </a:rPr>
              <a:t>把第</a:t>
            </a:r>
            <a:r>
              <a:rPr lang="en-US" altLang="zh-CN" sz="2400" b="1">
                <a:latin typeface="SimSun" pitchFamily="2" charset="-122"/>
                <a:ea typeface="楷体_GB2312" pitchFamily="49" charset="-122"/>
              </a:rPr>
              <a:t>1</a:t>
            </a:r>
            <a:r>
              <a:rPr lang="zh-CN" altLang="en-US" sz="2400" b="1">
                <a:latin typeface="SimSun" pitchFamily="2" charset="-122"/>
                <a:ea typeface="楷体_GB2312" pitchFamily="49" charset="-122"/>
              </a:rPr>
              <a:t>、 </a:t>
            </a:r>
            <a:r>
              <a:rPr lang="en-US" altLang="zh-CN" sz="2400" b="1">
                <a:latin typeface="SimSun" pitchFamily="2" charset="-122"/>
                <a:ea typeface="楷体_GB2312" pitchFamily="49" charset="-122"/>
              </a:rPr>
              <a:t>7</a:t>
            </a:r>
            <a:r>
              <a:rPr lang="zh-CN" altLang="en-US" sz="2400" b="1">
                <a:latin typeface="SimSun" pitchFamily="2" charset="-122"/>
                <a:ea typeface="楷体_GB2312" pitchFamily="49" charset="-122"/>
              </a:rPr>
              <a:t>、</a:t>
            </a:r>
            <a:r>
              <a:rPr lang="en-US" altLang="zh-CN" sz="2400" b="1">
                <a:latin typeface="SimSun" pitchFamily="2" charset="-122"/>
                <a:ea typeface="楷体_GB2312" pitchFamily="49" charset="-122"/>
              </a:rPr>
              <a:t>11</a:t>
            </a:r>
            <a:r>
              <a:rPr lang="zh-CN" altLang="en-US" sz="2400" b="1">
                <a:latin typeface="SimSun" pitchFamily="2" charset="-122"/>
                <a:ea typeface="楷体_GB2312" pitchFamily="49" charset="-122"/>
              </a:rPr>
              <a:t>、</a:t>
            </a:r>
            <a:r>
              <a:rPr lang="en-US" altLang="zh-CN" sz="2400" b="1">
                <a:latin typeface="SimSun" pitchFamily="2" charset="-122"/>
                <a:ea typeface="楷体_GB2312" pitchFamily="49" charset="-122"/>
              </a:rPr>
              <a:t>16</a:t>
            </a:r>
            <a:r>
              <a:rPr lang="zh-CN" altLang="en-US" sz="2400" b="1">
                <a:latin typeface="SimSun" pitchFamily="2" charset="-122"/>
                <a:ea typeface="楷体_GB2312" pitchFamily="49" charset="-122"/>
              </a:rPr>
              <a:t>、</a:t>
            </a:r>
            <a:r>
              <a:rPr lang="en-US" altLang="zh-CN" sz="2400" b="1">
                <a:latin typeface="SimSun" pitchFamily="2" charset="-122"/>
                <a:ea typeface="楷体_GB2312" pitchFamily="49" charset="-122"/>
              </a:rPr>
              <a:t>21</a:t>
            </a:r>
            <a:r>
              <a:rPr lang="zh-CN" altLang="en-US" sz="2400" b="1">
                <a:latin typeface="SimSun" pitchFamily="2" charset="-122"/>
                <a:ea typeface="楷体_GB2312" pitchFamily="49" charset="-122"/>
              </a:rPr>
              <a:t>、</a:t>
            </a:r>
            <a:r>
              <a:rPr lang="en-US" altLang="zh-CN" sz="2400" b="1">
                <a:latin typeface="SimSun" pitchFamily="2" charset="-122"/>
                <a:ea typeface="楷体_GB2312" pitchFamily="49" charset="-122"/>
              </a:rPr>
              <a:t>26</a:t>
            </a:r>
            <a:r>
              <a:rPr lang="zh-CN" altLang="en-US" sz="2400" b="1">
                <a:latin typeface="SimSun" pitchFamily="2" charset="-122"/>
                <a:ea typeface="楷体_GB2312" pitchFamily="49" charset="-122"/>
              </a:rPr>
              <a:t>题的分加起来：</a:t>
            </a:r>
          </a:p>
          <a:p>
            <a:pPr>
              <a:lnSpc>
                <a:spcPct val="130000"/>
              </a:lnSpc>
            </a:pPr>
            <a:r>
              <a:rPr lang="zh-CN" altLang="en-US" sz="2400" b="1">
                <a:latin typeface="SimSun" pitchFamily="2" charset="-122"/>
                <a:ea typeface="楷体_GB2312" pitchFamily="49" charset="-122"/>
              </a:rPr>
              <a:t>把第</a:t>
            </a:r>
            <a:r>
              <a:rPr lang="en-US" altLang="zh-CN" sz="2400" b="1">
                <a:latin typeface="SimSun" pitchFamily="2" charset="-122"/>
                <a:ea typeface="楷体_GB2312" pitchFamily="49" charset="-122"/>
              </a:rPr>
              <a:t>4</a:t>
            </a:r>
            <a:r>
              <a:rPr lang="zh-CN" altLang="en-US" sz="2400" b="1">
                <a:latin typeface="SimSun" pitchFamily="2" charset="-122"/>
                <a:ea typeface="楷体_GB2312" pitchFamily="49" charset="-122"/>
              </a:rPr>
              <a:t>、 </a:t>
            </a:r>
            <a:r>
              <a:rPr lang="en-US" altLang="zh-CN" sz="2400" b="1">
                <a:latin typeface="SimSun" pitchFamily="2" charset="-122"/>
                <a:ea typeface="楷体_GB2312" pitchFamily="49" charset="-122"/>
              </a:rPr>
              <a:t>9</a:t>
            </a:r>
            <a:r>
              <a:rPr lang="zh-CN" altLang="en-US" sz="2400" b="1">
                <a:latin typeface="SimSun" pitchFamily="2" charset="-122"/>
                <a:ea typeface="楷体_GB2312" pitchFamily="49" charset="-122"/>
              </a:rPr>
              <a:t>、</a:t>
            </a:r>
            <a:r>
              <a:rPr lang="en-US" altLang="zh-CN" sz="2400" b="1">
                <a:latin typeface="SimSun" pitchFamily="2" charset="-122"/>
                <a:ea typeface="楷体_GB2312" pitchFamily="49" charset="-122"/>
              </a:rPr>
              <a:t>12</a:t>
            </a:r>
            <a:r>
              <a:rPr lang="zh-CN" altLang="en-US" sz="2400" b="1">
                <a:latin typeface="SimSun" pitchFamily="2" charset="-122"/>
                <a:ea typeface="楷体_GB2312" pitchFamily="49" charset="-122"/>
              </a:rPr>
              <a:t>、</a:t>
            </a:r>
            <a:r>
              <a:rPr lang="en-US" altLang="zh-CN" sz="2400" b="1">
                <a:latin typeface="SimSun" pitchFamily="2" charset="-122"/>
                <a:ea typeface="楷体_GB2312" pitchFamily="49" charset="-122"/>
              </a:rPr>
              <a:t>19</a:t>
            </a:r>
            <a:r>
              <a:rPr lang="zh-CN" altLang="en-US" sz="2400" b="1">
                <a:latin typeface="SimSun" pitchFamily="2" charset="-122"/>
                <a:ea typeface="楷体_GB2312" pitchFamily="49" charset="-122"/>
              </a:rPr>
              <a:t>、</a:t>
            </a:r>
            <a:r>
              <a:rPr lang="en-US" altLang="zh-CN" sz="2400" b="1">
                <a:latin typeface="SimSun" pitchFamily="2" charset="-122"/>
                <a:ea typeface="楷体_GB2312" pitchFamily="49" charset="-122"/>
              </a:rPr>
              <a:t>23</a:t>
            </a:r>
            <a:r>
              <a:rPr lang="zh-CN" altLang="en-US" sz="2400" b="1">
                <a:latin typeface="SimSun" pitchFamily="2" charset="-122"/>
                <a:ea typeface="楷体_GB2312" pitchFamily="49" charset="-122"/>
              </a:rPr>
              <a:t>、</a:t>
            </a:r>
            <a:r>
              <a:rPr lang="en-US" altLang="zh-CN" sz="2400" b="1">
                <a:latin typeface="SimSun" pitchFamily="2" charset="-122"/>
                <a:ea typeface="楷体_GB2312" pitchFamily="49" charset="-122"/>
              </a:rPr>
              <a:t>27</a:t>
            </a:r>
            <a:r>
              <a:rPr lang="zh-CN" altLang="en-US" sz="2400" b="1">
                <a:latin typeface="SimSun" pitchFamily="2" charset="-122"/>
                <a:ea typeface="楷体_GB2312" pitchFamily="49" charset="-122"/>
              </a:rPr>
              <a:t>题的分加起来：</a:t>
            </a:r>
          </a:p>
          <a:p>
            <a:pPr>
              <a:lnSpc>
                <a:spcPct val="130000"/>
              </a:lnSpc>
            </a:pPr>
            <a:endParaRPr lang="zh-CN" altLang="en-US" sz="2400" b="1">
              <a:latin typeface="SimSun" pitchFamily="2" charset="-122"/>
              <a:ea typeface="楷体_GB2312" pitchFamily="49" charset="-122"/>
            </a:endParaRPr>
          </a:p>
          <a:p>
            <a:pPr>
              <a:lnSpc>
                <a:spcPct val="130000"/>
              </a:lnSpc>
            </a:pPr>
            <a:r>
              <a:rPr lang="zh-CN" altLang="en-US" sz="2400" b="1">
                <a:solidFill>
                  <a:schemeClr val="hlink"/>
                </a:solidFill>
                <a:latin typeface="SimSun" pitchFamily="2" charset="-122"/>
                <a:ea typeface="楷体_GB2312" pitchFamily="49" charset="-122"/>
              </a:rPr>
              <a:t>老虎、孔雀、考拉、猫头鹰、变色龙。</a:t>
            </a:r>
          </a:p>
        </p:txBody>
      </p:sp>
      <p:sp>
        <p:nvSpPr>
          <p:cNvPr id="1626115" name="Rectangle 3"/>
          <p:cNvSpPr>
            <a:spLocks noChangeArrowheads="1"/>
          </p:cNvSpPr>
          <p:nvPr/>
        </p:nvSpPr>
        <p:spPr bwMode="auto">
          <a:xfrm>
            <a:off x="1427163" y="411163"/>
            <a:ext cx="6708775" cy="563562"/>
          </a:xfrm>
          <a:prstGeom prst="rect">
            <a:avLst/>
          </a:prstGeom>
          <a:noFill/>
          <a:ln w="9525">
            <a:noFill/>
            <a:miter lim="800000"/>
            <a:headEnd/>
            <a:tailEnd/>
          </a:ln>
        </p:spPr>
        <p:txBody>
          <a:bodyPr anchor="ctr"/>
          <a:lstStyle/>
          <a:p>
            <a:pPr algn="l" defTabSz="1266825">
              <a:spcBef>
                <a:spcPct val="0"/>
              </a:spcBef>
              <a:buSzTx/>
              <a:buFontTx/>
              <a:buNone/>
            </a:pPr>
            <a:r>
              <a:rPr lang="zh-CN" altLang="en-US" sz="3200" i="0">
                <a:sym typeface="Arial" pitchFamily="34" charset="0"/>
              </a:rPr>
              <a:t>测试答案分数统计：</a:t>
            </a:r>
          </a:p>
        </p:txBody>
      </p:sp>
      <p:sp>
        <p:nvSpPr>
          <p:cNvPr id="1626116" name="Line 4"/>
          <p:cNvSpPr>
            <a:spLocks noChangeShapeType="1"/>
          </p:cNvSpPr>
          <p:nvPr/>
        </p:nvSpPr>
        <p:spPr bwMode="auto">
          <a:xfrm>
            <a:off x="6484938" y="2443163"/>
            <a:ext cx="1533525" cy="0"/>
          </a:xfrm>
          <a:prstGeom prst="line">
            <a:avLst/>
          </a:prstGeom>
          <a:noFill/>
          <a:ln w="9525">
            <a:solidFill>
              <a:schemeClr val="tx1"/>
            </a:solidFill>
            <a:round/>
            <a:headEnd/>
            <a:tailEnd/>
          </a:ln>
          <a:effectLst/>
        </p:spPr>
        <p:txBody>
          <a:bodyPr/>
          <a:lstStyle/>
          <a:p>
            <a:endParaRPr lang="zh-CN" altLang="en-US"/>
          </a:p>
        </p:txBody>
      </p:sp>
      <p:sp>
        <p:nvSpPr>
          <p:cNvPr id="1626117" name="Line 5"/>
          <p:cNvSpPr>
            <a:spLocks noChangeShapeType="1"/>
          </p:cNvSpPr>
          <p:nvPr/>
        </p:nvSpPr>
        <p:spPr bwMode="auto">
          <a:xfrm>
            <a:off x="6484938" y="2957513"/>
            <a:ext cx="1533525" cy="0"/>
          </a:xfrm>
          <a:prstGeom prst="line">
            <a:avLst/>
          </a:prstGeom>
          <a:noFill/>
          <a:ln w="9525">
            <a:solidFill>
              <a:schemeClr val="tx1"/>
            </a:solidFill>
            <a:round/>
            <a:headEnd/>
            <a:tailEnd/>
          </a:ln>
          <a:effectLst/>
        </p:spPr>
        <p:txBody>
          <a:bodyPr/>
          <a:lstStyle/>
          <a:p>
            <a:endParaRPr lang="zh-CN" altLang="en-US"/>
          </a:p>
        </p:txBody>
      </p:sp>
      <p:sp>
        <p:nvSpPr>
          <p:cNvPr id="1626118" name="Line 6"/>
          <p:cNvSpPr>
            <a:spLocks noChangeShapeType="1"/>
          </p:cNvSpPr>
          <p:nvPr/>
        </p:nvSpPr>
        <p:spPr bwMode="auto">
          <a:xfrm>
            <a:off x="6470650" y="3457575"/>
            <a:ext cx="1531938" cy="0"/>
          </a:xfrm>
          <a:prstGeom prst="line">
            <a:avLst/>
          </a:prstGeom>
          <a:noFill/>
          <a:ln w="9525">
            <a:solidFill>
              <a:schemeClr val="tx1"/>
            </a:solidFill>
            <a:round/>
            <a:headEnd/>
            <a:tailEnd/>
          </a:ln>
          <a:effectLst/>
        </p:spPr>
        <p:txBody>
          <a:bodyPr/>
          <a:lstStyle/>
          <a:p>
            <a:endParaRPr lang="zh-CN" altLang="en-US"/>
          </a:p>
        </p:txBody>
      </p:sp>
      <p:sp>
        <p:nvSpPr>
          <p:cNvPr id="1626119" name="Line 7"/>
          <p:cNvSpPr>
            <a:spLocks noChangeShapeType="1"/>
          </p:cNvSpPr>
          <p:nvPr/>
        </p:nvSpPr>
        <p:spPr bwMode="auto">
          <a:xfrm>
            <a:off x="6500813" y="3943350"/>
            <a:ext cx="1531937" cy="0"/>
          </a:xfrm>
          <a:prstGeom prst="line">
            <a:avLst/>
          </a:prstGeom>
          <a:noFill/>
          <a:ln w="9525">
            <a:solidFill>
              <a:schemeClr val="tx1"/>
            </a:solidFill>
            <a:round/>
            <a:headEnd/>
            <a:tailEnd/>
          </a:ln>
          <a:effectLst/>
        </p:spPr>
        <p:txBody>
          <a:bodyPr/>
          <a:lstStyle/>
          <a:p>
            <a:endParaRPr lang="zh-CN" altLang="en-US"/>
          </a:p>
        </p:txBody>
      </p:sp>
      <p:sp>
        <p:nvSpPr>
          <p:cNvPr id="1626120" name="Line 8"/>
          <p:cNvSpPr>
            <a:spLocks noChangeShapeType="1"/>
          </p:cNvSpPr>
          <p:nvPr/>
        </p:nvSpPr>
        <p:spPr bwMode="auto">
          <a:xfrm>
            <a:off x="6500813" y="4429125"/>
            <a:ext cx="1531937" cy="0"/>
          </a:xfrm>
          <a:prstGeom prst="line">
            <a:avLst/>
          </a:prstGeom>
          <a:noFill/>
          <a:ln w="9525">
            <a:solidFill>
              <a:schemeClr val="tx1"/>
            </a:solidFill>
            <a:round/>
            <a:headEnd/>
            <a:tailEnd/>
          </a:ln>
          <a:effectLst/>
        </p:spPr>
        <p:txBody>
          <a:bodyPr/>
          <a:lstStyle/>
          <a:p>
            <a:endParaRPr lang="zh-CN" altLang="en-US"/>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idx="4294967295"/>
          </p:nvPr>
        </p:nvSpPr>
        <p:spPr/>
        <p:txBody>
          <a:bodyPr lIns="0" tIns="45720" rIns="0" bIns="45720" anchor="b"/>
          <a:lstStyle/>
          <a:p>
            <a:pPr algn="ctr"/>
            <a:r>
              <a:rPr lang="zh-CN" altLang="en-US">
                <a:solidFill>
                  <a:srgbClr val="4D4D4D"/>
                </a:solidFill>
                <a:effectLst>
                  <a:outerShdw blurRad="38100" dist="38100" dir="2700000" algn="tl">
                    <a:srgbClr val="C0C0C0"/>
                  </a:outerShdw>
                </a:effectLst>
              </a:rPr>
              <a:t>猫头鹰型</a:t>
            </a:r>
            <a:r>
              <a:rPr lang="en-US">
                <a:solidFill>
                  <a:srgbClr val="4D4D4D"/>
                </a:solidFill>
                <a:effectLst>
                  <a:outerShdw blurRad="38100" dist="38100" dir="2700000" algn="tl">
                    <a:srgbClr val="C0C0C0"/>
                  </a:outerShdw>
                </a:effectLst>
              </a:rPr>
              <a:t> </a:t>
            </a:r>
            <a:r>
              <a:rPr lang="en-US" altLang="zh-CN">
                <a:solidFill>
                  <a:srgbClr val="4D4D4D"/>
                </a:solidFill>
                <a:effectLst>
                  <a:outerShdw blurRad="38100" dist="38100" dir="2700000" algn="tl">
                    <a:srgbClr val="C0C0C0"/>
                  </a:outerShdw>
                </a:effectLst>
              </a:rPr>
              <a:t>(</a:t>
            </a:r>
            <a:r>
              <a:rPr lang="zh-CN" altLang="en-US">
                <a:solidFill>
                  <a:srgbClr val="4D4D4D"/>
                </a:solidFill>
                <a:effectLst>
                  <a:outerShdw blurRad="38100" dist="38100" dir="2700000" algn="tl">
                    <a:srgbClr val="C0C0C0"/>
                  </a:outerShdw>
                </a:effectLst>
              </a:rPr>
              <a:t>精确 </a:t>
            </a:r>
            <a:r>
              <a:rPr lang="en-US" altLang="zh-CN">
                <a:solidFill>
                  <a:srgbClr val="4D4D4D"/>
                </a:solidFill>
                <a:effectLst>
                  <a:outerShdw blurRad="38100" dist="38100" dir="2700000" algn="tl">
                    <a:srgbClr val="C0C0C0"/>
                  </a:outerShdw>
                </a:effectLst>
              </a:rPr>
              <a:t>/</a:t>
            </a:r>
            <a:r>
              <a:rPr lang="zh-CN" altLang="en-US">
                <a:solidFill>
                  <a:srgbClr val="4D4D4D"/>
                </a:solidFill>
                <a:effectLst>
                  <a:outerShdw blurRad="38100" dist="38100" dir="2700000" algn="tl">
                    <a:srgbClr val="C0C0C0"/>
                  </a:outerShdw>
                </a:effectLst>
              </a:rPr>
              <a:t> 完美 </a:t>
            </a:r>
            <a:r>
              <a:rPr lang="en-US" altLang="zh-CN">
                <a:solidFill>
                  <a:srgbClr val="4D4D4D"/>
                </a:solidFill>
                <a:effectLst>
                  <a:outerShdw blurRad="38100" dist="38100" dir="2700000" algn="tl">
                    <a:srgbClr val="C0C0C0"/>
                  </a:outerShdw>
                </a:effectLst>
              </a:rPr>
              <a:t>/</a:t>
            </a:r>
            <a:r>
              <a:rPr lang="zh-CN" altLang="en-US">
                <a:solidFill>
                  <a:srgbClr val="4D4D4D"/>
                </a:solidFill>
                <a:effectLst>
                  <a:outerShdw blurRad="38100" dist="38100" dir="2700000" algn="tl">
                    <a:srgbClr val="C0C0C0"/>
                  </a:outerShdw>
                </a:effectLst>
              </a:rPr>
              <a:t>服从 </a:t>
            </a:r>
            <a:r>
              <a:rPr lang="en-US" altLang="zh-CN">
                <a:solidFill>
                  <a:srgbClr val="4D4D4D"/>
                </a:solidFill>
                <a:effectLst>
                  <a:outerShdw blurRad="38100" dist="38100" dir="2700000" algn="tl">
                    <a:srgbClr val="C0C0C0"/>
                  </a:outerShdw>
                </a:effectLst>
              </a:rPr>
              <a:t>Conformity)</a:t>
            </a:r>
          </a:p>
        </p:txBody>
      </p:sp>
      <p:sp>
        <p:nvSpPr>
          <p:cNvPr id="8" name="Vertical Scroll 7"/>
          <p:cNvSpPr/>
          <p:nvPr/>
        </p:nvSpPr>
        <p:spPr bwMode="auto">
          <a:xfrm>
            <a:off x="309563" y="1000125"/>
            <a:ext cx="6037262" cy="5643563"/>
          </a:xfrm>
          <a:prstGeom prst="verticalScroll">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spAutoFit/>
          </a:bodyPr>
          <a:lstStyle/>
          <a:p>
            <a:pPr marL="342900" indent="-342900" algn="l">
              <a:buClr>
                <a:schemeClr val="accent1"/>
              </a:buClr>
              <a:buSzTx/>
              <a:buFont typeface="Arial" pitchFamily="34" charset="0"/>
              <a:buChar char="•"/>
            </a:pPr>
            <a:r>
              <a:rPr lang="zh-CN" altLang="en-US" sz="1400" b="0" i="0">
                <a:solidFill>
                  <a:schemeClr val="tx1"/>
                </a:solidFill>
                <a:latin typeface="Arial" pitchFamily="34" charset="0"/>
                <a:ea typeface="SimSun" pitchFamily="2" charset="-122"/>
              </a:rPr>
              <a:t>我不靠天赐的运气活着，但我靠策划运气发达。 　　</a:t>
            </a:r>
          </a:p>
          <a:p>
            <a:pPr marL="342900" indent="-342900" algn="l">
              <a:buClr>
                <a:schemeClr val="accent1"/>
              </a:buClr>
              <a:buSzTx/>
              <a:buFont typeface="Arial" pitchFamily="34" charset="0"/>
              <a:buChar char="•"/>
            </a:pPr>
            <a:r>
              <a:rPr lang="zh-CN" altLang="en-US" sz="1400" b="0" i="0">
                <a:solidFill>
                  <a:schemeClr val="tx1"/>
                </a:solidFill>
                <a:latin typeface="Arial" pitchFamily="34" charset="0"/>
                <a:ea typeface="SimSun" pitchFamily="2" charset="-122"/>
              </a:rPr>
              <a:t>让每一个念头都服从于利益动机。 　　</a:t>
            </a:r>
          </a:p>
          <a:p>
            <a:pPr marL="342900" indent="-342900" algn="l">
              <a:buClr>
                <a:schemeClr val="accent1"/>
              </a:buClr>
              <a:buSzTx/>
              <a:buFont typeface="Arial" pitchFamily="34" charset="0"/>
              <a:buChar char="•"/>
            </a:pPr>
            <a:r>
              <a:rPr lang="zh-CN" altLang="en-US" sz="1400" b="0" i="0">
                <a:solidFill>
                  <a:schemeClr val="tx1"/>
                </a:solidFill>
                <a:latin typeface="Arial" pitchFamily="34" charset="0"/>
                <a:ea typeface="SimSun" pitchFamily="2" charset="-122"/>
              </a:rPr>
              <a:t>一个人不是在计划成功，就是在计划失败。</a:t>
            </a:r>
          </a:p>
          <a:p>
            <a:pPr marL="342900" indent="-342900" algn="l">
              <a:buClr>
                <a:schemeClr val="accent1"/>
              </a:buClr>
              <a:buSzTx/>
              <a:buFont typeface="Arial" pitchFamily="34" charset="0"/>
              <a:buChar char="•"/>
            </a:pPr>
            <a:r>
              <a:rPr lang="zh-CN" altLang="en-US" sz="1400" b="0" i="0">
                <a:solidFill>
                  <a:schemeClr val="tx1"/>
                </a:solidFill>
                <a:latin typeface="Arial" pitchFamily="34" charset="0"/>
                <a:ea typeface="SimSun" pitchFamily="2" charset="-122"/>
              </a:rPr>
              <a:t>全面检查一次，再决定哪一项计划最好。</a:t>
            </a:r>
          </a:p>
          <a:p>
            <a:pPr marL="342900" indent="-342900" algn="l">
              <a:buClr>
                <a:schemeClr val="accent1"/>
              </a:buClr>
              <a:buSzTx/>
              <a:buFont typeface="Arial" pitchFamily="34" charset="0"/>
              <a:buChar char="•"/>
            </a:pPr>
            <a:r>
              <a:rPr lang="zh-CN" altLang="en-US" sz="1400" b="0" i="0">
                <a:solidFill>
                  <a:schemeClr val="tx1"/>
                </a:solidFill>
                <a:latin typeface="Arial" pitchFamily="34" charset="0"/>
                <a:ea typeface="SimSun" pitchFamily="2" charset="-122"/>
              </a:rPr>
              <a:t>没有一杆完成的高尔夫比赛，你需要一杆一杆地打下去，你每打出一杆的目的，就是离球洞越近越好，直到把球打进。</a:t>
            </a:r>
          </a:p>
          <a:p>
            <a:pPr marL="342900" indent="-342900" algn="l">
              <a:buClr>
                <a:schemeClr val="accent1"/>
              </a:buClr>
              <a:buSzTx/>
              <a:buFont typeface="Arial" pitchFamily="34" charset="0"/>
              <a:buChar char="•"/>
            </a:pPr>
            <a:r>
              <a:rPr lang="zh-CN" altLang="en-US" sz="1400" b="0" i="0">
                <a:solidFill>
                  <a:schemeClr val="tx1"/>
                </a:solidFill>
                <a:latin typeface="Arial" pitchFamily="34" charset="0"/>
                <a:ea typeface="SimSun" pitchFamily="2" charset="-122"/>
              </a:rPr>
              <a:t>永远不能让自己的个人偏见妨碍自己的成功。</a:t>
            </a:r>
          </a:p>
          <a:p>
            <a:pPr marL="342900" indent="-342900" algn="l">
              <a:buClr>
                <a:schemeClr val="accent1"/>
              </a:buClr>
              <a:buSzTx/>
              <a:buFont typeface="Arial" pitchFamily="34" charset="0"/>
              <a:buChar char="•"/>
            </a:pPr>
            <a:r>
              <a:rPr lang="zh-CN" altLang="en-US" sz="1400" b="0" i="0">
                <a:solidFill>
                  <a:schemeClr val="tx1"/>
                </a:solidFill>
                <a:latin typeface="Arial" pitchFamily="34" charset="0"/>
                <a:ea typeface="SimSun" pitchFamily="2" charset="-122"/>
              </a:rPr>
              <a:t>我不知道是不是勇气。一个人往往进入只有一件事可做的局面，并无供选择的余地。他想逃，可是无路可逃。因此他只有顺着眼前唯一的道路朝前走，而人们称它为勇气。 </a:t>
            </a:r>
          </a:p>
          <a:p>
            <a:pPr marL="342900" indent="-342900" algn="l">
              <a:buClr>
                <a:schemeClr val="accent1"/>
              </a:buClr>
              <a:buSzTx/>
              <a:buFont typeface="Arial" pitchFamily="34" charset="0"/>
              <a:buChar char="•"/>
            </a:pPr>
            <a:r>
              <a:rPr lang="zh-CN" altLang="en-US" sz="1400" b="0" i="0">
                <a:solidFill>
                  <a:schemeClr val="tx1"/>
                </a:solidFill>
                <a:latin typeface="Arial" pitchFamily="34" charset="0"/>
                <a:ea typeface="SimSun" pitchFamily="2" charset="-122"/>
              </a:rPr>
              <a:t>凡事都需要看得远一点。你在迈出第一步的时候，心中必须装着第二步</a:t>
            </a:r>
            <a:r>
              <a:rPr lang="en-US" altLang="zh-CN" sz="1400" b="0" i="0">
                <a:solidFill>
                  <a:schemeClr val="tx1"/>
                </a:solidFill>
                <a:latin typeface="Arial" pitchFamily="34" charset="0"/>
                <a:ea typeface="SimSun" pitchFamily="2" charset="-122"/>
              </a:rPr>
              <a:t>——</a:t>
            </a:r>
            <a:r>
              <a:rPr lang="zh-CN" altLang="en-US" sz="1400" b="0" i="0">
                <a:solidFill>
                  <a:schemeClr val="tx1"/>
                </a:solidFill>
                <a:latin typeface="Arial" pitchFamily="34" charset="0"/>
                <a:ea typeface="SimSun" pitchFamily="2" charset="-122"/>
              </a:rPr>
              <a:t>这几乎是我一生的经验。</a:t>
            </a:r>
          </a:p>
          <a:p>
            <a:pPr marL="342900" indent="-342900" algn="l">
              <a:buClr>
                <a:schemeClr val="accent1"/>
              </a:buClr>
              <a:buSzTx/>
              <a:buFont typeface="Arial" pitchFamily="34" charset="0"/>
              <a:buChar char="•"/>
            </a:pPr>
            <a:r>
              <a:rPr lang="zh-CN" altLang="en-US" sz="1400" b="0" i="0">
                <a:solidFill>
                  <a:schemeClr val="tx1"/>
                </a:solidFill>
                <a:latin typeface="Arial" pitchFamily="34" charset="0"/>
                <a:ea typeface="SimSun" pitchFamily="2" charset="-122"/>
              </a:rPr>
              <a:t>首先发现对方的弱点并狠命一击的人，常常是胜者。</a:t>
            </a:r>
          </a:p>
        </p:txBody>
      </p:sp>
      <p:pic>
        <p:nvPicPr>
          <p:cNvPr id="1628164" name="Picture 4" descr="http://www.reprezent.org.uk/assets/images/blank-profile.gif"/>
          <p:cNvPicPr>
            <a:picLocks noChangeAspect="1" noChangeArrowheads="1"/>
          </p:cNvPicPr>
          <p:nvPr/>
        </p:nvPicPr>
        <p:blipFill>
          <a:blip r:embed="rId2" cstate="print"/>
          <a:srcRect/>
          <a:stretch>
            <a:fillRect/>
          </a:stretch>
        </p:blipFill>
        <p:spPr bwMode="auto">
          <a:xfrm>
            <a:off x="6191250" y="3214688"/>
            <a:ext cx="3095625" cy="2857500"/>
          </a:xfrm>
          <a:prstGeom prst="rect">
            <a:avLst/>
          </a:prstGeom>
          <a:noFill/>
          <a:ln w="9525">
            <a:noFill/>
            <a:miter lim="800000"/>
            <a:headEnd/>
            <a:tailEnd/>
          </a:ln>
        </p:spPr>
      </p:pic>
      <p:sp>
        <p:nvSpPr>
          <p:cNvPr id="1628165" name="Rectangle 6"/>
          <p:cNvSpPr>
            <a:spLocks noChangeArrowheads="1"/>
          </p:cNvSpPr>
          <p:nvPr/>
        </p:nvSpPr>
        <p:spPr bwMode="auto">
          <a:xfrm>
            <a:off x="5734050" y="1268413"/>
            <a:ext cx="3663950" cy="1581150"/>
          </a:xfrm>
          <a:prstGeom prst="rect">
            <a:avLst/>
          </a:prstGeom>
          <a:solidFill>
            <a:schemeClr val="bg1"/>
          </a:solidFill>
          <a:ln w="9525">
            <a:noFill/>
            <a:miter lim="800000"/>
            <a:headEnd/>
            <a:tailEnd/>
          </a:ln>
        </p:spPr>
        <p:txBody>
          <a:bodyPr>
            <a:spAutoFit/>
          </a:bodyPr>
          <a:lstStyle/>
          <a:p>
            <a:pPr algn="l" eaLnBrk="0" hangingPunct="0">
              <a:buClr>
                <a:schemeClr val="accent1"/>
              </a:buClr>
              <a:buSzTx/>
              <a:buFont typeface="Wingdings" pitchFamily="2" charset="2"/>
              <a:buChar char="n"/>
            </a:pPr>
            <a:r>
              <a:rPr lang="zh-CN" altLang="en-US" sz="1400" b="0" i="0">
                <a:latin typeface="SimSun" pitchFamily="2" charset="-122"/>
              </a:rPr>
              <a:t>猫头鹰型的人具有高度精确的能力，其行事风格，重规则轻情感，事事以规则为准绳，并以之为主导思想。他性格内敛、善于以数字或规条为表达工具而不大擅长以语言来沟通情感或向同事和部属等作指示。他行事讲究条理分明、守纪律重承诺，是个完美主义者。 </a:t>
            </a:r>
          </a:p>
        </p:txBody>
      </p:sp>
      <p:sp>
        <p:nvSpPr>
          <p:cNvPr id="1628166" name="灯片编号占位符 3"/>
          <p:cNvSpPr txBox="1">
            <a:spLocks noGrp="1"/>
          </p:cNvSpPr>
          <p:nvPr/>
        </p:nvSpPr>
        <p:spPr bwMode="gray">
          <a:xfrm>
            <a:off x="9112250" y="6596063"/>
            <a:ext cx="528638" cy="153987"/>
          </a:xfrm>
          <a:prstGeom prst="rect">
            <a:avLst/>
          </a:prstGeom>
          <a:noFill/>
          <a:ln w="9525">
            <a:noFill/>
            <a:miter lim="800000"/>
            <a:headEnd/>
            <a:tailEnd/>
          </a:ln>
        </p:spPr>
        <p:txBody>
          <a:bodyPr tIns="0" bIns="0">
            <a:spAutoFit/>
          </a:bodyPr>
          <a:lstStyle/>
          <a:p>
            <a:pPr algn="r" eaLnBrk="0" hangingPunct="0">
              <a:spcBef>
                <a:spcPct val="0"/>
              </a:spcBef>
              <a:buSzTx/>
              <a:buFontTx/>
              <a:buNone/>
            </a:pPr>
            <a:fld id="{5D19901F-AE71-4CCA-9929-70B0EE174F0C}" type="slidenum">
              <a:rPr lang="en-US" altLang="en-US" sz="1000" b="0" i="0"/>
              <a:pPr algn="r" eaLnBrk="0" hangingPunct="0">
                <a:spcBef>
                  <a:spcPct val="0"/>
                </a:spcBef>
                <a:buSzTx/>
                <a:buFontTx/>
                <a:buNone/>
              </a:pPr>
              <a:t>49</a:t>
            </a:fld>
            <a:endParaRPr lang="en-US" altLang="en-US" sz="1000" b="0" i="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8482" name="Picture 2" descr="http://imgs.soufun.com/news/2011_11/08/news/1320738859079_000.jpg"/>
          <p:cNvPicPr>
            <a:picLocks noChangeAspect="1" noChangeArrowheads="1"/>
          </p:cNvPicPr>
          <p:nvPr/>
        </p:nvPicPr>
        <p:blipFill>
          <a:blip r:embed="rId2" cstate="print"/>
          <a:srcRect/>
          <a:stretch>
            <a:fillRect/>
          </a:stretch>
        </p:blipFill>
        <p:spPr bwMode="auto">
          <a:xfrm>
            <a:off x="1160833" y="1304942"/>
            <a:ext cx="7522236" cy="4552950"/>
          </a:xfrm>
          <a:prstGeom prst="ellipse">
            <a:avLst/>
          </a:prstGeom>
          <a:ln>
            <a:noFill/>
          </a:ln>
          <a:effectLst>
            <a:softEdge rad="112500"/>
          </a:effectLst>
        </p:spPr>
      </p:pic>
      <p:sp>
        <p:nvSpPr>
          <p:cNvPr id="1549315" name="Rectangle 3"/>
          <p:cNvSpPr>
            <a:spLocks noChangeArrowheads="1"/>
          </p:cNvSpPr>
          <p:nvPr/>
        </p:nvSpPr>
        <p:spPr bwMode="auto">
          <a:xfrm>
            <a:off x="1209675" y="452438"/>
            <a:ext cx="6708775" cy="563562"/>
          </a:xfrm>
          <a:prstGeom prst="rect">
            <a:avLst/>
          </a:prstGeom>
          <a:noFill/>
          <a:ln w="9525">
            <a:noFill/>
            <a:miter lim="800000"/>
            <a:headEnd/>
            <a:tailEnd/>
          </a:ln>
        </p:spPr>
        <p:txBody>
          <a:bodyPr anchor="ctr"/>
          <a:lstStyle/>
          <a:p>
            <a:pPr algn="l" defTabSz="1266825">
              <a:spcBef>
                <a:spcPct val="0"/>
              </a:spcBef>
              <a:buSzTx/>
              <a:buFontTx/>
              <a:buNone/>
            </a:pPr>
            <a:r>
              <a:rPr lang="en-US" altLang="zh-CN" sz="3600" i="0">
                <a:sym typeface="Arial" pitchFamily="34" charset="0"/>
              </a:rPr>
              <a:t>1</a:t>
            </a:r>
            <a:r>
              <a:rPr lang="zh-CN" altLang="en-US" sz="3600" i="0">
                <a:sym typeface="Arial" pitchFamily="34" charset="0"/>
              </a:rPr>
              <a:t>、认识现场管理</a:t>
            </a: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6354" name="内容占位符 2"/>
          <p:cNvSpPr>
            <a:spLocks noGrp="1"/>
          </p:cNvSpPr>
          <p:nvPr>
            <p:ph idx="4294967295"/>
          </p:nvPr>
        </p:nvSpPr>
        <p:spPr>
          <a:xfrm>
            <a:off x="1017588" y="1422400"/>
            <a:ext cx="7615237" cy="2955925"/>
          </a:xfrm>
        </p:spPr>
        <p:txBody>
          <a:bodyPr lIns="91440" tIns="45720" rIns="91440" bIns="45720">
            <a:spAutoFit/>
          </a:bodyPr>
          <a:lstStyle/>
          <a:p>
            <a:r>
              <a:rPr lang="zh-CN" altLang="en-US" sz="2000"/>
              <a:t>马云激情四射的演讲视频！</a:t>
            </a:r>
          </a:p>
          <a:p>
            <a:pPr>
              <a:buFontTx/>
              <a:buNone/>
            </a:pPr>
            <a:r>
              <a:rPr lang="zh-CN" altLang="en-US" sz="2000"/>
              <a:t>	孔雀型的人具有高度的表达能力，他的社交能力极强，有流畅无碍的口才和热情幽默的风度，在团体或社群中容易广结善缘、建立知名度。孔雀型领导人天生具备乐观与和善的性格，有真诚的同情心和感染他人的能力，在以团队合作为主的工作环境中，会有最好的表现。孔雀型领导人在任何团体内，都是人缘最好的人和最受欢迎的人，是最能吹起领导号角的人物，代表人物包括马云、王石、牛根生等。 </a:t>
            </a:r>
          </a:p>
          <a:p>
            <a:pPr>
              <a:buFontTx/>
              <a:buNone/>
            </a:pPr>
            <a:endParaRPr lang="zh-CN" altLang="en-US" sz="2000"/>
          </a:p>
        </p:txBody>
      </p:sp>
      <p:sp>
        <p:nvSpPr>
          <p:cNvPr id="1636355" name="灯片编号占位符 3"/>
          <p:cNvSpPr txBox="1">
            <a:spLocks noGrp="1"/>
          </p:cNvSpPr>
          <p:nvPr/>
        </p:nvSpPr>
        <p:spPr bwMode="gray">
          <a:xfrm>
            <a:off x="9112250" y="6596063"/>
            <a:ext cx="528638" cy="153987"/>
          </a:xfrm>
          <a:prstGeom prst="rect">
            <a:avLst/>
          </a:prstGeom>
          <a:noFill/>
          <a:ln w="9525">
            <a:noFill/>
            <a:miter lim="800000"/>
            <a:headEnd/>
            <a:tailEnd/>
          </a:ln>
        </p:spPr>
        <p:txBody>
          <a:bodyPr tIns="0" bIns="0">
            <a:spAutoFit/>
          </a:bodyPr>
          <a:lstStyle/>
          <a:p>
            <a:pPr algn="r" eaLnBrk="0" hangingPunct="0">
              <a:spcBef>
                <a:spcPct val="0"/>
              </a:spcBef>
              <a:buSzTx/>
              <a:buFontTx/>
              <a:buNone/>
            </a:pPr>
            <a:fld id="{B2BBDBCA-F077-41EC-B2A7-6A977082A7F2}" type="slidenum">
              <a:rPr lang="en-US" altLang="en-US" sz="1000" b="0" i="0"/>
              <a:pPr algn="r" eaLnBrk="0" hangingPunct="0">
                <a:spcBef>
                  <a:spcPct val="0"/>
                </a:spcBef>
                <a:buSzTx/>
                <a:buFontTx/>
                <a:buNone/>
              </a:pPr>
              <a:t>50</a:t>
            </a:fld>
            <a:endParaRPr lang="en-US" altLang="en-US" sz="1000" b="0" i="0"/>
          </a:p>
        </p:txBody>
      </p:sp>
      <p:sp>
        <p:nvSpPr>
          <p:cNvPr id="55302" name="标题 1"/>
          <p:cNvSpPr>
            <a:spLocks/>
          </p:cNvSpPr>
          <p:nvPr/>
        </p:nvSpPr>
        <p:spPr bwMode="gray">
          <a:xfrm>
            <a:off x="1711325" y="438150"/>
            <a:ext cx="6781800" cy="539750"/>
          </a:xfrm>
          <a:prstGeom prst="rect">
            <a:avLst/>
          </a:prstGeom>
          <a:noFill/>
          <a:ln>
            <a:noFill/>
          </a:ln>
          <a:extLst>
            <a:ext uri="{909E8E84-426E-40DD-AFC4-6F175D3DCCD1}"/>
            <a:ext uri="{91240B29-F687-4F45-9708-019B960494DF}"/>
          </a:extLst>
        </p:spPr>
        <p:txBody>
          <a:bodyPr lIns="0" rIns="0" anchor="b"/>
          <a:lstStyle/>
          <a:p>
            <a:pPr eaLnBrk="0" hangingPunct="0">
              <a:lnSpc>
                <a:spcPct val="90000"/>
              </a:lnSpc>
              <a:spcBef>
                <a:spcPct val="0"/>
              </a:spcBef>
              <a:buSzTx/>
              <a:buFontTx/>
              <a:buNone/>
            </a:pPr>
            <a:r>
              <a:rPr lang="zh-CN" altLang="en-US" i="0">
                <a:effectLst>
                  <a:outerShdw blurRad="38100" dist="38100" dir="2700000" algn="tl">
                    <a:srgbClr val="C0C0C0"/>
                  </a:outerShdw>
                </a:effectLst>
                <a:latin typeface="Trebuchet MS" pitchFamily="34" charset="0"/>
              </a:rPr>
              <a:t>孔雀型（最能吹起领导号角的人物</a:t>
            </a:r>
            <a:r>
              <a:rPr lang="zh-CN" altLang="en-US" i="0">
                <a:latin typeface="Trebuchet MS" pitchFamily="34" charset="0"/>
              </a:rPr>
              <a:t>）</a:t>
            </a:r>
          </a:p>
        </p:txBody>
      </p:sp>
      <p:sp>
        <p:nvSpPr>
          <p:cNvPr id="1636357" name="Rectangle 5"/>
          <p:cNvSpPr>
            <a:spLocks noChangeArrowheads="1"/>
          </p:cNvSpPr>
          <p:nvPr/>
        </p:nvSpPr>
        <p:spPr bwMode="auto">
          <a:xfrm>
            <a:off x="1873250" y="4929188"/>
            <a:ext cx="2166938" cy="542925"/>
          </a:xfrm>
          <a:prstGeom prst="rect">
            <a:avLst/>
          </a:prstGeom>
          <a:noFill/>
          <a:ln w="9525">
            <a:noFill/>
            <a:miter lim="800000"/>
            <a:headEnd/>
            <a:tailEnd/>
          </a:ln>
          <a:effectLst/>
        </p:spPr>
        <p:txBody>
          <a:bodyPr wrap="none" anchor="ctr"/>
          <a:lstStyle/>
          <a:p>
            <a:pPr>
              <a:spcBef>
                <a:spcPct val="0"/>
              </a:spcBef>
              <a:buSzTx/>
              <a:buFontTx/>
              <a:buNone/>
            </a:pPr>
            <a:r>
              <a:rPr lang="zh-CN" altLang="en-US" sz="1800" b="0" i="0">
                <a:hlinkClick r:id="rId3" action="ppaction://hlinkfile"/>
              </a:rPr>
              <a:t>马云激情演讲</a:t>
            </a:r>
            <a:r>
              <a:rPr lang="en-US" altLang="zh-CN" sz="1800" b="0" i="0">
                <a:hlinkClick r:id="rId3" action="ppaction://hlinkfile"/>
              </a:rPr>
              <a:t>.fly</a:t>
            </a:r>
            <a:endParaRPr lang="en-US" altLang="zh-CN" sz="1800" b="0" i="0"/>
          </a:p>
          <a:p>
            <a:pPr>
              <a:spcBef>
                <a:spcPct val="0"/>
              </a:spcBef>
              <a:buSzTx/>
              <a:buFontTx/>
              <a:buNone/>
            </a:pPr>
            <a:endParaRPr lang="en-US" altLang="zh-CN" sz="1800" b="0" i="0"/>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idx="4294967295"/>
          </p:nvPr>
        </p:nvSpPr>
        <p:spPr>
          <a:xfrm>
            <a:off x="1209675" y="452438"/>
            <a:ext cx="6708775" cy="427037"/>
          </a:xfrm>
        </p:spPr>
        <p:txBody>
          <a:bodyPr lIns="0" tIns="45720" rIns="0" bIns="45720" anchor="b"/>
          <a:lstStyle/>
          <a:p>
            <a:pPr algn="ctr"/>
            <a:r>
              <a:rPr lang="zh-CN" altLang="en-US">
                <a:effectLst>
                  <a:outerShdw blurRad="38100" dist="38100" dir="2700000" algn="tl">
                    <a:srgbClr val="C0C0C0"/>
                  </a:outerShdw>
                </a:effectLst>
              </a:rPr>
              <a:t>考拉型</a:t>
            </a:r>
            <a:r>
              <a:rPr lang="en-US">
                <a:effectLst>
                  <a:outerShdw blurRad="38100" dist="38100" dir="2700000" algn="tl">
                    <a:srgbClr val="C0C0C0"/>
                  </a:outerShdw>
                </a:effectLst>
              </a:rPr>
              <a:t> </a:t>
            </a:r>
            <a:r>
              <a:rPr lang="en-US" altLang="zh-CN">
                <a:effectLst>
                  <a:outerShdw blurRad="38100" dist="38100" dir="2700000" algn="tl">
                    <a:srgbClr val="C0C0C0"/>
                  </a:outerShdw>
                </a:effectLst>
              </a:rPr>
              <a:t>(</a:t>
            </a:r>
            <a:r>
              <a:rPr lang="zh-CN" altLang="en-US">
                <a:effectLst>
                  <a:outerShdw blurRad="38100" dist="38100" dir="2700000" algn="tl">
                    <a:srgbClr val="C0C0C0"/>
                  </a:outerShdw>
                </a:effectLst>
              </a:rPr>
              <a:t>耐心型</a:t>
            </a:r>
            <a:r>
              <a:rPr lang="en-US" altLang="zh-CN">
                <a:effectLst>
                  <a:outerShdw blurRad="38100" dist="38100" dir="2700000" algn="tl">
                    <a:srgbClr val="C0C0C0"/>
                  </a:outerShdw>
                </a:effectLst>
              </a:rPr>
              <a:t>Pace/Patience)</a:t>
            </a:r>
          </a:p>
        </p:txBody>
      </p:sp>
      <p:sp>
        <p:nvSpPr>
          <p:cNvPr id="1643523" name="Rectangle 3"/>
          <p:cNvSpPr>
            <a:spLocks noGrp="1" noChangeArrowheads="1"/>
          </p:cNvSpPr>
          <p:nvPr>
            <p:ph type="body" idx="4294967295"/>
          </p:nvPr>
        </p:nvSpPr>
        <p:spPr>
          <a:xfrm>
            <a:off x="117475" y="1628775"/>
            <a:ext cx="5529263" cy="3451225"/>
          </a:xfrm>
        </p:spPr>
        <p:txBody>
          <a:bodyPr lIns="91440" tIns="45720" rIns="91440" bIns="45720">
            <a:spAutoFit/>
          </a:bodyPr>
          <a:lstStyle/>
          <a:p>
            <a:pPr>
              <a:lnSpc>
                <a:spcPct val="150000"/>
              </a:lnSpc>
              <a:buFontTx/>
              <a:buNone/>
            </a:pPr>
            <a:r>
              <a:rPr lang="en-US" altLang="zh-CN" sz="2400"/>
              <a:t>	</a:t>
            </a:r>
            <a:r>
              <a:rPr lang="zh-CN" altLang="en-US" sz="2400"/>
              <a:t>根据上海招聘网的用户调查数据显示，半数以上的被调查者希望自己和老板能成为朋友。所以，</a:t>
            </a:r>
            <a:r>
              <a:rPr lang="zh-CN" altLang="en-US" sz="2400" b="1"/>
              <a:t>最受欢迎的老板类型也毫无疑问的是“考拉型老板”</a:t>
            </a:r>
            <a:endParaRPr lang="en-US" altLang="zh-CN" sz="2400" b="1"/>
          </a:p>
          <a:p>
            <a:pPr>
              <a:lnSpc>
                <a:spcPct val="150000"/>
              </a:lnSpc>
              <a:buFontTx/>
              <a:buNone/>
            </a:pPr>
            <a:r>
              <a:rPr lang="en-US" altLang="zh-CN" sz="2400" b="1"/>
              <a:t>	</a:t>
            </a:r>
            <a:r>
              <a:rPr lang="zh-CN" altLang="en-US" sz="2400"/>
              <a:t>来源</a:t>
            </a:r>
            <a:r>
              <a:rPr lang="en-US" altLang="zh-CN" sz="2400"/>
              <a:t>:</a:t>
            </a:r>
            <a:r>
              <a:rPr lang="zh-CN" altLang="en-US" sz="2400"/>
              <a:t>挖贝网发布时间</a:t>
            </a:r>
            <a:r>
              <a:rPr lang="en-US" altLang="zh-CN" sz="2400"/>
              <a:t>:2011-01-22</a:t>
            </a:r>
          </a:p>
        </p:txBody>
      </p:sp>
      <p:sp>
        <p:nvSpPr>
          <p:cNvPr id="1643524" name="Slide Number Placeholder 3"/>
          <p:cNvSpPr txBox="1">
            <a:spLocks noGrp="1"/>
          </p:cNvSpPr>
          <p:nvPr/>
        </p:nvSpPr>
        <p:spPr bwMode="gray">
          <a:xfrm>
            <a:off x="9112250" y="6596063"/>
            <a:ext cx="528638" cy="153987"/>
          </a:xfrm>
          <a:prstGeom prst="rect">
            <a:avLst/>
          </a:prstGeom>
          <a:noFill/>
          <a:ln w="9525">
            <a:noFill/>
            <a:miter lim="800000"/>
            <a:headEnd/>
            <a:tailEnd/>
          </a:ln>
        </p:spPr>
        <p:txBody>
          <a:bodyPr tIns="0" bIns="0">
            <a:spAutoFit/>
          </a:bodyPr>
          <a:lstStyle/>
          <a:p>
            <a:pPr algn="r" eaLnBrk="0" hangingPunct="0">
              <a:spcBef>
                <a:spcPct val="0"/>
              </a:spcBef>
              <a:buSzTx/>
              <a:buFontTx/>
              <a:buNone/>
            </a:pPr>
            <a:fld id="{AA07118F-8181-4D93-8D23-043B61B7B4C6}" type="slidenum">
              <a:rPr lang="en-US" altLang="en-US" sz="1000" b="0" i="0"/>
              <a:pPr algn="r" eaLnBrk="0" hangingPunct="0">
                <a:spcBef>
                  <a:spcPct val="0"/>
                </a:spcBef>
                <a:buSzTx/>
                <a:buFontTx/>
                <a:buNone/>
              </a:pPr>
              <a:t>51</a:t>
            </a:fld>
            <a:endParaRPr lang="en-US" altLang="en-US" sz="1000" b="0" i="0"/>
          </a:p>
        </p:txBody>
      </p:sp>
      <p:pic>
        <p:nvPicPr>
          <p:cNvPr id="5" name="图片 4" descr="http://hiphotos.baidu.com/goldfish11/pic/item/e1caffec771d5aecb21cb143.jpg"/>
          <p:cNvPicPr>
            <a:picLocks noChangeAspect="1" noChangeArrowheads="1"/>
          </p:cNvPicPr>
          <p:nvPr/>
        </p:nvPicPr>
        <p:blipFill>
          <a:blip r:embed="rId3" cstate="print"/>
          <a:srcRect/>
          <a:stretch>
            <a:fillRect/>
          </a:stretch>
        </p:blipFill>
        <p:spPr bwMode="auto">
          <a:xfrm>
            <a:off x="5888038" y="1628775"/>
            <a:ext cx="2565400" cy="3443288"/>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idx="4294967295"/>
          </p:nvPr>
        </p:nvSpPr>
        <p:spPr>
          <a:xfrm>
            <a:off x="1824038" y="403225"/>
            <a:ext cx="6781800" cy="522288"/>
          </a:xfrm>
        </p:spPr>
        <p:txBody>
          <a:bodyPr lIns="0" tIns="45720" rIns="0" bIns="45720" anchor="b"/>
          <a:lstStyle/>
          <a:p>
            <a:pPr algn="ctr"/>
            <a:r>
              <a:rPr lang="zh-CN" altLang="en-US">
                <a:effectLst>
                  <a:outerShdw blurRad="38100" dist="38100" dir="2700000" algn="tl">
                    <a:srgbClr val="C0C0C0"/>
                  </a:outerShdw>
                </a:effectLst>
              </a:rPr>
              <a:t>变色龙型</a:t>
            </a:r>
            <a:r>
              <a:rPr lang="en-US">
                <a:effectLst>
                  <a:outerShdw blurRad="38100" dist="38100" dir="2700000" algn="tl">
                    <a:srgbClr val="C0C0C0"/>
                  </a:outerShdw>
                </a:effectLst>
              </a:rPr>
              <a:t> </a:t>
            </a:r>
            <a:r>
              <a:rPr lang="en-US" altLang="zh-CN">
                <a:effectLst>
                  <a:outerShdw blurRad="38100" dist="38100" dir="2700000" algn="tl">
                    <a:srgbClr val="C0C0C0"/>
                  </a:outerShdw>
                </a:effectLst>
              </a:rPr>
              <a:t>(</a:t>
            </a:r>
            <a:r>
              <a:rPr lang="zh-CN" altLang="en-US">
                <a:effectLst>
                  <a:outerShdw blurRad="38100" dist="38100" dir="2700000" algn="tl">
                    <a:srgbClr val="C0C0C0"/>
                  </a:outerShdw>
                </a:effectLst>
              </a:rPr>
              <a:t>整合型</a:t>
            </a:r>
            <a:r>
              <a:rPr lang="en-US" altLang="zh-CN">
                <a:effectLst>
                  <a:outerShdw blurRad="38100" dist="38100" dir="2700000" algn="tl">
                    <a:srgbClr val="C0C0C0"/>
                  </a:outerShdw>
                </a:effectLst>
              </a:rPr>
              <a:t>Integrated) </a:t>
            </a:r>
          </a:p>
        </p:txBody>
      </p:sp>
      <p:sp>
        <p:nvSpPr>
          <p:cNvPr id="25603" name="Rectangle 3"/>
          <p:cNvSpPr>
            <a:spLocks noGrp="1" noChangeArrowheads="1"/>
          </p:cNvSpPr>
          <p:nvPr>
            <p:ph type="body" idx="4294967295"/>
          </p:nvPr>
        </p:nvSpPr>
        <p:spPr>
          <a:xfrm>
            <a:off x="4359275" y="2339975"/>
            <a:ext cx="4914900" cy="1617663"/>
          </a:xfrm>
        </p:spPr>
        <p:txBody>
          <a:bodyPr lIns="91440" tIns="45720" rIns="91440" bIns="45720">
            <a:spAutoFit/>
          </a:bodyPr>
          <a:lstStyle/>
          <a:p>
            <a:pPr>
              <a:spcBef>
                <a:spcPct val="0"/>
              </a:spcBef>
              <a:buFontTx/>
              <a:buNone/>
            </a:pPr>
            <a:r>
              <a:rPr lang="zh-CN" altLang="en-US" sz="3100"/>
              <a:t>     变色龙型领导能密切地融合于各种环境中，他们可以为企业进行对内对外的各种交涉，只要任务确实和目标清楚，他们都能恰如其分地完成其任务。</a:t>
            </a:r>
            <a:endParaRPr lang="en-US" altLang="zh-CN" sz="3100"/>
          </a:p>
        </p:txBody>
      </p:sp>
      <p:sp>
        <p:nvSpPr>
          <p:cNvPr id="1665028" name="Slide Number Placeholder 3"/>
          <p:cNvSpPr txBox="1">
            <a:spLocks noGrp="1"/>
          </p:cNvSpPr>
          <p:nvPr/>
        </p:nvSpPr>
        <p:spPr bwMode="gray">
          <a:xfrm>
            <a:off x="9112250" y="6596063"/>
            <a:ext cx="528638" cy="153987"/>
          </a:xfrm>
          <a:prstGeom prst="rect">
            <a:avLst/>
          </a:prstGeom>
          <a:noFill/>
          <a:ln w="9525">
            <a:noFill/>
            <a:miter lim="800000"/>
            <a:headEnd/>
            <a:tailEnd/>
          </a:ln>
        </p:spPr>
        <p:txBody>
          <a:bodyPr tIns="0" bIns="0">
            <a:spAutoFit/>
          </a:bodyPr>
          <a:lstStyle/>
          <a:p>
            <a:pPr algn="r" eaLnBrk="0" hangingPunct="0">
              <a:spcBef>
                <a:spcPct val="0"/>
              </a:spcBef>
              <a:buSzTx/>
              <a:buFontTx/>
              <a:buNone/>
            </a:pPr>
            <a:fld id="{9A2E3829-A23B-4AAC-80E5-03808CAD49FA}" type="slidenum">
              <a:rPr lang="en-US" altLang="en-US" sz="1000" b="0" i="0"/>
              <a:pPr algn="r" eaLnBrk="0" hangingPunct="0">
                <a:spcBef>
                  <a:spcPct val="0"/>
                </a:spcBef>
                <a:buSzTx/>
                <a:buFontTx/>
                <a:buNone/>
              </a:pPr>
              <a:t>52</a:t>
            </a:fld>
            <a:endParaRPr lang="en-US" altLang="en-US" sz="1000" b="0" i="0"/>
          </a:p>
        </p:txBody>
      </p:sp>
      <p:sp>
        <p:nvSpPr>
          <p:cNvPr id="1665029" name="Rectangle 6"/>
          <p:cNvSpPr>
            <a:spLocks noChangeArrowheads="1"/>
          </p:cNvSpPr>
          <p:nvPr/>
        </p:nvSpPr>
        <p:spPr bwMode="auto">
          <a:xfrm>
            <a:off x="1209675" y="1484313"/>
            <a:ext cx="1646238" cy="519112"/>
          </a:xfrm>
          <a:prstGeom prst="rect">
            <a:avLst/>
          </a:prstGeom>
          <a:noFill/>
          <a:ln w="9525">
            <a:noFill/>
            <a:miter lim="800000"/>
            <a:headEnd/>
            <a:tailEnd/>
          </a:ln>
        </p:spPr>
        <p:txBody>
          <a:bodyPr>
            <a:spAutoFit/>
          </a:bodyPr>
          <a:lstStyle/>
          <a:p>
            <a:pPr algn="l" eaLnBrk="0" hangingPunct="0">
              <a:buClr>
                <a:schemeClr val="accent1"/>
              </a:buClr>
              <a:buSzTx/>
              <a:buFont typeface="Wingdings" pitchFamily="2" charset="2"/>
              <a:buChar char="n"/>
            </a:pPr>
            <a:r>
              <a:rPr lang="zh-CN" altLang="en-US" sz="2800" i="0"/>
              <a:t>风格：</a:t>
            </a:r>
          </a:p>
        </p:txBody>
      </p:sp>
      <p:sp>
        <p:nvSpPr>
          <p:cNvPr id="2" name="Rectangle 3"/>
          <p:cNvSpPr>
            <a:spLocks noChangeArrowheads="1"/>
          </p:cNvSpPr>
          <p:nvPr/>
        </p:nvSpPr>
        <p:spPr bwMode="gray">
          <a:xfrm>
            <a:off x="1130300" y="2349500"/>
            <a:ext cx="3276600" cy="2100263"/>
          </a:xfrm>
          <a:prstGeom prst="rect">
            <a:avLst/>
          </a:prstGeom>
          <a:noFill/>
          <a:ln w="9525">
            <a:noFill/>
            <a:miter lim="800000"/>
            <a:headEnd/>
            <a:tailEnd/>
          </a:ln>
        </p:spPr>
        <p:txBody>
          <a:bodyPr>
            <a:spAutoFit/>
          </a:bodyPr>
          <a:lstStyle/>
          <a:p>
            <a:pPr marL="342900" indent="-342900" algn="l" eaLnBrk="0" hangingPunct="0">
              <a:buClr>
                <a:schemeClr val="accent1"/>
              </a:buClr>
              <a:buSzTx/>
              <a:buFont typeface="Wingdings" pitchFamily="2" charset="2"/>
              <a:buChar char="ü"/>
            </a:pPr>
            <a:r>
              <a:rPr lang="zh-CN" altLang="en-US" b="0" i="0"/>
              <a:t>中庸而不极端</a:t>
            </a:r>
            <a:endParaRPr lang="en-US" altLang="zh-CN" b="0" i="0"/>
          </a:p>
          <a:p>
            <a:pPr marL="342900" indent="-342900" algn="l" eaLnBrk="0" hangingPunct="0">
              <a:buClr>
                <a:schemeClr val="accent1"/>
              </a:buClr>
              <a:buSzTx/>
              <a:buFont typeface="Wingdings" pitchFamily="2" charset="2"/>
              <a:buChar char="ü"/>
            </a:pPr>
            <a:r>
              <a:rPr lang="zh-CN" altLang="en-US" b="0" i="0"/>
              <a:t>凡事不执着</a:t>
            </a:r>
            <a:endParaRPr lang="en-US" altLang="zh-CN" b="0" i="0"/>
          </a:p>
          <a:p>
            <a:pPr marL="342900" indent="-342900" algn="l" eaLnBrk="0" hangingPunct="0">
              <a:buClr>
                <a:schemeClr val="accent1"/>
              </a:buClr>
              <a:buSzTx/>
              <a:buFont typeface="Wingdings" pitchFamily="2" charset="2"/>
              <a:buChar char="ü"/>
            </a:pPr>
            <a:r>
              <a:rPr lang="zh-CN" altLang="en-US" b="0" i="0"/>
              <a:t>韧性极强</a:t>
            </a:r>
            <a:endParaRPr lang="en-US" altLang="zh-CN" b="0" i="0"/>
          </a:p>
          <a:p>
            <a:pPr marL="342900" indent="-342900" algn="l" eaLnBrk="0" hangingPunct="0">
              <a:buClr>
                <a:schemeClr val="accent1"/>
              </a:buClr>
              <a:buSzTx/>
              <a:buFont typeface="Wingdings" pitchFamily="2" charset="2"/>
              <a:buChar char="ü"/>
            </a:pPr>
            <a:r>
              <a:rPr lang="zh-CN" altLang="en-US" b="0" i="0"/>
              <a:t>擅于沟通</a:t>
            </a:r>
            <a:endParaRPr lang="en-US" altLang="zh-CN" b="0" i="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additive="base">
                                        <p:cTn id="2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3810" name="标题 3"/>
          <p:cNvSpPr>
            <a:spLocks noGrp="1"/>
          </p:cNvSpPr>
          <p:nvPr>
            <p:ph type="ctrTitle" idx="4294967295"/>
          </p:nvPr>
        </p:nvSpPr>
        <p:spPr>
          <a:xfrm>
            <a:off x="742950" y="2714625"/>
            <a:ext cx="8420100" cy="1471613"/>
          </a:xfrm>
        </p:spPr>
        <p:txBody>
          <a:bodyPr lIns="91386" tIns="45690" rIns="91386" bIns="45690"/>
          <a:lstStyle/>
          <a:p>
            <a:pPr algn="ctr"/>
            <a:r>
              <a:rPr lang="zh-CN" altLang="en-US">
                <a:latin typeface="微软雅黑" pitchFamily="34" charset="-122"/>
                <a:ea typeface="微软雅黑" pitchFamily="34" charset="-122"/>
              </a:rPr>
              <a:t>   第二部分：</a:t>
            </a:r>
            <a:br>
              <a:rPr lang="zh-CN" altLang="en-US">
                <a:latin typeface="微软雅黑" pitchFamily="34" charset="-122"/>
                <a:ea typeface="微软雅黑" pitchFamily="34" charset="-122"/>
              </a:rPr>
            </a:br>
            <a:r>
              <a:rPr lang="zh-CN" altLang="en-US">
                <a:latin typeface="微软雅黑" pitchFamily="34" charset="-122"/>
                <a:ea typeface="微软雅黑" pitchFamily="34" charset="-122"/>
              </a:rPr>
              <a:t/>
            </a:r>
            <a:br>
              <a:rPr lang="zh-CN" altLang="en-US">
                <a:latin typeface="微软雅黑" pitchFamily="34" charset="-122"/>
                <a:ea typeface="微软雅黑" pitchFamily="34" charset="-122"/>
              </a:rPr>
            </a:br>
            <a:r>
              <a:rPr lang="en-US" altLang="zh-CN">
                <a:latin typeface="微软雅黑" pitchFamily="34" charset="-122"/>
                <a:ea typeface="微软雅黑" pitchFamily="34" charset="-122"/>
              </a:rPr>
              <a:t>3</a:t>
            </a:r>
            <a:r>
              <a:rPr lang="zh-CN" altLang="en-US">
                <a:latin typeface="微软雅黑" pitchFamily="34" charset="-122"/>
                <a:ea typeface="微软雅黑" pitchFamily="34" charset="-122"/>
              </a:rPr>
              <a:t>、 </a:t>
            </a:r>
            <a:r>
              <a:rPr lang="en-US" altLang="zh-CN" sz="2800">
                <a:latin typeface="微软雅黑" pitchFamily="34" charset="-122"/>
                <a:ea typeface="微软雅黑" pitchFamily="34" charset="-122"/>
              </a:rPr>
              <a:t>JR-</a:t>
            </a:r>
            <a:r>
              <a:rPr lang="zh-CN" altLang="en-US" sz="2800">
                <a:latin typeface="微软雅黑" pitchFamily="34" charset="-122"/>
                <a:ea typeface="微软雅黑" pitchFamily="34" charset="-122"/>
              </a:rPr>
              <a:t>情境领导模式（员工差异性管理）</a:t>
            </a:r>
            <a:r>
              <a:rPr lang="zh-CN" altLang="en-US">
                <a:latin typeface="微软雅黑" pitchFamily="34" charset="-122"/>
                <a:ea typeface="微软雅黑" pitchFamily="34" charset="-122"/>
              </a:rPr>
              <a:t> </a:t>
            </a:r>
            <a:br>
              <a:rPr lang="zh-CN" altLang="en-US">
                <a:latin typeface="微软雅黑" pitchFamily="34" charset="-122"/>
                <a:ea typeface="微软雅黑" pitchFamily="34" charset="-122"/>
              </a:rPr>
            </a:br>
            <a:r>
              <a:rPr lang="zh-CN" altLang="en-US">
                <a:latin typeface="微软雅黑" pitchFamily="34" charset="-122"/>
                <a:ea typeface="微软雅黑" pitchFamily="34" charset="-122"/>
              </a:rPr>
              <a:t/>
            </a:r>
            <a:br>
              <a:rPr lang="zh-CN" altLang="en-US">
                <a:latin typeface="微软雅黑" pitchFamily="34" charset="-122"/>
                <a:ea typeface="微软雅黑" pitchFamily="34" charset="-122"/>
              </a:rPr>
            </a:br>
            <a:endParaRPr lang="zh-CN" altLang="en-US">
              <a:latin typeface="微软雅黑" pitchFamily="34" charset="-122"/>
              <a:ea typeface="微软雅黑"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83810"/>
                                        </p:tgtEl>
                                        <p:attrNameLst>
                                          <p:attrName>style.visibility</p:attrName>
                                        </p:attrNameLst>
                                      </p:cBhvr>
                                      <p:to>
                                        <p:strVal val="visible"/>
                                      </p:to>
                                    </p:set>
                                    <p:animEffect transition="in" filter="blinds(horizontal)">
                                      <p:cBhvr>
                                        <p:cTn id="7" dur="500"/>
                                        <p:tgtEl>
                                          <p:spTgt spid="17838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381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7314" name="Text Box 2"/>
          <p:cNvSpPr txBox="1">
            <a:spLocks noChangeArrowheads="1"/>
          </p:cNvSpPr>
          <p:nvPr/>
        </p:nvSpPr>
        <p:spPr bwMode="auto">
          <a:xfrm>
            <a:off x="1455738" y="371475"/>
            <a:ext cx="6237287" cy="579438"/>
          </a:xfrm>
          <a:prstGeom prst="rect">
            <a:avLst/>
          </a:prstGeom>
          <a:noFill/>
          <a:ln w="9525">
            <a:noFill/>
            <a:miter lim="800000"/>
            <a:headEnd/>
            <a:tailEnd/>
          </a:ln>
          <a:effectLst/>
        </p:spPr>
        <p:txBody>
          <a:bodyPr>
            <a:spAutoFit/>
          </a:bodyPr>
          <a:lstStyle/>
          <a:p>
            <a:pPr algn="l">
              <a:buSzTx/>
              <a:buFontTx/>
              <a:buNone/>
            </a:pPr>
            <a:r>
              <a:rPr kumimoji="1" lang="en-US" altLang="zh-CN" sz="3200" b="0" i="0">
                <a:solidFill>
                  <a:schemeClr val="tx2"/>
                </a:solidFill>
                <a:latin typeface="微软雅黑" pitchFamily="34" charset="-122"/>
                <a:ea typeface="微软雅黑" pitchFamily="34" charset="-122"/>
              </a:rPr>
              <a:t>1</a:t>
            </a:r>
            <a:r>
              <a:rPr kumimoji="1" lang="zh-CN" altLang="en-US" sz="3200" b="0" i="0">
                <a:solidFill>
                  <a:schemeClr val="tx2"/>
                </a:solidFill>
                <a:latin typeface="微软雅黑" pitchFamily="34" charset="-122"/>
                <a:ea typeface="微软雅黑" pitchFamily="34" charset="-122"/>
              </a:rPr>
              <a:t>、情</a:t>
            </a:r>
            <a:r>
              <a:rPr kumimoji="1" lang="zh-CN" altLang="en-US" sz="3200" i="0">
                <a:solidFill>
                  <a:schemeClr val="tx2"/>
                </a:solidFill>
                <a:latin typeface="Tahoma" pitchFamily="34" charset="0"/>
              </a:rPr>
              <a:t>境</a:t>
            </a:r>
            <a:r>
              <a:rPr kumimoji="1" lang="zh-CN" altLang="en-US" sz="3200" b="0" i="0">
                <a:solidFill>
                  <a:schemeClr val="tx2"/>
                </a:solidFill>
                <a:latin typeface="微软雅黑" pitchFamily="34" charset="-122"/>
                <a:ea typeface="微软雅黑" pitchFamily="34" charset="-122"/>
              </a:rPr>
              <a:t>领导学</a:t>
            </a:r>
          </a:p>
        </p:txBody>
      </p:sp>
      <p:pic>
        <p:nvPicPr>
          <p:cNvPr id="1677315" name="Picture 3" descr="保罗"/>
          <p:cNvPicPr>
            <a:picLocks noChangeAspect="1" noChangeArrowheads="1"/>
          </p:cNvPicPr>
          <p:nvPr/>
        </p:nvPicPr>
        <p:blipFill>
          <a:blip r:embed="rId2" cstate="print"/>
          <a:srcRect/>
          <a:stretch>
            <a:fillRect/>
          </a:stretch>
        </p:blipFill>
        <p:spPr bwMode="auto">
          <a:xfrm>
            <a:off x="165100" y="1828800"/>
            <a:ext cx="3556000" cy="4876800"/>
          </a:xfrm>
          <a:prstGeom prst="rect">
            <a:avLst/>
          </a:prstGeom>
          <a:noFill/>
        </p:spPr>
      </p:pic>
      <p:sp>
        <p:nvSpPr>
          <p:cNvPr id="1677316" name="Text Box 4"/>
          <p:cNvSpPr txBox="1">
            <a:spLocks noChangeArrowheads="1"/>
          </p:cNvSpPr>
          <p:nvPr/>
        </p:nvSpPr>
        <p:spPr bwMode="auto">
          <a:xfrm>
            <a:off x="4127500" y="2209800"/>
            <a:ext cx="5778500" cy="1917700"/>
          </a:xfrm>
          <a:prstGeom prst="rect">
            <a:avLst/>
          </a:prstGeom>
          <a:noFill/>
          <a:ln w="9525">
            <a:noFill/>
            <a:miter lim="800000"/>
            <a:headEnd/>
            <a:tailEnd/>
          </a:ln>
          <a:effectLst/>
        </p:spPr>
        <p:txBody>
          <a:bodyPr>
            <a:spAutoFit/>
          </a:bodyPr>
          <a:lstStyle/>
          <a:p>
            <a:pPr algn="l">
              <a:buSzTx/>
              <a:buFontTx/>
              <a:buNone/>
            </a:pPr>
            <a:r>
              <a:rPr kumimoji="1" lang="zh-CN" altLang="en-US" i="0">
                <a:solidFill>
                  <a:schemeClr val="tx2"/>
                </a:solidFill>
                <a:latin typeface="Tahoma" pitchFamily="34" charset="0"/>
              </a:rPr>
              <a:t>保罗</a:t>
            </a:r>
            <a:r>
              <a:rPr kumimoji="1" lang="en-US" altLang="zh-CN" i="0">
                <a:solidFill>
                  <a:schemeClr val="tx2"/>
                </a:solidFill>
                <a:latin typeface="Times New Roman"/>
                <a:cs typeface="Tahoma" pitchFamily="34" charset="0"/>
              </a:rPr>
              <a:t>·</a:t>
            </a:r>
            <a:r>
              <a:rPr kumimoji="1" lang="zh-CN" altLang="en-US" i="0">
                <a:solidFill>
                  <a:schemeClr val="tx2"/>
                </a:solidFill>
                <a:latin typeface="Tahoma" pitchFamily="34" charset="0"/>
              </a:rPr>
              <a:t>赫塞博士（</a:t>
            </a:r>
            <a:r>
              <a:rPr kumimoji="1" lang="en-US" altLang="zh-CN" i="0">
                <a:solidFill>
                  <a:schemeClr val="tx2"/>
                </a:solidFill>
                <a:latin typeface="Tahoma" pitchFamily="34" charset="0"/>
              </a:rPr>
              <a:t>Dr.Paul Hersey)</a:t>
            </a:r>
            <a:r>
              <a:rPr kumimoji="1" lang="zh-CN" altLang="en-US" i="0">
                <a:solidFill>
                  <a:schemeClr val="tx2"/>
                </a:solidFill>
                <a:latin typeface="Tahoma" pitchFamily="34" charset="0"/>
              </a:rPr>
              <a:t>是国际著名的行为学家，在培训及人力资源开发方面是举世公认的专家。他长期致力于领导力的研究，并开发出情境领导的模式。   </a:t>
            </a:r>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62" name="Rectangle 2"/>
          <p:cNvSpPr>
            <a:spLocks noChangeArrowheads="1"/>
          </p:cNvSpPr>
          <p:nvPr/>
        </p:nvSpPr>
        <p:spPr bwMode="auto">
          <a:xfrm>
            <a:off x="1651000" y="2209800"/>
            <a:ext cx="6438900" cy="914400"/>
          </a:xfrm>
          <a:prstGeom prst="rect">
            <a:avLst/>
          </a:prstGeom>
          <a:solidFill>
            <a:srgbClr val="FFCC99"/>
          </a:solidFill>
          <a:ln w="9525">
            <a:noFill/>
            <a:miter lim="800000"/>
            <a:headEnd/>
            <a:tailEnd/>
          </a:ln>
          <a:effectLst/>
        </p:spPr>
        <p:txBody>
          <a:bodyPr wrap="none" anchor="ctr">
            <a:spAutoFit/>
          </a:bodyPr>
          <a:lstStyle/>
          <a:p>
            <a:endParaRPr lang="zh-CN" altLang="en-US"/>
          </a:p>
        </p:txBody>
      </p:sp>
      <p:sp>
        <p:nvSpPr>
          <p:cNvPr id="1679363" name="Text Box 3"/>
          <p:cNvSpPr txBox="1">
            <a:spLocks noChangeArrowheads="1"/>
          </p:cNvSpPr>
          <p:nvPr/>
        </p:nvSpPr>
        <p:spPr bwMode="auto">
          <a:xfrm>
            <a:off x="2563813" y="409575"/>
            <a:ext cx="4540250" cy="641350"/>
          </a:xfrm>
          <a:prstGeom prst="rect">
            <a:avLst/>
          </a:prstGeom>
          <a:noFill/>
          <a:ln w="9525">
            <a:noFill/>
            <a:miter lim="800000"/>
            <a:headEnd/>
            <a:tailEnd/>
          </a:ln>
          <a:effectLst/>
        </p:spPr>
        <p:txBody>
          <a:bodyPr>
            <a:spAutoFit/>
          </a:bodyPr>
          <a:lstStyle/>
          <a:p>
            <a:pPr algn="l">
              <a:buSzTx/>
              <a:buFontTx/>
              <a:buNone/>
            </a:pPr>
            <a:r>
              <a:rPr kumimoji="1" lang="zh-CN" altLang="en-US" sz="3600" i="0">
                <a:solidFill>
                  <a:schemeClr val="tx2"/>
                </a:solidFill>
                <a:latin typeface="Tahoma" pitchFamily="34" charset="0"/>
              </a:rPr>
              <a:t>领导风格的定义</a:t>
            </a:r>
          </a:p>
        </p:txBody>
      </p:sp>
      <p:sp>
        <p:nvSpPr>
          <p:cNvPr id="1679364" name="Text Box 4"/>
          <p:cNvSpPr txBox="1">
            <a:spLocks noChangeArrowheads="1"/>
          </p:cNvSpPr>
          <p:nvPr/>
        </p:nvSpPr>
        <p:spPr bwMode="auto">
          <a:xfrm>
            <a:off x="1568450" y="2209800"/>
            <a:ext cx="6686550" cy="822325"/>
          </a:xfrm>
          <a:prstGeom prst="rect">
            <a:avLst/>
          </a:prstGeom>
          <a:noFill/>
          <a:ln w="9525">
            <a:noFill/>
            <a:miter lim="800000"/>
            <a:headEnd/>
            <a:tailEnd/>
          </a:ln>
          <a:effectLst/>
        </p:spPr>
        <p:txBody>
          <a:bodyPr>
            <a:spAutoFit/>
          </a:bodyPr>
          <a:lstStyle/>
          <a:p>
            <a:pPr algn="l">
              <a:buSzTx/>
              <a:buFontTx/>
              <a:buNone/>
            </a:pPr>
            <a:r>
              <a:rPr kumimoji="1" lang="zh-CN" altLang="en-US" i="0">
                <a:solidFill>
                  <a:schemeClr val="tx2"/>
                </a:solidFill>
                <a:latin typeface="Tahoma" pitchFamily="34" charset="0"/>
              </a:rPr>
              <a:t>领导风格指的是</a:t>
            </a:r>
            <a:r>
              <a:rPr kumimoji="1" lang="en-US" altLang="zh-CN" i="0">
                <a:solidFill>
                  <a:schemeClr val="tx2"/>
                </a:solidFill>
                <a:latin typeface="Times New Roman"/>
              </a:rPr>
              <a:t>—</a:t>
            </a:r>
            <a:r>
              <a:rPr kumimoji="1" lang="zh-CN" altLang="en-US" i="0" u="sng">
                <a:solidFill>
                  <a:schemeClr val="hlink"/>
                </a:solidFill>
                <a:latin typeface="Tahoma" pitchFamily="34" charset="0"/>
              </a:rPr>
              <a:t>他人感觉到的领导者的行为模式（包括语言和行动）</a:t>
            </a:r>
          </a:p>
        </p:txBody>
      </p:sp>
      <p:sp>
        <p:nvSpPr>
          <p:cNvPr id="1679365" name="Text Box 5"/>
          <p:cNvSpPr txBox="1">
            <a:spLocks noChangeArrowheads="1"/>
          </p:cNvSpPr>
          <p:nvPr/>
        </p:nvSpPr>
        <p:spPr bwMode="auto">
          <a:xfrm>
            <a:off x="1651000" y="3810000"/>
            <a:ext cx="6686550" cy="2647950"/>
          </a:xfrm>
          <a:prstGeom prst="rect">
            <a:avLst/>
          </a:prstGeom>
          <a:noFill/>
          <a:ln w="9525">
            <a:noFill/>
            <a:miter lim="800000"/>
            <a:headEnd/>
            <a:tailEnd/>
          </a:ln>
          <a:effectLst/>
        </p:spPr>
        <p:txBody>
          <a:bodyPr>
            <a:spAutoFit/>
          </a:bodyPr>
          <a:lstStyle/>
          <a:p>
            <a:pPr algn="l">
              <a:buSzTx/>
              <a:buFontTx/>
              <a:buNone/>
            </a:pPr>
            <a:r>
              <a:rPr kumimoji="1" lang="zh-CN" altLang="en-US" i="0">
                <a:solidFill>
                  <a:schemeClr val="tx2"/>
                </a:solidFill>
                <a:latin typeface="Tahoma" pitchFamily="34" charset="0"/>
              </a:rPr>
              <a:t>领导风格是根据领导者在他人眼中的表现来确定的。这与领导者如何看待自己无关，而是与他们想要影响的被领导者的看法有关。也许你认为自己有人情味、关心他人的人，但 如果你的被领导者认为你顽固、专横的话，影响他们行为的是他们自己的看法，而不是你的。</a:t>
            </a:r>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2434" name="Text Box 2"/>
          <p:cNvSpPr txBox="1">
            <a:spLocks noChangeArrowheads="1"/>
          </p:cNvSpPr>
          <p:nvPr/>
        </p:nvSpPr>
        <p:spPr bwMode="auto">
          <a:xfrm>
            <a:off x="2146300" y="457200"/>
            <a:ext cx="5418138" cy="579438"/>
          </a:xfrm>
          <a:prstGeom prst="rect">
            <a:avLst/>
          </a:prstGeom>
          <a:noFill/>
          <a:ln w="9525">
            <a:noFill/>
            <a:miter lim="800000"/>
            <a:headEnd/>
            <a:tailEnd/>
          </a:ln>
          <a:effectLst/>
        </p:spPr>
        <p:txBody>
          <a:bodyPr>
            <a:spAutoFit/>
          </a:bodyPr>
          <a:lstStyle/>
          <a:p>
            <a:pPr algn="l">
              <a:buSzTx/>
              <a:buFontTx/>
              <a:buNone/>
            </a:pPr>
            <a:r>
              <a:rPr kumimoji="1" lang="en-US" altLang="zh-CN" sz="3200" i="0">
                <a:solidFill>
                  <a:schemeClr val="tx2"/>
                </a:solidFill>
                <a:latin typeface="Tahoma" pitchFamily="34" charset="0"/>
              </a:rPr>
              <a:t>A</a:t>
            </a:r>
            <a:r>
              <a:rPr kumimoji="1" lang="zh-CN" altLang="en-US" sz="3200" i="0">
                <a:solidFill>
                  <a:schemeClr val="tx2"/>
                </a:solidFill>
                <a:latin typeface="Tahoma" pitchFamily="34" charset="0"/>
              </a:rPr>
              <a:t>、领导者行为的两种分类</a:t>
            </a:r>
          </a:p>
        </p:txBody>
      </p:sp>
      <p:sp>
        <p:nvSpPr>
          <p:cNvPr id="1682435" name="Text Box 3"/>
          <p:cNvSpPr txBox="1">
            <a:spLocks noChangeArrowheads="1"/>
          </p:cNvSpPr>
          <p:nvPr/>
        </p:nvSpPr>
        <p:spPr bwMode="auto">
          <a:xfrm>
            <a:off x="1568450" y="1981200"/>
            <a:ext cx="6604000" cy="1554163"/>
          </a:xfrm>
          <a:prstGeom prst="rect">
            <a:avLst/>
          </a:prstGeom>
          <a:noFill/>
          <a:ln w="9525">
            <a:noFill/>
            <a:miter lim="800000"/>
            <a:headEnd/>
            <a:tailEnd/>
          </a:ln>
          <a:effectLst/>
        </p:spPr>
        <p:txBody>
          <a:bodyPr>
            <a:spAutoFit/>
          </a:bodyPr>
          <a:lstStyle/>
          <a:p>
            <a:pPr algn="l">
              <a:buSzTx/>
              <a:buFontTx/>
              <a:buNone/>
            </a:pPr>
            <a:r>
              <a:rPr kumimoji="1" lang="zh-CN" altLang="en-US" i="0">
                <a:solidFill>
                  <a:schemeClr val="tx2"/>
                </a:solidFill>
                <a:latin typeface="Tahoma" pitchFamily="34" charset="0"/>
              </a:rPr>
              <a:t>工作行为（</a:t>
            </a:r>
            <a:r>
              <a:rPr kumimoji="1" lang="en-US" altLang="zh-CN" i="0">
                <a:solidFill>
                  <a:schemeClr val="tx2"/>
                </a:solidFill>
                <a:latin typeface="Tahoma" pitchFamily="34" charset="0"/>
              </a:rPr>
              <a:t>Task behavior</a:t>
            </a:r>
            <a:r>
              <a:rPr kumimoji="1" lang="zh-CN" altLang="en-US" i="0">
                <a:solidFill>
                  <a:schemeClr val="tx2"/>
                </a:solidFill>
                <a:latin typeface="Tahoma" pitchFamily="34" charset="0"/>
              </a:rPr>
              <a:t>）</a:t>
            </a:r>
          </a:p>
          <a:p>
            <a:pPr algn="l">
              <a:buSzTx/>
              <a:buFontTx/>
              <a:buNone/>
            </a:pPr>
            <a:r>
              <a:rPr kumimoji="1" lang="zh-CN" altLang="en-US" i="0">
                <a:solidFill>
                  <a:schemeClr val="tx2"/>
                </a:solidFill>
                <a:latin typeface="Tahoma" pitchFamily="34" charset="0"/>
              </a:rPr>
              <a:t>     </a:t>
            </a:r>
            <a:r>
              <a:rPr kumimoji="1" lang="en-US" altLang="zh-CN" i="0">
                <a:solidFill>
                  <a:schemeClr val="tx2"/>
                </a:solidFill>
                <a:latin typeface="Tahoma" pitchFamily="34" charset="0"/>
              </a:rPr>
              <a:t>--</a:t>
            </a:r>
            <a:r>
              <a:rPr kumimoji="1" lang="zh-CN" altLang="en-US" sz="1800" b="0" i="0" u="sng">
                <a:solidFill>
                  <a:schemeClr val="tx2"/>
                </a:solidFill>
                <a:latin typeface="Tahoma" pitchFamily="34" charset="0"/>
              </a:rPr>
              <a:t>是指领导者清楚的说明个人或组织的责任的程度。这种行为包括告诉人们做什么，如何做，什么时间做，在哪里做，以及由谁来做。</a:t>
            </a:r>
          </a:p>
        </p:txBody>
      </p:sp>
      <p:sp>
        <p:nvSpPr>
          <p:cNvPr id="1682436" name="Text Box 4"/>
          <p:cNvSpPr txBox="1">
            <a:spLocks noChangeArrowheads="1"/>
          </p:cNvSpPr>
          <p:nvPr/>
        </p:nvSpPr>
        <p:spPr bwMode="auto">
          <a:xfrm>
            <a:off x="1651000" y="4114800"/>
            <a:ext cx="6604000" cy="1554163"/>
          </a:xfrm>
          <a:prstGeom prst="rect">
            <a:avLst/>
          </a:prstGeom>
          <a:noFill/>
          <a:ln w="9525">
            <a:noFill/>
            <a:miter lim="800000"/>
            <a:headEnd/>
            <a:tailEnd/>
          </a:ln>
          <a:effectLst/>
        </p:spPr>
        <p:txBody>
          <a:bodyPr>
            <a:spAutoFit/>
          </a:bodyPr>
          <a:lstStyle/>
          <a:p>
            <a:pPr algn="l">
              <a:buSzTx/>
              <a:buFontTx/>
              <a:buNone/>
            </a:pPr>
            <a:r>
              <a:rPr kumimoji="1" lang="zh-CN" altLang="en-US" i="0">
                <a:solidFill>
                  <a:schemeClr val="tx2"/>
                </a:solidFill>
                <a:latin typeface="Tahoma" pitchFamily="34" charset="0"/>
              </a:rPr>
              <a:t>关系行为（</a:t>
            </a:r>
            <a:r>
              <a:rPr kumimoji="1" lang="en-US" altLang="zh-CN" i="0">
                <a:solidFill>
                  <a:schemeClr val="tx2"/>
                </a:solidFill>
                <a:latin typeface="Tahoma" pitchFamily="34" charset="0"/>
              </a:rPr>
              <a:t>Relationship behavior</a:t>
            </a:r>
            <a:r>
              <a:rPr kumimoji="1" lang="zh-CN" altLang="en-US" i="0">
                <a:solidFill>
                  <a:schemeClr val="tx2"/>
                </a:solidFill>
                <a:latin typeface="Tahoma" pitchFamily="34" charset="0"/>
              </a:rPr>
              <a:t>）</a:t>
            </a:r>
          </a:p>
          <a:p>
            <a:pPr algn="l">
              <a:buSzTx/>
              <a:buFontTx/>
              <a:buNone/>
            </a:pPr>
            <a:r>
              <a:rPr kumimoji="1" lang="zh-CN" altLang="en-US" i="0">
                <a:solidFill>
                  <a:schemeClr val="tx2"/>
                </a:solidFill>
                <a:latin typeface="Tahoma" pitchFamily="34" charset="0"/>
              </a:rPr>
              <a:t>     </a:t>
            </a:r>
            <a:r>
              <a:rPr kumimoji="1" lang="en-US" altLang="zh-CN" i="0">
                <a:solidFill>
                  <a:schemeClr val="tx2"/>
                </a:solidFill>
                <a:latin typeface="Tahoma" pitchFamily="34" charset="0"/>
              </a:rPr>
              <a:t>--</a:t>
            </a:r>
            <a:r>
              <a:rPr kumimoji="1" lang="zh-CN" altLang="en-US" sz="1800" b="0" i="0" u="sng">
                <a:solidFill>
                  <a:schemeClr val="tx2"/>
                </a:solidFill>
                <a:latin typeface="Tahoma" pitchFamily="34" charset="0"/>
              </a:rPr>
              <a:t>是指当管理对象超过一个人的时候，领导者进行双向或者多向沟通的程度。这种行为包括聆听、鼓励、协助、提供工作说明以及给予社交方面的支持等。</a:t>
            </a:r>
          </a:p>
        </p:txBody>
      </p:sp>
      <p:sp>
        <p:nvSpPr>
          <p:cNvPr id="1682437" name="AutoShape 5"/>
          <p:cNvSpPr>
            <a:spLocks noChangeArrowheads="1"/>
          </p:cNvSpPr>
          <p:nvPr/>
        </p:nvSpPr>
        <p:spPr bwMode="auto">
          <a:xfrm>
            <a:off x="990600" y="2133600"/>
            <a:ext cx="660400" cy="228600"/>
          </a:xfrm>
          <a:prstGeom prst="rightArrow">
            <a:avLst>
              <a:gd name="adj1" fmla="val 50000"/>
              <a:gd name="adj2" fmla="val 72222"/>
            </a:avLst>
          </a:prstGeom>
          <a:solidFill>
            <a:srgbClr val="FF6600"/>
          </a:solidFill>
          <a:ln w="9525">
            <a:noFill/>
            <a:miter lim="800000"/>
            <a:headEnd/>
            <a:tailEnd/>
          </a:ln>
          <a:effectLst/>
        </p:spPr>
        <p:txBody>
          <a:bodyPr wrap="none" anchor="ctr">
            <a:spAutoFit/>
          </a:bodyPr>
          <a:lstStyle/>
          <a:p>
            <a:endParaRPr lang="zh-CN" altLang="en-US"/>
          </a:p>
        </p:txBody>
      </p:sp>
      <p:sp>
        <p:nvSpPr>
          <p:cNvPr id="1682438" name="AutoShape 6"/>
          <p:cNvSpPr>
            <a:spLocks noChangeArrowheads="1"/>
          </p:cNvSpPr>
          <p:nvPr/>
        </p:nvSpPr>
        <p:spPr bwMode="auto">
          <a:xfrm>
            <a:off x="990600" y="4267200"/>
            <a:ext cx="660400" cy="228600"/>
          </a:xfrm>
          <a:prstGeom prst="rightArrow">
            <a:avLst>
              <a:gd name="adj1" fmla="val 50000"/>
              <a:gd name="adj2" fmla="val 72222"/>
            </a:avLst>
          </a:prstGeom>
          <a:solidFill>
            <a:srgbClr val="FF6600"/>
          </a:solidFill>
          <a:ln w="9525">
            <a:noFill/>
            <a:miter lim="800000"/>
            <a:headEnd/>
            <a:tailEnd/>
          </a:ln>
          <a:effectLst/>
        </p:spPr>
        <p:txBody>
          <a:bodyPr wrap="none" anchor="ctr">
            <a:spAutoFit/>
          </a:bodyPr>
          <a:lstStyle/>
          <a:p>
            <a:endParaRPr lang="zh-CN" altLang="en-US"/>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1650" name="Text Box 2"/>
          <p:cNvSpPr txBox="1">
            <a:spLocks noChangeArrowheads="1"/>
          </p:cNvSpPr>
          <p:nvPr/>
        </p:nvSpPr>
        <p:spPr bwMode="auto">
          <a:xfrm>
            <a:off x="2439988" y="438150"/>
            <a:ext cx="4705350" cy="641350"/>
          </a:xfrm>
          <a:prstGeom prst="rect">
            <a:avLst/>
          </a:prstGeom>
          <a:noFill/>
          <a:ln w="9525">
            <a:noFill/>
            <a:miter lim="800000"/>
            <a:headEnd/>
            <a:tailEnd/>
          </a:ln>
          <a:effectLst/>
        </p:spPr>
        <p:txBody>
          <a:bodyPr>
            <a:spAutoFit/>
          </a:bodyPr>
          <a:lstStyle/>
          <a:p>
            <a:pPr algn="l">
              <a:buSzTx/>
              <a:buFontTx/>
              <a:buNone/>
            </a:pPr>
            <a:r>
              <a:rPr kumimoji="1" lang="en-US" altLang="zh-CN" sz="3600" i="0">
                <a:solidFill>
                  <a:schemeClr val="tx2"/>
                </a:solidFill>
                <a:latin typeface="Tahoma" pitchFamily="34" charset="0"/>
              </a:rPr>
              <a:t>B</a:t>
            </a:r>
            <a:r>
              <a:rPr kumimoji="1" lang="zh-CN" altLang="en-US" sz="3600" i="0">
                <a:solidFill>
                  <a:schemeClr val="tx2"/>
                </a:solidFill>
                <a:latin typeface="Tahoma" pitchFamily="34" charset="0"/>
              </a:rPr>
              <a:t>、评估情景</a:t>
            </a:r>
          </a:p>
        </p:txBody>
      </p:sp>
      <p:grpSp>
        <p:nvGrpSpPr>
          <p:cNvPr id="1691651" name="Group 3"/>
          <p:cNvGrpSpPr>
            <a:grpSpLocks/>
          </p:cNvGrpSpPr>
          <p:nvPr/>
        </p:nvGrpSpPr>
        <p:grpSpPr bwMode="auto">
          <a:xfrm>
            <a:off x="4127500" y="2362200"/>
            <a:ext cx="1403350" cy="533400"/>
            <a:chOff x="1488" y="1536"/>
            <a:chExt cx="816" cy="336"/>
          </a:xfrm>
        </p:grpSpPr>
        <p:sp>
          <p:nvSpPr>
            <p:cNvPr id="1691652" name="Oval 4"/>
            <p:cNvSpPr>
              <a:spLocks noChangeArrowheads="1"/>
            </p:cNvSpPr>
            <p:nvPr/>
          </p:nvSpPr>
          <p:spPr bwMode="auto">
            <a:xfrm>
              <a:off x="1488" y="1536"/>
              <a:ext cx="768" cy="336"/>
            </a:xfrm>
            <a:prstGeom prst="ellipse">
              <a:avLst/>
            </a:prstGeom>
            <a:solidFill>
              <a:srgbClr val="FFCC99"/>
            </a:solidFill>
            <a:ln w="9525">
              <a:noFill/>
              <a:round/>
              <a:headEnd/>
              <a:tailEnd/>
            </a:ln>
            <a:effectLst/>
          </p:spPr>
          <p:txBody>
            <a:bodyPr wrap="none" anchor="ctr">
              <a:spAutoFit/>
            </a:bodyPr>
            <a:lstStyle/>
            <a:p>
              <a:endParaRPr lang="zh-CN" altLang="en-US"/>
            </a:p>
          </p:txBody>
        </p:sp>
        <p:sp>
          <p:nvSpPr>
            <p:cNvPr id="1691653" name="Text Box 5"/>
            <p:cNvSpPr txBox="1">
              <a:spLocks noChangeArrowheads="1"/>
            </p:cNvSpPr>
            <p:nvPr/>
          </p:nvSpPr>
          <p:spPr bwMode="auto">
            <a:xfrm>
              <a:off x="1632" y="1536"/>
              <a:ext cx="672" cy="288"/>
            </a:xfrm>
            <a:prstGeom prst="rect">
              <a:avLst/>
            </a:prstGeom>
            <a:noFill/>
            <a:ln w="9525">
              <a:noFill/>
              <a:miter lim="800000"/>
              <a:headEnd/>
              <a:tailEnd/>
            </a:ln>
            <a:effectLst/>
          </p:spPr>
          <p:txBody>
            <a:bodyPr>
              <a:spAutoFit/>
            </a:bodyPr>
            <a:lstStyle/>
            <a:p>
              <a:pPr algn="l">
                <a:buSzTx/>
                <a:buFontTx/>
                <a:buNone/>
              </a:pPr>
              <a:r>
                <a:rPr kumimoji="1" lang="zh-CN" altLang="en-US" i="0">
                  <a:solidFill>
                    <a:schemeClr val="tx2"/>
                  </a:solidFill>
                  <a:latin typeface="Tahoma" pitchFamily="34" charset="0"/>
                </a:rPr>
                <a:t>背景</a:t>
              </a:r>
            </a:p>
          </p:txBody>
        </p:sp>
      </p:grpSp>
      <p:grpSp>
        <p:nvGrpSpPr>
          <p:cNvPr id="1691654" name="Group 6"/>
          <p:cNvGrpSpPr>
            <a:grpSpLocks/>
          </p:cNvGrpSpPr>
          <p:nvPr/>
        </p:nvGrpSpPr>
        <p:grpSpPr bwMode="auto">
          <a:xfrm>
            <a:off x="577850" y="3886200"/>
            <a:ext cx="2228850" cy="1295400"/>
            <a:chOff x="576" y="2400"/>
            <a:chExt cx="1296" cy="816"/>
          </a:xfrm>
        </p:grpSpPr>
        <p:sp>
          <p:nvSpPr>
            <p:cNvPr id="1691655" name="Oval 7"/>
            <p:cNvSpPr>
              <a:spLocks noChangeArrowheads="1"/>
            </p:cNvSpPr>
            <p:nvPr/>
          </p:nvSpPr>
          <p:spPr bwMode="auto">
            <a:xfrm>
              <a:off x="576" y="2400"/>
              <a:ext cx="1296" cy="816"/>
            </a:xfrm>
            <a:prstGeom prst="ellipse">
              <a:avLst/>
            </a:prstGeom>
            <a:solidFill>
              <a:srgbClr val="FFCC99"/>
            </a:solidFill>
            <a:ln w="9525">
              <a:noFill/>
              <a:round/>
              <a:headEnd/>
              <a:tailEnd/>
            </a:ln>
            <a:effectLst/>
          </p:spPr>
          <p:txBody>
            <a:bodyPr wrap="none" anchor="ctr">
              <a:spAutoFit/>
            </a:bodyPr>
            <a:lstStyle/>
            <a:p>
              <a:endParaRPr lang="zh-CN" altLang="en-US"/>
            </a:p>
          </p:txBody>
        </p:sp>
        <p:sp>
          <p:nvSpPr>
            <p:cNvPr id="1691656" name="Text Box 8"/>
            <p:cNvSpPr txBox="1">
              <a:spLocks noChangeArrowheads="1"/>
            </p:cNvSpPr>
            <p:nvPr/>
          </p:nvSpPr>
          <p:spPr bwMode="auto">
            <a:xfrm>
              <a:off x="624" y="2544"/>
              <a:ext cx="1152" cy="518"/>
            </a:xfrm>
            <a:prstGeom prst="rect">
              <a:avLst/>
            </a:prstGeom>
            <a:noFill/>
            <a:ln w="9525">
              <a:noFill/>
              <a:miter lim="800000"/>
              <a:headEnd/>
              <a:tailEnd/>
            </a:ln>
            <a:effectLst/>
          </p:spPr>
          <p:txBody>
            <a:bodyPr>
              <a:spAutoFit/>
            </a:bodyPr>
            <a:lstStyle/>
            <a:p>
              <a:pPr>
                <a:buSzTx/>
                <a:buFontTx/>
                <a:buNone/>
              </a:pPr>
              <a:r>
                <a:rPr kumimoji="1" lang="zh-CN" altLang="en-US" i="0">
                  <a:solidFill>
                    <a:schemeClr val="tx2"/>
                  </a:solidFill>
                  <a:latin typeface="Tahoma" pitchFamily="34" charset="0"/>
                </a:rPr>
                <a:t>被领导者的准备度</a:t>
              </a:r>
            </a:p>
          </p:txBody>
        </p:sp>
      </p:grpSp>
      <p:grpSp>
        <p:nvGrpSpPr>
          <p:cNvPr id="1691657" name="Group 9"/>
          <p:cNvGrpSpPr>
            <a:grpSpLocks/>
          </p:cNvGrpSpPr>
          <p:nvPr/>
        </p:nvGrpSpPr>
        <p:grpSpPr bwMode="auto">
          <a:xfrm>
            <a:off x="6769100" y="3962400"/>
            <a:ext cx="2146300" cy="1066800"/>
            <a:chOff x="3216" y="2400"/>
            <a:chExt cx="1248" cy="672"/>
          </a:xfrm>
        </p:grpSpPr>
        <p:sp>
          <p:nvSpPr>
            <p:cNvPr id="1691658" name="Oval 10"/>
            <p:cNvSpPr>
              <a:spLocks noChangeArrowheads="1"/>
            </p:cNvSpPr>
            <p:nvPr/>
          </p:nvSpPr>
          <p:spPr bwMode="auto">
            <a:xfrm>
              <a:off x="3216" y="2400"/>
              <a:ext cx="1248" cy="672"/>
            </a:xfrm>
            <a:prstGeom prst="ellipse">
              <a:avLst/>
            </a:prstGeom>
            <a:solidFill>
              <a:srgbClr val="FFCC99"/>
            </a:solidFill>
            <a:ln w="9525">
              <a:noFill/>
              <a:round/>
              <a:headEnd/>
              <a:tailEnd/>
            </a:ln>
            <a:effectLst/>
          </p:spPr>
          <p:txBody>
            <a:bodyPr wrap="none" anchor="ctr">
              <a:spAutoFit/>
            </a:bodyPr>
            <a:lstStyle/>
            <a:p>
              <a:endParaRPr lang="zh-CN" altLang="en-US"/>
            </a:p>
          </p:txBody>
        </p:sp>
        <p:sp>
          <p:nvSpPr>
            <p:cNvPr id="1691659" name="Text Box 11"/>
            <p:cNvSpPr txBox="1">
              <a:spLocks noChangeArrowheads="1"/>
            </p:cNvSpPr>
            <p:nvPr/>
          </p:nvSpPr>
          <p:spPr bwMode="auto">
            <a:xfrm>
              <a:off x="3408" y="2496"/>
              <a:ext cx="864" cy="518"/>
            </a:xfrm>
            <a:prstGeom prst="rect">
              <a:avLst/>
            </a:prstGeom>
            <a:noFill/>
            <a:ln w="9525">
              <a:noFill/>
              <a:miter lim="800000"/>
              <a:headEnd/>
              <a:tailEnd/>
            </a:ln>
            <a:effectLst/>
          </p:spPr>
          <p:txBody>
            <a:bodyPr>
              <a:spAutoFit/>
            </a:bodyPr>
            <a:lstStyle/>
            <a:p>
              <a:pPr>
                <a:buSzTx/>
                <a:buFontTx/>
                <a:buNone/>
              </a:pPr>
              <a:r>
                <a:rPr kumimoji="1" lang="zh-CN" altLang="en-US" i="0">
                  <a:solidFill>
                    <a:schemeClr val="tx2"/>
                  </a:solidFill>
                  <a:latin typeface="Tahoma" pitchFamily="34" charset="0"/>
                </a:rPr>
                <a:t>准备度水平</a:t>
              </a:r>
            </a:p>
          </p:txBody>
        </p:sp>
      </p:grpSp>
      <p:sp>
        <p:nvSpPr>
          <p:cNvPr id="1691660" name="Text Box 12"/>
          <p:cNvSpPr txBox="1">
            <a:spLocks noChangeArrowheads="1"/>
          </p:cNvSpPr>
          <p:nvPr/>
        </p:nvSpPr>
        <p:spPr bwMode="auto">
          <a:xfrm>
            <a:off x="4044950" y="4191000"/>
            <a:ext cx="1733550" cy="457200"/>
          </a:xfrm>
          <a:prstGeom prst="rect">
            <a:avLst/>
          </a:prstGeom>
          <a:noFill/>
          <a:ln w="9525">
            <a:noFill/>
            <a:miter lim="800000"/>
            <a:headEnd/>
            <a:tailEnd/>
          </a:ln>
          <a:effectLst/>
        </p:spPr>
        <p:txBody>
          <a:bodyPr>
            <a:spAutoFit/>
          </a:bodyPr>
          <a:lstStyle/>
          <a:p>
            <a:pPr algn="l">
              <a:buSzTx/>
              <a:buFontTx/>
              <a:buNone/>
            </a:pPr>
            <a:r>
              <a:rPr kumimoji="1" lang="zh-CN" altLang="en-US" i="0">
                <a:solidFill>
                  <a:schemeClr val="tx2"/>
                </a:solidFill>
                <a:latin typeface="Tahoma" pitchFamily="34" charset="0"/>
              </a:rPr>
              <a:t>关键因素</a:t>
            </a:r>
          </a:p>
        </p:txBody>
      </p:sp>
      <p:sp>
        <p:nvSpPr>
          <p:cNvPr id="1691661" name="AutoShape 13"/>
          <p:cNvSpPr>
            <a:spLocks noChangeArrowheads="1"/>
          </p:cNvSpPr>
          <p:nvPr/>
        </p:nvSpPr>
        <p:spPr bwMode="auto">
          <a:xfrm rot="10718872">
            <a:off x="5778500" y="4191000"/>
            <a:ext cx="742950" cy="381000"/>
          </a:xfrm>
          <a:prstGeom prst="leftArrow">
            <a:avLst>
              <a:gd name="adj1" fmla="val 50000"/>
              <a:gd name="adj2" fmla="val 48750"/>
            </a:avLst>
          </a:prstGeom>
          <a:solidFill>
            <a:srgbClr val="FF6600"/>
          </a:solidFill>
          <a:ln w="9525">
            <a:noFill/>
            <a:miter lim="800000"/>
            <a:headEnd/>
            <a:tailEnd/>
          </a:ln>
          <a:effectLst/>
        </p:spPr>
        <p:txBody>
          <a:bodyPr wrap="none" anchor="ctr">
            <a:spAutoFit/>
          </a:bodyPr>
          <a:lstStyle/>
          <a:p>
            <a:endParaRPr lang="zh-CN" altLang="en-US"/>
          </a:p>
        </p:txBody>
      </p:sp>
      <p:sp>
        <p:nvSpPr>
          <p:cNvPr id="1691662" name="AutoShape 14"/>
          <p:cNvSpPr>
            <a:spLocks noChangeArrowheads="1"/>
          </p:cNvSpPr>
          <p:nvPr/>
        </p:nvSpPr>
        <p:spPr bwMode="auto">
          <a:xfrm>
            <a:off x="3219450" y="4267200"/>
            <a:ext cx="742950" cy="381000"/>
          </a:xfrm>
          <a:prstGeom prst="leftArrow">
            <a:avLst>
              <a:gd name="adj1" fmla="val 50000"/>
              <a:gd name="adj2" fmla="val 48750"/>
            </a:avLst>
          </a:prstGeom>
          <a:solidFill>
            <a:srgbClr val="FF6600"/>
          </a:solidFill>
          <a:ln w="9525">
            <a:noFill/>
            <a:miter lim="800000"/>
            <a:headEnd/>
            <a:tailEnd/>
          </a:ln>
          <a:effectLst/>
        </p:spPr>
        <p:txBody>
          <a:bodyPr wrap="none" anchor="ctr">
            <a:spAutoFit/>
          </a:bodyPr>
          <a:lstStyle/>
          <a:p>
            <a:endParaRPr lang="zh-CN" altLang="en-US"/>
          </a:p>
        </p:txBody>
      </p:sp>
      <p:sp>
        <p:nvSpPr>
          <p:cNvPr id="1691663" name="AutoShape 15"/>
          <p:cNvSpPr>
            <a:spLocks noChangeArrowheads="1"/>
          </p:cNvSpPr>
          <p:nvPr/>
        </p:nvSpPr>
        <p:spPr bwMode="auto">
          <a:xfrm rot="5287924">
            <a:off x="4568825" y="3413125"/>
            <a:ext cx="685800" cy="412750"/>
          </a:xfrm>
          <a:prstGeom prst="leftArrow">
            <a:avLst>
              <a:gd name="adj1" fmla="val 50000"/>
              <a:gd name="adj2" fmla="val 41538"/>
            </a:avLst>
          </a:prstGeom>
          <a:solidFill>
            <a:srgbClr val="FF6600"/>
          </a:solidFill>
          <a:ln w="9525">
            <a:noFill/>
            <a:miter lim="800000"/>
            <a:headEnd/>
            <a:tailEnd/>
          </a:ln>
          <a:effectLst/>
        </p:spPr>
        <p:txBody>
          <a:bodyPr wrap="none" anchor="ctr">
            <a:spAutoFit/>
          </a:bodyPr>
          <a:lstStyle/>
          <a:p>
            <a:endParaRPr lang="zh-CN" altLang="en-US"/>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4722" name="Text Box 2"/>
          <p:cNvSpPr txBox="1">
            <a:spLocks noChangeArrowheads="1"/>
          </p:cNvSpPr>
          <p:nvPr/>
        </p:nvSpPr>
        <p:spPr bwMode="auto">
          <a:xfrm>
            <a:off x="2714625" y="538163"/>
            <a:ext cx="4787900" cy="641350"/>
          </a:xfrm>
          <a:prstGeom prst="rect">
            <a:avLst/>
          </a:prstGeom>
          <a:noFill/>
          <a:ln w="9525">
            <a:noFill/>
            <a:miter lim="800000"/>
            <a:headEnd/>
            <a:tailEnd/>
          </a:ln>
          <a:effectLst/>
        </p:spPr>
        <p:txBody>
          <a:bodyPr>
            <a:spAutoFit/>
          </a:bodyPr>
          <a:lstStyle/>
          <a:p>
            <a:pPr algn="l">
              <a:buSzTx/>
              <a:buFontTx/>
              <a:buNone/>
            </a:pPr>
            <a:r>
              <a:rPr kumimoji="1" lang="en-US" altLang="zh-CN" sz="3600" i="0">
                <a:solidFill>
                  <a:schemeClr val="tx2"/>
                </a:solidFill>
                <a:latin typeface="Tahoma" pitchFamily="34" charset="0"/>
              </a:rPr>
              <a:t>C</a:t>
            </a:r>
            <a:r>
              <a:rPr kumimoji="1" lang="zh-CN" altLang="en-US" sz="3600" i="0">
                <a:solidFill>
                  <a:schemeClr val="tx2"/>
                </a:solidFill>
                <a:latin typeface="Tahoma" pitchFamily="34" charset="0"/>
              </a:rPr>
              <a:t>、什么是准备度？</a:t>
            </a:r>
          </a:p>
        </p:txBody>
      </p:sp>
      <p:sp>
        <p:nvSpPr>
          <p:cNvPr id="1694723" name="Text Box 3"/>
          <p:cNvSpPr txBox="1">
            <a:spLocks noChangeArrowheads="1"/>
          </p:cNvSpPr>
          <p:nvPr/>
        </p:nvSpPr>
        <p:spPr bwMode="auto">
          <a:xfrm>
            <a:off x="1831975" y="2028825"/>
            <a:ext cx="6108700" cy="1187450"/>
          </a:xfrm>
          <a:prstGeom prst="rect">
            <a:avLst/>
          </a:prstGeom>
          <a:noFill/>
          <a:ln w="9525">
            <a:noFill/>
            <a:miter lim="800000"/>
            <a:headEnd/>
            <a:tailEnd/>
          </a:ln>
          <a:effectLst/>
        </p:spPr>
        <p:txBody>
          <a:bodyPr>
            <a:spAutoFit/>
          </a:bodyPr>
          <a:lstStyle/>
          <a:p>
            <a:pPr algn="l">
              <a:buSzTx/>
              <a:buFontTx/>
              <a:buNone/>
            </a:pPr>
            <a:r>
              <a:rPr kumimoji="1" lang="zh-CN" altLang="en-US" i="0">
                <a:solidFill>
                  <a:schemeClr val="hlink"/>
                </a:solidFill>
                <a:latin typeface="Tahoma" pitchFamily="34" charset="0"/>
              </a:rPr>
              <a:t>准备度</a:t>
            </a:r>
            <a:r>
              <a:rPr kumimoji="1" lang="en-US" altLang="zh-CN" i="0">
                <a:solidFill>
                  <a:schemeClr val="tx2"/>
                </a:solidFill>
                <a:latin typeface="Tahoma" pitchFamily="34" charset="0"/>
              </a:rPr>
              <a:t>--</a:t>
            </a:r>
            <a:r>
              <a:rPr kumimoji="1" lang="zh-CN" altLang="en-US" b="0" i="0" u="sng">
                <a:solidFill>
                  <a:schemeClr val="tx2"/>
                </a:solidFill>
                <a:latin typeface="Tahoma" pitchFamily="34" charset="0"/>
              </a:rPr>
              <a:t>是指被领导者完成某项特定的工作所表现出来的能力与意愿水平。它是可变的因素。</a:t>
            </a:r>
          </a:p>
        </p:txBody>
      </p:sp>
      <p:grpSp>
        <p:nvGrpSpPr>
          <p:cNvPr id="1694724" name="Group 4"/>
          <p:cNvGrpSpPr>
            <a:grpSpLocks/>
          </p:cNvGrpSpPr>
          <p:nvPr/>
        </p:nvGrpSpPr>
        <p:grpSpPr bwMode="auto">
          <a:xfrm>
            <a:off x="1651000" y="3810000"/>
            <a:ext cx="6108700" cy="1647825"/>
            <a:chOff x="960" y="1776"/>
            <a:chExt cx="3552" cy="1038"/>
          </a:xfrm>
        </p:grpSpPr>
        <p:sp>
          <p:nvSpPr>
            <p:cNvPr id="1694725" name="Text Box 5"/>
            <p:cNvSpPr txBox="1">
              <a:spLocks noChangeArrowheads="1"/>
            </p:cNvSpPr>
            <p:nvPr/>
          </p:nvSpPr>
          <p:spPr bwMode="auto">
            <a:xfrm>
              <a:off x="960" y="1776"/>
              <a:ext cx="3552" cy="491"/>
            </a:xfrm>
            <a:prstGeom prst="rect">
              <a:avLst/>
            </a:prstGeom>
            <a:noFill/>
            <a:ln w="9525">
              <a:noFill/>
              <a:miter lim="800000"/>
              <a:headEnd/>
              <a:tailEnd/>
            </a:ln>
            <a:effectLst/>
          </p:spPr>
          <p:txBody>
            <a:bodyPr>
              <a:spAutoFit/>
            </a:bodyPr>
            <a:lstStyle/>
            <a:p>
              <a:pPr algn="l">
                <a:buSzTx/>
                <a:buFontTx/>
                <a:buNone/>
              </a:pPr>
              <a:r>
                <a:rPr kumimoji="1" lang="zh-CN" altLang="en-US" sz="1800" i="0">
                  <a:solidFill>
                    <a:schemeClr val="hlink"/>
                  </a:solidFill>
                  <a:latin typeface="Tahoma" pitchFamily="34" charset="0"/>
                </a:rPr>
                <a:t>准备度是由</a:t>
              </a:r>
              <a:r>
                <a:rPr kumimoji="1" lang="zh-CN" altLang="en-US" sz="1800" i="0" u="sng">
                  <a:solidFill>
                    <a:schemeClr val="hlink"/>
                  </a:solidFill>
                  <a:latin typeface="Tahoma" pitchFamily="34" charset="0"/>
                </a:rPr>
                <a:t>能力</a:t>
              </a:r>
              <a:r>
                <a:rPr kumimoji="1" lang="zh-CN" altLang="en-US" sz="1800" i="0">
                  <a:solidFill>
                    <a:schemeClr val="hlink"/>
                  </a:solidFill>
                  <a:latin typeface="Tahoma" pitchFamily="34" charset="0"/>
                </a:rPr>
                <a:t>和</a:t>
              </a:r>
              <a:r>
                <a:rPr kumimoji="1" lang="zh-CN" altLang="en-US" sz="1800" i="0" u="sng">
                  <a:solidFill>
                    <a:schemeClr val="hlink"/>
                  </a:solidFill>
                  <a:latin typeface="Tahoma" pitchFamily="34" charset="0"/>
                </a:rPr>
                <a:t>意愿</a:t>
              </a:r>
              <a:r>
                <a:rPr kumimoji="1" lang="zh-CN" altLang="en-US" sz="1800" i="0">
                  <a:solidFill>
                    <a:schemeClr val="hlink"/>
                  </a:solidFill>
                  <a:latin typeface="Tahoma" pitchFamily="34" charset="0"/>
                </a:rPr>
                <a:t>两个部分组成的。</a:t>
              </a:r>
            </a:p>
            <a:p>
              <a:pPr algn="l">
                <a:buSzTx/>
                <a:buFontTx/>
                <a:buNone/>
              </a:pPr>
              <a:r>
                <a:rPr kumimoji="1" lang="zh-CN" altLang="en-US" sz="1800" i="0">
                  <a:solidFill>
                    <a:schemeClr val="tx2"/>
                  </a:solidFill>
                  <a:latin typeface="Tahoma" pitchFamily="34" charset="0"/>
                </a:rPr>
                <a:t>           </a:t>
              </a:r>
              <a:endParaRPr kumimoji="1" lang="zh-CN" altLang="en-US" sz="1800" b="0" i="0" u="sng">
                <a:solidFill>
                  <a:schemeClr val="tx2"/>
                </a:solidFill>
                <a:latin typeface="Tahoma" pitchFamily="34" charset="0"/>
              </a:endParaRPr>
            </a:p>
          </p:txBody>
        </p:sp>
        <p:sp>
          <p:nvSpPr>
            <p:cNvPr id="1694726" name="Text Box 6"/>
            <p:cNvSpPr txBox="1">
              <a:spLocks noChangeArrowheads="1"/>
            </p:cNvSpPr>
            <p:nvPr/>
          </p:nvSpPr>
          <p:spPr bwMode="auto">
            <a:xfrm>
              <a:off x="1536" y="2064"/>
              <a:ext cx="2832" cy="366"/>
            </a:xfrm>
            <a:prstGeom prst="rect">
              <a:avLst/>
            </a:prstGeom>
            <a:noFill/>
            <a:ln w="9525">
              <a:noFill/>
              <a:miter lim="800000"/>
              <a:headEnd/>
              <a:tailEnd/>
            </a:ln>
            <a:effectLst/>
          </p:spPr>
          <p:txBody>
            <a:bodyPr>
              <a:spAutoFit/>
            </a:bodyPr>
            <a:lstStyle/>
            <a:p>
              <a:pPr algn="l">
                <a:buSzTx/>
                <a:buFont typeface="Wingdings" pitchFamily="2" charset="2"/>
                <a:buChar char="v"/>
              </a:pPr>
              <a:r>
                <a:rPr kumimoji="1" lang="zh-CN" altLang="en-US" sz="1600" i="0">
                  <a:solidFill>
                    <a:schemeClr val="tx2"/>
                  </a:solidFill>
                  <a:latin typeface="Tahoma" pitchFamily="34" charset="0"/>
                </a:rPr>
                <a:t>能力</a:t>
              </a:r>
              <a:r>
                <a:rPr kumimoji="1" lang="zh-CN" altLang="en-US" sz="1600" b="0" i="0" u="sng">
                  <a:solidFill>
                    <a:schemeClr val="tx2"/>
                  </a:solidFill>
                  <a:latin typeface="Tahoma" pitchFamily="34" charset="0"/>
                </a:rPr>
                <a:t>是个人或组织在某一项特定的工作或活动中所表现出来的知识、经验与技能。</a:t>
              </a:r>
              <a:endParaRPr kumimoji="1" lang="zh-CN" altLang="en-US" sz="1600" i="0" u="sng">
                <a:solidFill>
                  <a:schemeClr val="tx2"/>
                </a:solidFill>
                <a:latin typeface="Tahoma" pitchFamily="34" charset="0"/>
              </a:endParaRPr>
            </a:p>
          </p:txBody>
        </p:sp>
        <p:sp>
          <p:nvSpPr>
            <p:cNvPr id="1694727" name="Text Box 7"/>
            <p:cNvSpPr txBox="1">
              <a:spLocks noChangeArrowheads="1"/>
            </p:cNvSpPr>
            <p:nvPr/>
          </p:nvSpPr>
          <p:spPr bwMode="auto">
            <a:xfrm>
              <a:off x="1536" y="2448"/>
              <a:ext cx="2832" cy="366"/>
            </a:xfrm>
            <a:prstGeom prst="rect">
              <a:avLst/>
            </a:prstGeom>
            <a:noFill/>
            <a:ln w="9525">
              <a:noFill/>
              <a:miter lim="800000"/>
              <a:headEnd/>
              <a:tailEnd/>
            </a:ln>
            <a:effectLst/>
          </p:spPr>
          <p:txBody>
            <a:bodyPr>
              <a:spAutoFit/>
            </a:bodyPr>
            <a:lstStyle/>
            <a:p>
              <a:pPr algn="l">
                <a:buSzTx/>
                <a:buFont typeface="Wingdings" pitchFamily="2" charset="2"/>
                <a:buChar char="v"/>
              </a:pPr>
              <a:r>
                <a:rPr kumimoji="1" lang="zh-CN" altLang="en-US" sz="1600" i="0">
                  <a:solidFill>
                    <a:schemeClr val="tx2"/>
                  </a:solidFill>
                  <a:latin typeface="Tahoma" pitchFamily="34" charset="0"/>
                </a:rPr>
                <a:t>意愿</a:t>
              </a:r>
              <a:r>
                <a:rPr kumimoji="1" lang="zh-CN" altLang="en-US" sz="1600" b="0" i="0" u="sng">
                  <a:solidFill>
                    <a:schemeClr val="tx2"/>
                  </a:solidFill>
                  <a:latin typeface="Tahoma" pitchFamily="34" charset="0"/>
                </a:rPr>
                <a:t>是个人或组织在某一项特定的工作或活动中所表现出来的信心、承诺和行动。</a:t>
              </a:r>
            </a:p>
          </p:txBody>
        </p:sp>
      </p:gr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2914" name="Text Box 2"/>
          <p:cNvSpPr txBox="1">
            <a:spLocks noChangeArrowheads="1"/>
          </p:cNvSpPr>
          <p:nvPr/>
        </p:nvSpPr>
        <p:spPr bwMode="auto">
          <a:xfrm>
            <a:off x="1779588" y="423863"/>
            <a:ext cx="6356350" cy="579437"/>
          </a:xfrm>
          <a:prstGeom prst="rect">
            <a:avLst/>
          </a:prstGeom>
          <a:noFill/>
          <a:ln w="9525">
            <a:noFill/>
            <a:miter lim="800000"/>
            <a:headEnd/>
            <a:tailEnd/>
          </a:ln>
          <a:effectLst/>
        </p:spPr>
        <p:txBody>
          <a:bodyPr>
            <a:spAutoFit/>
          </a:bodyPr>
          <a:lstStyle/>
          <a:p>
            <a:pPr algn="l">
              <a:buSzTx/>
              <a:buFontTx/>
              <a:buNone/>
            </a:pPr>
            <a:r>
              <a:rPr kumimoji="1" lang="en-US" altLang="zh-CN" sz="3200" i="0">
                <a:solidFill>
                  <a:schemeClr val="tx2"/>
                </a:solidFill>
                <a:latin typeface="Tahoma" pitchFamily="34" charset="0"/>
              </a:rPr>
              <a:t>D</a:t>
            </a:r>
            <a:r>
              <a:rPr kumimoji="1" lang="zh-CN" altLang="en-US" sz="3200" i="0">
                <a:solidFill>
                  <a:schemeClr val="tx2"/>
                </a:solidFill>
                <a:latin typeface="Tahoma" pitchFamily="34" charset="0"/>
              </a:rPr>
              <a:t>、选择合适的领导风格</a:t>
            </a:r>
          </a:p>
        </p:txBody>
      </p:sp>
      <p:grpSp>
        <p:nvGrpSpPr>
          <p:cNvPr id="1702915" name="Group 3"/>
          <p:cNvGrpSpPr>
            <a:grpSpLocks/>
          </p:cNvGrpSpPr>
          <p:nvPr/>
        </p:nvGrpSpPr>
        <p:grpSpPr bwMode="auto">
          <a:xfrm>
            <a:off x="2228850" y="2514600"/>
            <a:ext cx="7677150" cy="2590800"/>
            <a:chOff x="1296" y="1248"/>
            <a:chExt cx="4464" cy="1632"/>
          </a:xfrm>
        </p:grpSpPr>
        <p:sp>
          <p:nvSpPr>
            <p:cNvPr id="1702916" name="Oval 4"/>
            <p:cNvSpPr>
              <a:spLocks noChangeArrowheads="1"/>
            </p:cNvSpPr>
            <p:nvPr/>
          </p:nvSpPr>
          <p:spPr bwMode="auto">
            <a:xfrm>
              <a:off x="1296" y="1248"/>
              <a:ext cx="4464" cy="1632"/>
            </a:xfrm>
            <a:prstGeom prst="ellipse">
              <a:avLst/>
            </a:prstGeom>
            <a:solidFill>
              <a:srgbClr val="FFCC99"/>
            </a:solidFill>
            <a:ln w="9525">
              <a:noFill/>
              <a:round/>
              <a:headEnd/>
              <a:tailEnd/>
            </a:ln>
            <a:effectLst/>
          </p:spPr>
          <p:txBody>
            <a:bodyPr anchor="ctr">
              <a:spAutoFit/>
            </a:bodyPr>
            <a:lstStyle/>
            <a:p>
              <a:endParaRPr lang="zh-CN" altLang="en-US"/>
            </a:p>
          </p:txBody>
        </p:sp>
        <p:sp>
          <p:nvSpPr>
            <p:cNvPr id="1702917" name="Text Box 5"/>
            <p:cNvSpPr txBox="1">
              <a:spLocks noChangeArrowheads="1"/>
            </p:cNvSpPr>
            <p:nvPr/>
          </p:nvSpPr>
          <p:spPr bwMode="auto">
            <a:xfrm>
              <a:off x="1824" y="1536"/>
              <a:ext cx="3552" cy="1096"/>
            </a:xfrm>
            <a:prstGeom prst="rect">
              <a:avLst/>
            </a:prstGeom>
            <a:noFill/>
            <a:ln w="9525">
              <a:noFill/>
              <a:miter lim="800000"/>
              <a:headEnd/>
              <a:tailEnd/>
            </a:ln>
            <a:effectLst/>
          </p:spPr>
          <p:txBody>
            <a:bodyPr>
              <a:spAutoFit/>
            </a:bodyPr>
            <a:lstStyle/>
            <a:p>
              <a:pPr algn="l">
                <a:buSzTx/>
                <a:buFontTx/>
                <a:buNone/>
              </a:pPr>
              <a:r>
                <a:rPr kumimoji="1" lang="zh-CN" altLang="en-US" sz="1800" i="0">
                  <a:solidFill>
                    <a:schemeClr val="tx2"/>
                  </a:solidFill>
                  <a:latin typeface="Tahoma" pitchFamily="34" charset="0"/>
                </a:rPr>
                <a:t>对于每一种职业来说，工作的基础都是一个可学习可反复的过程。医生在实施治疗措施前需要进行诊断。当症状和条件发生变化时，治疗措施也要发生相应的变化。这不是反复实验或随意的尝试，而是一个合理的过程。领导者们需要一种相似的结构来为他们提供领导过程的基础。</a:t>
              </a:r>
            </a:p>
          </p:txBody>
        </p:sp>
      </p:grpSp>
      <p:pic>
        <p:nvPicPr>
          <p:cNvPr id="1702918" name="Picture 6" descr="PE01753_"/>
          <p:cNvPicPr>
            <a:picLocks noChangeAspect="1" noChangeArrowheads="1"/>
          </p:cNvPicPr>
          <p:nvPr/>
        </p:nvPicPr>
        <p:blipFill>
          <a:blip r:embed="rId2" cstate="print"/>
          <a:srcRect/>
          <a:stretch>
            <a:fillRect/>
          </a:stretch>
        </p:blipFill>
        <p:spPr bwMode="auto">
          <a:xfrm>
            <a:off x="495300" y="2667000"/>
            <a:ext cx="1725613" cy="2266950"/>
          </a:xfrm>
          <a:prstGeom prst="rect">
            <a:avLst/>
          </a:prstGeom>
          <a:noFill/>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1531938" y="1665288"/>
            <a:ext cx="2641600" cy="1155700"/>
          </a:xfrm>
          <a:prstGeom prst="rect">
            <a:avLst/>
          </a:prstGeom>
          <a:solidFill>
            <a:srgbClr val="FFFFCC"/>
          </a:solidFill>
          <a:ln w="12700" cap="sq">
            <a:solidFill>
              <a:schemeClr val="tx1"/>
            </a:solidFill>
            <a:miter lim="800000"/>
            <a:headEnd type="none" w="sm" len="sm"/>
            <a:tailEnd type="none" w="sm" len="sm"/>
          </a:ln>
          <a:effectLst/>
        </p:spPr>
        <p:txBody>
          <a:bodyPr wrap="none" anchor="ctr"/>
          <a:lstStyle/>
          <a:p>
            <a:pPr eaLnBrk="0" hangingPunct="0">
              <a:spcBef>
                <a:spcPct val="0"/>
              </a:spcBef>
              <a:buSzTx/>
              <a:buFont typeface="Arial" pitchFamily="34" charset="0"/>
              <a:buNone/>
              <a:defRPr/>
            </a:pPr>
            <a:r>
              <a:rPr kumimoji="1" lang="en-US" altLang="zh-CN" sz="2800" i="0">
                <a:effectLst>
                  <a:outerShdw blurRad="38100" dist="38100" dir="2700000" algn="tl">
                    <a:srgbClr val="FFFFFF"/>
                  </a:outerShdw>
                </a:effectLst>
                <a:latin typeface="Times New Roman" pitchFamily="18" charset="0"/>
                <a:ea typeface="楷体_GB2312" pitchFamily="49" charset="-122"/>
              </a:rPr>
              <a:t>        </a:t>
            </a:r>
            <a:r>
              <a:rPr kumimoji="1" lang="zh-CN" altLang="en-US" sz="2800" i="0">
                <a:effectLst>
                  <a:outerShdw blurRad="38100" dist="38100" dir="2700000" algn="tl">
                    <a:srgbClr val="FFFFFF"/>
                  </a:outerShdw>
                </a:effectLst>
                <a:latin typeface="Times New Roman" pitchFamily="18" charset="0"/>
                <a:ea typeface="楷体_GB2312" pitchFamily="49" charset="-122"/>
              </a:rPr>
              <a:t>管人理事        </a:t>
            </a:r>
          </a:p>
        </p:txBody>
      </p:sp>
      <p:sp>
        <p:nvSpPr>
          <p:cNvPr id="14339" name="Rectangle 3"/>
          <p:cNvSpPr>
            <a:spLocks noChangeArrowheads="1"/>
          </p:cNvSpPr>
          <p:nvPr/>
        </p:nvSpPr>
        <p:spPr bwMode="auto">
          <a:xfrm>
            <a:off x="5329238" y="1665288"/>
            <a:ext cx="2641600" cy="1155700"/>
          </a:xfrm>
          <a:prstGeom prst="rect">
            <a:avLst/>
          </a:prstGeom>
          <a:solidFill>
            <a:srgbClr val="FFFFCC"/>
          </a:solidFill>
          <a:ln w="12700" cap="sq">
            <a:solidFill>
              <a:schemeClr val="tx1"/>
            </a:solidFill>
            <a:miter lim="800000"/>
            <a:headEnd type="none" w="sm" len="sm"/>
            <a:tailEnd type="none" w="sm" len="sm"/>
          </a:ln>
          <a:effectLst/>
        </p:spPr>
        <p:txBody>
          <a:bodyPr wrap="none" anchor="ctr"/>
          <a:lstStyle/>
          <a:p>
            <a:pPr eaLnBrk="0" hangingPunct="0">
              <a:spcBef>
                <a:spcPct val="0"/>
              </a:spcBef>
              <a:buSzTx/>
              <a:buFont typeface="Arial" pitchFamily="34" charset="0"/>
              <a:buNone/>
              <a:defRPr/>
            </a:pPr>
            <a:r>
              <a:rPr kumimoji="1" lang="en-US" altLang="zh-CN" sz="2800" i="0">
                <a:effectLst>
                  <a:outerShdw blurRad="38100" dist="38100" dir="2700000" algn="tl">
                    <a:srgbClr val="FFFFFF"/>
                  </a:outerShdw>
                </a:effectLst>
                <a:latin typeface="Times New Roman" pitchFamily="18" charset="0"/>
                <a:ea typeface="楷体_GB2312" pitchFamily="49" charset="-122"/>
              </a:rPr>
              <a:t>     </a:t>
            </a:r>
            <a:r>
              <a:rPr kumimoji="1" lang="zh-CN" altLang="en-US" sz="2800" i="0">
                <a:effectLst>
                  <a:outerShdw blurRad="38100" dist="38100" dir="2700000" algn="tl">
                    <a:srgbClr val="FFFFFF"/>
                  </a:outerShdw>
                </a:effectLst>
                <a:latin typeface="Times New Roman" pitchFamily="18" charset="0"/>
                <a:ea typeface="楷体_GB2312" pitchFamily="49" charset="-122"/>
              </a:rPr>
              <a:t>管事理人    </a:t>
            </a:r>
          </a:p>
        </p:txBody>
      </p:sp>
      <p:sp>
        <p:nvSpPr>
          <p:cNvPr id="14340" name="Rectangle 4"/>
          <p:cNvSpPr>
            <a:spLocks noChangeArrowheads="1"/>
          </p:cNvSpPr>
          <p:nvPr/>
        </p:nvSpPr>
        <p:spPr bwMode="auto">
          <a:xfrm>
            <a:off x="1531938" y="4344988"/>
            <a:ext cx="2641600" cy="1130300"/>
          </a:xfrm>
          <a:prstGeom prst="rect">
            <a:avLst/>
          </a:prstGeom>
          <a:solidFill>
            <a:srgbClr val="FFFFCC"/>
          </a:solidFill>
          <a:ln w="12700" cap="sq">
            <a:solidFill>
              <a:schemeClr val="tx1"/>
            </a:solidFill>
            <a:miter lim="800000"/>
            <a:headEnd type="none" w="sm" len="sm"/>
            <a:tailEnd type="none" w="sm" len="sm"/>
          </a:ln>
          <a:effectLst/>
        </p:spPr>
        <p:txBody>
          <a:bodyPr wrap="none" anchor="ctr"/>
          <a:lstStyle/>
          <a:p>
            <a:pPr eaLnBrk="0" hangingPunct="0">
              <a:spcBef>
                <a:spcPct val="0"/>
              </a:spcBef>
              <a:buSzTx/>
              <a:buFont typeface="Arial" pitchFamily="34" charset="0"/>
              <a:buNone/>
              <a:defRPr/>
            </a:pPr>
            <a:r>
              <a:rPr kumimoji="1" lang="en-US" altLang="zh-CN" sz="2800" i="0">
                <a:effectLst>
                  <a:outerShdw blurRad="38100" dist="38100" dir="2700000" algn="tl">
                    <a:srgbClr val="FFFFFF"/>
                  </a:outerShdw>
                </a:effectLst>
                <a:latin typeface="Times New Roman" pitchFamily="18" charset="0"/>
                <a:ea typeface="楷体_GB2312" pitchFamily="49" charset="-122"/>
              </a:rPr>
              <a:t>       </a:t>
            </a:r>
            <a:r>
              <a:rPr kumimoji="1" lang="zh-CN" altLang="en-US" sz="2800" i="0">
                <a:effectLst>
                  <a:outerShdw blurRad="38100" dist="38100" dir="2700000" algn="tl">
                    <a:srgbClr val="FFFFFF"/>
                  </a:outerShdw>
                </a:effectLst>
                <a:latin typeface="Times New Roman" pitchFamily="18" charset="0"/>
                <a:ea typeface="楷体_GB2312" pitchFamily="49" charset="-122"/>
              </a:rPr>
              <a:t>自己</a:t>
            </a:r>
            <a:r>
              <a:rPr kumimoji="1" lang="en-US" altLang="zh-CN" sz="2800" i="0">
                <a:effectLst>
                  <a:outerShdw blurRad="38100" dist="38100" dir="2700000" algn="tl">
                    <a:srgbClr val="FFFFFF"/>
                  </a:outerShdw>
                </a:effectLst>
                <a:latin typeface="Times New Roman" pitchFamily="18" charset="0"/>
                <a:ea typeface="楷体_GB2312" pitchFamily="49" charset="-122"/>
              </a:rPr>
              <a:t>/</a:t>
            </a:r>
            <a:r>
              <a:rPr kumimoji="1" lang="zh-CN" altLang="en-US" sz="2800" i="0">
                <a:effectLst>
                  <a:outerShdw blurRad="38100" dist="38100" dir="2700000" algn="tl">
                    <a:srgbClr val="FFFFFF"/>
                  </a:outerShdw>
                </a:effectLst>
                <a:latin typeface="Times New Roman" pitchFamily="18" charset="0"/>
                <a:ea typeface="楷体_GB2312" pitchFamily="49" charset="-122"/>
              </a:rPr>
              <a:t>个人干       </a:t>
            </a:r>
          </a:p>
        </p:txBody>
      </p:sp>
      <p:sp>
        <p:nvSpPr>
          <p:cNvPr id="1550341" name="AutoShape 5"/>
          <p:cNvSpPr>
            <a:spLocks noChangeArrowheads="1"/>
          </p:cNvSpPr>
          <p:nvPr/>
        </p:nvSpPr>
        <p:spPr bwMode="auto">
          <a:xfrm>
            <a:off x="4435475" y="2033588"/>
            <a:ext cx="660400" cy="508000"/>
          </a:xfrm>
          <a:prstGeom prst="rightArrow">
            <a:avLst>
              <a:gd name="adj1" fmla="val 50000"/>
              <a:gd name="adj2" fmla="val 32500"/>
            </a:avLst>
          </a:prstGeom>
          <a:solidFill>
            <a:schemeClr val="bg1"/>
          </a:solidFill>
          <a:ln w="12700" cap="sq">
            <a:solidFill>
              <a:schemeClr val="tx1"/>
            </a:solidFill>
            <a:miter lim="800000"/>
            <a:headEnd type="none" w="sm" len="sm"/>
            <a:tailEnd type="none" w="sm" len="sm"/>
          </a:ln>
        </p:spPr>
        <p:txBody>
          <a:bodyPr wrap="none" anchor="ctr"/>
          <a:lstStyle/>
          <a:p>
            <a:pPr algn="l" eaLnBrk="0" hangingPunct="0">
              <a:spcBef>
                <a:spcPct val="0"/>
              </a:spcBef>
              <a:buSzTx/>
              <a:buFont typeface="Arial" pitchFamily="34" charset="0"/>
              <a:buNone/>
            </a:pPr>
            <a:endParaRPr lang="zh-CN" altLang="en-US" sz="1800" b="0" i="0"/>
          </a:p>
        </p:txBody>
      </p:sp>
      <p:sp>
        <p:nvSpPr>
          <p:cNvPr id="14342" name="AutoShape 6"/>
          <p:cNvSpPr>
            <a:spLocks noChangeArrowheads="1"/>
          </p:cNvSpPr>
          <p:nvPr/>
        </p:nvSpPr>
        <p:spPr bwMode="auto">
          <a:xfrm>
            <a:off x="3692525" y="3074988"/>
            <a:ext cx="2297113" cy="1066800"/>
          </a:xfrm>
          <a:prstGeom prst="roundRect">
            <a:avLst>
              <a:gd name="adj" fmla="val 16667"/>
            </a:avLst>
          </a:prstGeom>
          <a:solidFill>
            <a:srgbClr val="FFCCFF"/>
          </a:solidFill>
          <a:ln w="12700" cap="sq">
            <a:solidFill>
              <a:schemeClr val="tx1"/>
            </a:solidFill>
            <a:round/>
            <a:headEnd type="none" w="sm" len="sm"/>
            <a:tailEnd type="none" w="sm" len="sm"/>
          </a:ln>
          <a:effectLst/>
        </p:spPr>
        <p:txBody>
          <a:bodyPr wrap="none" anchor="ctr"/>
          <a:lstStyle/>
          <a:p>
            <a:pPr eaLnBrk="0" hangingPunct="0">
              <a:spcBef>
                <a:spcPct val="0"/>
              </a:spcBef>
              <a:buSzTx/>
              <a:buFont typeface="Arial" pitchFamily="34" charset="0"/>
              <a:buNone/>
              <a:defRPr/>
            </a:pPr>
            <a:r>
              <a:rPr kumimoji="1" lang="en-US" altLang="zh-CN" sz="2800" i="0">
                <a:effectLst>
                  <a:outerShdw blurRad="38100" dist="38100" dir="2700000" algn="tl">
                    <a:srgbClr val="FFFFFF"/>
                  </a:outerShdw>
                </a:effectLst>
                <a:latin typeface="楷体_GB2312" pitchFamily="49" charset="-122"/>
                <a:ea typeface="楷体_GB2312" pitchFamily="49" charset="-122"/>
              </a:rPr>
              <a:t>    </a:t>
            </a:r>
            <a:r>
              <a:rPr kumimoji="1" lang="zh-CN" altLang="en-US" sz="2800" i="0">
                <a:effectLst>
                  <a:outerShdw blurRad="38100" dist="38100" dir="2700000" algn="tl">
                    <a:srgbClr val="FFFFFF"/>
                  </a:outerShdw>
                </a:effectLst>
                <a:latin typeface="楷体_GB2312" pitchFamily="49" charset="-122"/>
                <a:ea typeface="楷体_GB2312" pitchFamily="49" charset="-122"/>
              </a:rPr>
              <a:t>角 色    </a:t>
            </a:r>
          </a:p>
          <a:p>
            <a:pPr eaLnBrk="0" hangingPunct="0">
              <a:spcBef>
                <a:spcPct val="0"/>
              </a:spcBef>
              <a:buSzTx/>
              <a:buFont typeface="Arial" pitchFamily="34" charset="0"/>
              <a:buNone/>
              <a:defRPr/>
            </a:pPr>
            <a:r>
              <a:rPr kumimoji="1" lang="zh-CN" altLang="en-US" sz="2800" i="0">
                <a:effectLst>
                  <a:outerShdw blurRad="38100" dist="38100" dir="2700000" algn="tl">
                    <a:srgbClr val="FFFFFF"/>
                  </a:outerShdw>
                </a:effectLst>
                <a:latin typeface="楷体_GB2312" pitchFamily="49" charset="-122"/>
                <a:ea typeface="楷体_GB2312" pitchFamily="49" charset="-122"/>
              </a:rPr>
              <a:t>  转 型  </a:t>
            </a:r>
          </a:p>
        </p:txBody>
      </p:sp>
      <p:sp>
        <p:nvSpPr>
          <p:cNvPr id="14343" name="Rectangle 7"/>
          <p:cNvSpPr>
            <a:spLocks noChangeArrowheads="1"/>
          </p:cNvSpPr>
          <p:nvPr/>
        </p:nvSpPr>
        <p:spPr bwMode="auto">
          <a:xfrm>
            <a:off x="5329238" y="4344988"/>
            <a:ext cx="2641600" cy="1130300"/>
          </a:xfrm>
          <a:prstGeom prst="rect">
            <a:avLst/>
          </a:prstGeom>
          <a:solidFill>
            <a:srgbClr val="FFFFCC"/>
          </a:solidFill>
          <a:ln w="12700" cap="sq">
            <a:solidFill>
              <a:schemeClr val="tx1"/>
            </a:solidFill>
            <a:miter lim="800000"/>
            <a:headEnd type="none" w="sm" len="sm"/>
            <a:tailEnd type="none" w="sm" len="sm"/>
          </a:ln>
          <a:effectLst/>
        </p:spPr>
        <p:txBody>
          <a:bodyPr wrap="none" anchor="ctr"/>
          <a:lstStyle/>
          <a:p>
            <a:pPr eaLnBrk="0" hangingPunct="0">
              <a:spcBef>
                <a:spcPct val="0"/>
              </a:spcBef>
              <a:buSzTx/>
              <a:buFont typeface="Arial" pitchFamily="34" charset="0"/>
              <a:buNone/>
              <a:defRPr/>
            </a:pPr>
            <a:r>
              <a:rPr kumimoji="1" lang="en-US" altLang="zh-CN" sz="2800" i="0">
                <a:effectLst>
                  <a:outerShdw blurRad="38100" dist="38100" dir="2700000" algn="tl">
                    <a:srgbClr val="FFFFFF"/>
                  </a:outerShdw>
                </a:effectLst>
                <a:latin typeface="Times New Roman" pitchFamily="18" charset="0"/>
                <a:ea typeface="楷体_GB2312" pitchFamily="49" charset="-122"/>
              </a:rPr>
              <a:t>      </a:t>
            </a:r>
            <a:r>
              <a:rPr kumimoji="1" lang="zh-CN" altLang="en-US" sz="2800" i="0">
                <a:effectLst>
                  <a:outerShdw blurRad="38100" dist="38100" dir="2700000" algn="tl">
                    <a:srgbClr val="FFFFFF"/>
                  </a:outerShdw>
                </a:effectLst>
                <a:latin typeface="Times New Roman" pitchFamily="18" charset="0"/>
                <a:ea typeface="楷体_GB2312" pitchFamily="49" charset="-122"/>
              </a:rPr>
              <a:t>集体</a:t>
            </a:r>
            <a:r>
              <a:rPr kumimoji="1" lang="en-US" altLang="zh-CN" sz="2800" i="0">
                <a:effectLst>
                  <a:outerShdw blurRad="38100" dist="38100" dir="2700000" algn="tl">
                    <a:srgbClr val="FFFFFF"/>
                  </a:outerShdw>
                </a:effectLst>
                <a:latin typeface="Times New Roman" pitchFamily="18" charset="0"/>
                <a:ea typeface="楷体_GB2312" pitchFamily="49" charset="-122"/>
              </a:rPr>
              <a:t>/</a:t>
            </a:r>
            <a:r>
              <a:rPr kumimoji="1" lang="zh-CN" altLang="en-US" sz="2800" i="0">
                <a:effectLst>
                  <a:outerShdw blurRad="38100" dist="38100" dir="2700000" algn="tl">
                    <a:srgbClr val="FFFFFF"/>
                  </a:outerShdw>
                </a:effectLst>
                <a:latin typeface="Times New Roman" pitchFamily="18" charset="0"/>
                <a:ea typeface="楷体_GB2312" pitchFamily="49" charset="-122"/>
              </a:rPr>
              <a:t>团队干     </a:t>
            </a:r>
          </a:p>
        </p:txBody>
      </p:sp>
      <p:sp>
        <p:nvSpPr>
          <p:cNvPr id="14344" name="AutoShape 8"/>
          <p:cNvSpPr>
            <a:spLocks noChangeArrowheads="1"/>
          </p:cNvSpPr>
          <p:nvPr/>
        </p:nvSpPr>
        <p:spPr bwMode="auto">
          <a:xfrm flipH="1">
            <a:off x="7027863" y="2830513"/>
            <a:ext cx="631825" cy="1498600"/>
          </a:xfrm>
          <a:prstGeom prst="curvedRightArrow">
            <a:avLst>
              <a:gd name="adj1" fmla="val 47437"/>
              <a:gd name="adj2" fmla="val 94874"/>
              <a:gd name="adj3" fmla="val 33333"/>
            </a:avLst>
          </a:prstGeom>
          <a:solidFill>
            <a:schemeClr val="accent1"/>
          </a:solidFill>
          <a:ln w="25400">
            <a:solidFill>
              <a:schemeClr val="tx1"/>
            </a:solidFill>
            <a:miter lim="800000"/>
            <a:headEnd/>
            <a:tailEnd/>
          </a:ln>
        </p:spPr>
        <p:txBody>
          <a:bodyPr wrap="none" anchor="ctr"/>
          <a:lstStyle/>
          <a:p>
            <a:pPr algn="l" eaLnBrk="0" hangingPunct="0">
              <a:spcBef>
                <a:spcPct val="0"/>
              </a:spcBef>
              <a:buSzTx/>
              <a:buFont typeface="Arial" pitchFamily="34" charset="0"/>
              <a:buNone/>
            </a:pPr>
            <a:endParaRPr lang="zh-CN" altLang="en-US" sz="1800" b="0" i="0"/>
          </a:p>
        </p:txBody>
      </p:sp>
      <p:sp>
        <p:nvSpPr>
          <p:cNvPr id="1550345" name="AutoShape 9"/>
          <p:cNvSpPr>
            <a:spLocks noChangeArrowheads="1"/>
          </p:cNvSpPr>
          <p:nvPr/>
        </p:nvSpPr>
        <p:spPr bwMode="auto">
          <a:xfrm rot="430034">
            <a:off x="2014538" y="2824163"/>
            <a:ext cx="720725" cy="1509712"/>
          </a:xfrm>
          <a:prstGeom prst="curvedRightArrow">
            <a:avLst>
              <a:gd name="adj1" fmla="val 41894"/>
              <a:gd name="adj2" fmla="val 83789"/>
              <a:gd name="adj3" fmla="val 33333"/>
            </a:avLst>
          </a:prstGeom>
          <a:solidFill>
            <a:srgbClr val="FF0000"/>
          </a:solidFill>
          <a:ln w="25400">
            <a:solidFill>
              <a:schemeClr val="tx1"/>
            </a:solidFill>
            <a:miter lim="800000"/>
            <a:headEnd/>
            <a:tailEnd/>
          </a:ln>
        </p:spPr>
        <p:txBody>
          <a:bodyPr wrap="none" anchor="ctr"/>
          <a:lstStyle/>
          <a:p>
            <a:pPr algn="l" eaLnBrk="0" hangingPunct="0">
              <a:spcBef>
                <a:spcPct val="0"/>
              </a:spcBef>
              <a:buSzTx/>
              <a:buFont typeface="Arial" pitchFamily="34" charset="0"/>
              <a:buNone/>
            </a:pPr>
            <a:endParaRPr lang="zh-CN" altLang="en-US" sz="1800" b="0" i="0"/>
          </a:p>
        </p:txBody>
      </p:sp>
      <p:sp>
        <p:nvSpPr>
          <p:cNvPr id="1550346" name="AutoShape 10"/>
          <p:cNvSpPr>
            <a:spLocks noChangeArrowheads="1"/>
          </p:cNvSpPr>
          <p:nvPr/>
        </p:nvSpPr>
        <p:spPr bwMode="auto">
          <a:xfrm>
            <a:off x="4435475" y="4662488"/>
            <a:ext cx="660400" cy="520700"/>
          </a:xfrm>
          <a:prstGeom prst="rightArrow">
            <a:avLst>
              <a:gd name="adj1" fmla="val 50000"/>
              <a:gd name="adj2" fmla="val 31707"/>
            </a:avLst>
          </a:prstGeom>
          <a:solidFill>
            <a:schemeClr val="bg1"/>
          </a:solidFill>
          <a:ln w="12700" cap="sq">
            <a:solidFill>
              <a:schemeClr val="tx1"/>
            </a:solidFill>
            <a:miter lim="800000"/>
            <a:headEnd type="none" w="sm" len="sm"/>
            <a:tailEnd type="none" w="sm" len="sm"/>
          </a:ln>
        </p:spPr>
        <p:txBody>
          <a:bodyPr wrap="none" anchor="ctr"/>
          <a:lstStyle/>
          <a:p>
            <a:pPr algn="l" eaLnBrk="0" hangingPunct="0">
              <a:spcBef>
                <a:spcPct val="0"/>
              </a:spcBef>
              <a:buSzTx/>
              <a:buFont typeface="Arial" pitchFamily="34" charset="0"/>
              <a:buNone/>
            </a:pPr>
            <a:endParaRPr lang="zh-CN" altLang="en-US" sz="1800" b="0" i="0"/>
          </a:p>
        </p:txBody>
      </p:sp>
      <p:sp>
        <p:nvSpPr>
          <p:cNvPr id="1550347" name="Rectangle 11"/>
          <p:cNvSpPr>
            <a:spLocks noChangeArrowheads="1"/>
          </p:cNvSpPr>
          <p:nvPr/>
        </p:nvSpPr>
        <p:spPr bwMode="auto">
          <a:xfrm>
            <a:off x="1209675" y="452438"/>
            <a:ext cx="6708775" cy="563562"/>
          </a:xfrm>
          <a:prstGeom prst="rect">
            <a:avLst/>
          </a:prstGeom>
          <a:noFill/>
          <a:ln w="9525">
            <a:noFill/>
            <a:miter lim="800000"/>
            <a:headEnd/>
            <a:tailEnd/>
          </a:ln>
        </p:spPr>
        <p:txBody>
          <a:bodyPr anchor="ctr"/>
          <a:lstStyle/>
          <a:p>
            <a:pPr algn="l" defTabSz="1266825">
              <a:spcBef>
                <a:spcPct val="0"/>
              </a:spcBef>
              <a:buSzTx/>
              <a:buFontTx/>
              <a:buNone/>
            </a:pPr>
            <a:r>
              <a:rPr lang="en-US" altLang="zh-CN" sz="3600" i="0">
                <a:sym typeface="Arial" pitchFamily="34" charset="0"/>
              </a:rPr>
              <a:t>2</a:t>
            </a:r>
            <a:r>
              <a:rPr lang="zh-CN" altLang="en-US" sz="3600" i="0">
                <a:sym typeface="Arial" pitchFamily="34" charset="0"/>
              </a:rPr>
              <a:t>、当前企业车间主管现状</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additive="base">
                                        <p:cTn id="7" dur="500" fill="hold"/>
                                        <p:tgtEl>
                                          <p:spTgt spid="14339"/>
                                        </p:tgtEl>
                                        <p:attrNameLst>
                                          <p:attrName>ppt_x</p:attrName>
                                        </p:attrNameLst>
                                      </p:cBhvr>
                                      <p:tavLst>
                                        <p:tav tm="0">
                                          <p:val>
                                            <p:strVal val="#ppt_x"/>
                                          </p:val>
                                        </p:tav>
                                        <p:tav tm="100000">
                                          <p:val>
                                            <p:strVal val="#ppt_x"/>
                                          </p:val>
                                        </p:tav>
                                      </p:tavLst>
                                    </p:anim>
                                    <p:anim calcmode="lin" valueType="num">
                                      <p:cBhvr additive="base">
                                        <p:cTn id="8" dur="500" fill="hold"/>
                                        <p:tgtEl>
                                          <p:spTgt spid="1433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343"/>
                                        </p:tgtEl>
                                        <p:attrNameLst>
                                          <p:attrName>style.visibility</p:attrName>
                                        </p:attrNameLst>
                                      </p:cBhvr>
                                      <p:to>
                                        <p:strVal val="visible"/>
                                      </p:to>
                                    </p:set>
                                    <p:anim calcmode="lin" valueType="num">
                                      <p:cBhvr additive="base">
                                        <p:cTn id="11" dur="500" fill="hold"/>
                                        <p:tgtEl>
                                          <p:spTgt spid="14343"/>
                                        </p:tgtEl>
                                        <p:attrNameLst>
                                          <p:attrName>ppt_x</p:attrName>
                                        </p:attrNameLst>
                                      </p:cBhvr>
                                      <p:tavLst>
                                        <p:tav tm="0">
                                          <p:val>
                                            <p:strVal val="#ppt_x"/>
                                          </p:val>
                                        </p:tav>
                                        <p:tav tm="100000">
                                          <p:val>
                                            <p:strVal val="#ppt_x"/>
                                          </p:val>
                                        </p:tav>
                                      </p:tavLst>
                                    </p:anim>
                                    <p:anim calcmode="lin" valueType="num">
                                      <p:cBhvr additive="base">
                                        <p:cTn id="12" dur="500" fill="hold"/>
                                        <p:tgtEl>
                                          <p:spTgt spid="143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344"/>
                                        </p:tgtEl>
                                        <p:attrNameLst>
                                          <p:attrName>style.visibility</p:attrName>
                                        </p:attrNameLst>
                                      </p:cBhvr>
                                      <p:to>
                                        <p:strVal val="visible"/>
                                      </p:to>
                                    </p:set>
                                    <p:anim calcmode="lin" valueType="num">
                                      <p:cBhvr additive="base">
                                        <p:cTn id="15" dur="500" fill="hold"/>
                                        <p:tgtEl>
                                          <p:spTgt spid="14344"/>
                                        </p:tgtEl>
                                        <p:attrNameLst>
                                          <p:attrName>ppt_x</p:attrName>
                                        </p:attrNameLst>
                                      </p:cBhvr>
                                      <p:tavLst>
                                        <p:tav tm="0">
                                          <p:val>
                                            <p:strVal val="#ppt_x"/>
                                          </p:val>
                                        </p:tav>
                                        <p:tav tm="100000">
                                          <p:val>
                                            <p:strVal val="#ppt_x"/>
                                          </p:val>
                                        </p:tav>
                                      </p:tavLst>
                                    </p:anim>
                                    <p:anim calcmode="lin" valueType="num">
                                      <p:cBhvr additive="base">
                                        <p:cTn id="16" dur="500" fill="hold"/>
                                        <p:tgtEl>
                                          <p:spTgt spid="143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animBg="1"/>
      <p:bldP spid="14343" grpId="0" animBg="1"/>
      <p:bldP spid="1434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04962" name="Picture 2" descr="http://www.emkt.com.cn/images/article/62/6216-1.jpg"/>
          <p:cNvPicPr>
            <a:picLocks noChangeAspect="1" noChangeArrowheads="1"/>
          </p:cNvPicPr>
          <p:nvPr/>
        </p:nvPicPr>
        <p:blipFill>
          <a:blip r:embed="rId2" r:link="rId3" cstate="print"/>
          <a:srcRect/>
          <a:stretch>
            <a:fillRect/>
          </a:stretch>
        </p:blipFill>
        <p:spPr bwMode="auto">
          <a:xfrm>
            <a:off x="0" y="0"/>
            <a:ext cx="9906000" cy="6858000"/>
          </a:xfrm>
          <a:prstGeom prst="rect">
            <a:avLst/>
          </a:prstGeom>
          <a:noFill/>
          <a:ln w="9525">
            <a:noFill/>
            <a:miter lim="800000"/>
            <a:headEnd/>
            <a:tailEnd/>
          </a:ln>
        </p:spPr>
      </p:pic>
      <p:sp>
        <p:nvSpPr>
          <p:cNvPr id="1704963" name="AutoShape 3">
            <a:hlinkClick r:id="" action="ppaction://hlinkshowjump?jump=nextslide" highlightClick="1"/>
          </p:cNvPr>
          <p:cNvSpPr>
            <a:spLocks noChangeArrowheads="1"/>
          </p:cNvSpPr>
          <p:nvPr/>
        </p:nvSpPr>
        <p:spPr bwMode="auto">
          <a:xfrm>
            <a:off x="165100" y="6400800"/>
            <a:ext cx="330200" cy="228600"/>
          </a:xfrm>
          <a:prstGeom prst="actionButtonForwardNext">
            <a:avLst/>
          </a:prstGeom>
          <a:solidFill>
            <a:srgbClr val="FFCC99"/>
          </a:solidFill>
          <a:ln w="9525">
            <a:noFill/>
            <a:miter lim="800000"/>
            <a:headEnd/>
            <a:tailEnd/>
          </a:ln>
          <a:effectLst/>
        </p:spPr>
        <p:txBody>
          <a:bodyPr anchor="ctr">
            <a:spAutoFit/>
          </a:bodyPr>
          <a:lstStyle/>
          <a:p>
            <a:endParaRPr lang="zh-CN" altLang="en-US"/>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5986" name="Rectangle 2"/>
          <p:cNvSpPr>
            <a:spLocks noChangeArrowheads="1"/>
          </p:cNvSpPr>
          <p:nvPr/>
        </p:nvSpPr>
        <p:spPr bwMode="auto">
          <a:xfrm>
            <a:off x="1320800" y="1143000"/>
            <a:ext cx="8124825" cy="641350"/>
          </a:xfrm>
          <a:prstGeom prst="rect">
            <a:avLst/>
          </a:prstGeom>
          <a:noFill/>
          <a:ln w="9525">
            <a:noFill/>
            <a:miter lim="800000"/>
            <a:headEnd/>
            <a:tailEnd/>
          </a:ln>
          <a:effectLst/>
        </p:spPr>
        <p:txBody>
          <a:bodyPr wrap="none">
            <a:spAutoFit/>
          </a:bodyPr>
          <a:lstStyle/>
          <a:p>
            <a:pPr algn="l">
              <a:buSzTx/>
              <a:buFontTx/>
              <a:buNone/>
            </a:pPr>
            <a:r>
              <a:rPr kumimoji="1" lang="zh-CN" altLang="en-US" sz="3600" i="0">
                <a:solidFill>
                  <a:schemeClr val="tx2"/>
                </a:solidFill>
                <a:latin typeface="Times New Roman" pitchFamily="18" charset="0"/>
                <a:ea typeface="华文新魏" pitchFamily="2" charset="-122"/>
              </a:rPr>
              <a:t>领导模式与员工成熟水平的对应关系</a:t>
            </a:r>
          </a:p>
        </p:txBody>
      </p:sp>
      <p:graphicFrame>
        <p:nvGraphicFramePr>
          <p:cNvPr id="1706032" name="Group 48"/>
          <p:cNvGraphicFramePr>
            <a:graphicFrameLocks noGrp="1"/>
          </p:cNvGraphicFramePr>
          <p:nvPr/>
        </p:nvGraphicFramePr>
        <p:xfrm>
          <a:off x="1073150" y="1981200"/>
          <a:ext cx="8308975" cy="4488180"/>
        </p:xfrm>
        <a:graphic>
          <a:graphicData uri="http://schemas.openxmlformats.org/drawingml/2006/table">
            <a:tbl>
              <a:tblPr/>
              <a:tblGrid>
                <a:gridCol w="1127125"/>
                <a:gridCol w="1733550"/>
                <a:gridCol w="1816100"/>
                <a:gridCol w="1816100"/>
                <a:gridCol w="198438"/>
                <a:gridCol w="1617662"/>
              </a:tblGrid>
              <a:tr h="51435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Arial" pitchFamily="34" charset="0"/>
                          <a:ea typeface="华文楷体" pitchFamily="2" charset="-122"/>
                          <a:sym typeface="Arial" pitchFamily="34" charset="0"/>
                        </a:rPr>
                        <a:t>员工状态</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Arial" pitchFamily="34" charset="0"/>
                          <a:ea typeface="华文楷体" pitchFamily="2" charset="-122"/>
                          <a:sym typeface="Arial" pitchFamily="34" charset="0"/>
                        </a:rPr>
                        <a:t>R1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c hMerge="1">
                  <a:txBody>
                    <a:bodyPr/>
                    <a:lstStyle/>
                    <a:p>
                      <a:endParaRPr lang="zh-CN" altLang="en-US"/>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Arial" pitchFamily="34" charset="0"/>
                          <a:ea typeface="华文楷体" pitchFamily="2" charset="-122"/>
                          <a:sym typeface="Arial" pitchFamily="34" charset="0"/>
                        </a:rPr>
                        <a:t>R2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hMerge="1">
                  <a:txBody>
                    <a:bodyPr/>
                    <a:lstStyle/>
                    <a:p>
                      <a:endParaRPr lang="zh-CN" altLang="en-US"/>
                    </a:p>
                  </a:txBody>
                  <a:tcPr/>
                </a:tc>
                <a:tc hMerge="1">
                  <a:txBody>
                    <a:bodyPr/>
                    <a:lstStyle/>
                    <a:p>
                      <a:endParaRPr lang="zh-CN" altLang="en-US"/>
                    </a:p>
                  </a:txBody>
                  <a:tcPr/>
                </a:tc>
              </a:tr>
              <a:tr h="514350">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Arial" pitchFamily="34" charset="0"/>
                          <a:ea typeface="华文楷体" pitchFamily="2" charset="-122"/>
                          <a:sym typeface="Arial" pitchFamily="34" charset="0"/>
                        </a:rPr>
                        <a:t>缺乏能力与意愿</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Arial" pitchFamily="34" charset="0"/>
                          <a:ea typeface="华文楷体" pitchFamily="2" charset="-122"/>
                          <a:sym typeface="Arial" pitchFamily="34" charset="0"/>
                        </a:rPr>
                        <a:t>缺乏能力与信心</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Arial" pitchFamily="34" charset="0"/>
                          <a:ea typeface="华文楷体" pitchFamily="2" charset="-122"/>
                          <a:sym typeface="Arial" pitchFamily="34" charset="0"/>
                        </a:rPr>
                        <a:t>缺乏能力但有工作意愿</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h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Arial" pitchFamily="34" charset="0"/>
                          <a:ea typeface="华文楷体" pitchFamily="2" charset="-122"/>
                          <a:sym typeface="Arial" pitchFamily="34" charset="0"/>
                        </a:rPr>
                        <a:t>缺乏能力但有信心</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r>
              <a:tr h="51435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Arial" pitchFamily="34" charset="0"/>
                          <a:ea typeface="华文楷体" pitchFamily="2" charset="-122"/>
                          <a:sym typeface="Arial" pitchFamily="34" charset="0"/>
                        </a:rPr>
                        <a:t>领导模式</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Arial" pitchFamily="34" charset="0"/>
                          <a:ea typeface="华文楷体" pitchFamily="2" charset="-122"/>
                          <a:sym typeface="Arial" pitchFamily="34" charset="0"/>
                        </a:rPr>
                        <a:t>S1</a:t>
                      </a:r>
                      <a:r>
                        <a:rPr kumimoji="0" lang="zh-CN" altLang="en-US" sz="2000" b="1" i="0" u="none" strike="noStrike" cap="none" normalizeH="0" baseline="0" smtClean="0">
                          <a:ln>
                            <a:noFill/>
                          </a:ln>
                          <a:solidFill>
                            <a:schemeClr val="tx1"/>
                          </a:solidFill>
                          <a:effectLst/>
                          <a:latin typeface="Arial" pitchFamily="34" charset="0"/>
                          <a:ea typeface="华文楷体" pitchFamily="2" charset="-122"/>
                          <a:sym typeface="Arial" pitchFamily="34" charset="0"/>
                        </a:rPr>
                        <a:t>（教练模式）</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c hMerge="1">
                  <a:txBody>
                    <a:bodyPr/>
                    <a:lstStyle/>
                    <a:p>
                      <a:endParaRPr lang="zh-CN" altLang="en-US"/>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Arial" pitchFamily="34" charset="0"/>
                          <a:ea typeface="华文楷体" pitchFamily="2" charset="-122"/>
                          <a:sym typeface="Arial" pitchFamily="34" charset="0"/>
                        </a:rPr>
                        <a:t>S2</a:t>
                      </a:r>
                      <a:r>
                        <a:rPr kumimoji="0" lang="zh-CN" altLang="en-US" sz="2000" b="1" i="0" u="none" strike="noStrike" cap="none" normalizeH="0" baseline="0" smtClean="0">
                          <a:ln>
                            <a:noFill/>
                          </a:ln>
                          <a:solidFill>
                            <a:schemeClr val="tx1"/>
                          </a:solidFill>
                          <a:effectLst/>
                          <a:latin typeface="Arial" pitchFamily="34" charset="0"/>
                          <a:ea typeface="华文楷体" pitchFamily="2" charset="-122"/>
                          <a:sym typeface="Arial" pitchFamily="34" charset="0"/>
                        </a:rPr>
                        <a:t>（引导模式）</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hMerge="1">
                  <a:txBody>
                    <a:bodyPr/>
                    <a:lstStyle/>
                    <a:p>
                      <a:endParaRPr lang="zh-CN" altLang="en-US"/>
                    </a:p>
                  </a:txBody>
                  <a:tcPr/>
                </a:tc>
                <a:tc hMerge="1">
                  <a:txBody>
                    <a:bodyPr/>
                    <a:lstStyle/>
                    <a:p>
                      <a:endParaRPr lang="zh-CN" altLang="en-US"/>
                    </a:p>
                  </a:txBody>
                  <a:tcPr/>
                </a:tc>
              </a:tr>
              <a:tr h="514350">
                <a:tc vMerge="1">
                  <a:txBody>
                    <a:bodyPr/>
                    <a:lstStyle/>
                    <a:p>
                      <a:endParaRPr lang="zh-CN" alt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Arial" pitchFamily="34" charset="0"/>
                          <a:ea typeface="华文楷体" pitchFamily="2" charset="-122"/>
                          <a:sym typeface="Arial" pitchFamily="34" charset="0"/>
                        </a:rPr>
                        <a:t>高工作行为，低关系行为</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c hMerge="1">
                  <a:txBody>
                    <a:bodyPr/>
                    <a:lstStyle/>
                    <a:p>
                      <a:endParaRPr lang="zh-CN" altLang="en-US"/>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Arial" pitchFamily="34" charset="0"/>
                          <a:ea typeface="华文楷体" pitchFamily="2" charset="-122"/>
                          <a:sym typeface="Arial" pitchFamily="34" charset="0"/>
                        </a:rPr>
                        <a:t>高工作行为，高关系行为</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hMerge="1">
                  <a:txBody>
                    <a:bodyPr/>
                    <a:lstStyle/>
                    <a:p>
                      <a:endParaRPr lang="zh-CN" altLang="en-US"/>
                    </a:p>
                  </a:txBody>
                  <a:tcPr/>
                </a:tc>
                <a:tc hMerge="1">
                  <a:txBody>
                    <a:bodyPr/>
                    <a:lstStyle/>
                    <a:p>
                      <a:endParaRPr lang="zh-CN" altLang="en-US"/>
                    </a:p>
                  </a:txBody>
                  <a:tcPr/>
                </a:tc>
              </a:tr>
              <a:tr h="51435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Arial" pitchFamily="34" charset="0"/>
                          <a:ea typeface="华文楷体" pitchFamily="2" charset="-122"/>
                          <a:sym typeface="Arial" pitchFamily="34" charset="0"/>
                        </a:rPr>
                        <a:t>员工状态</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Arial" pitchFamily="34" charset="0"/>
                          <a:ea typeface="华文楷体" pitchFamily="2" charset="-122"/>
                          <a:sym typeface="Arial" pitchFamily="34" charset="0"/>
                        </a:rPr>
                        <a:t>R3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hMerge="1">
                  <a:txBody>
                    <a:bodyPr/>
                    <a:lstStyle/>
                    <a:p>
                      <a:endParaRPr lang="zh-CN" altLang="en-US"/>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Arial" pitchFamily="34" charset="0"/>
                          <a:ea typeface="华文楷体" pitchFamily="2" charset="-122"/>
                          <a:sym typeface="Arial" pitchFamily="34" charset="0"/>
                        </a:rPr>
                        <a:t>R4</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5"/>
                      <a:srcRect/>
                      <a:tile tx="0" ty="0" sx="100000" sy="100000" flip="none" algn="tl"/>
                    </a:blipFill>
                  </a:tcPr>
                </a:tc>
                <a:tc hMerge="1">
                  <a:txBody>
                    <a:bodyPr/>
                    <a:lstStyle/>
                    <a:p>
                      <a:endParaRPr lang="zh-CN" altLang="en-US"/>
                    </a:p>
                  </a:txBody>
                  <a:tcPr/>
                </a:tc>
                <a:tc hMerge="1">
                  <a:txBody>
                    <a:bodyPr/>
                    <a:lstStyle/>
                    <a:p>
                      <a:endParaRPr lang="zh-CN" altLang="en-US"/>
                    </a:p>
                  </a:txBody>
                  <a:tcPr/>
                </a:tc>
              </a:tr>
              <a:tr h="514350">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Arial" pitchFamily="34" charset="0"/>
                          <a:ea typeface="华文楷体" pitchFamily="2" charset="-122"/>
                          <a:sym typeface="Arial" pitchFamily="34" charset="0"/>
                        </a:rPr>
                        <a:t>有能力但缺乏意愿</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Arial" pitchFamily="34" charset="0"/>
                          <a:ea typeface="华文楷体" pitchFamily="2" charset="-122"/>
                          <a:sym typeface="Arial" pitchFamily="34" charset="0"/>
                        </a:rPr>
                        <a:t>有能力但缺乏信心</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Arial" pitchFamily="34" charset="0"/>
                          <a:ea typeface="华文楷体" pitchFamily="2" charset="-122"/>
                          <a:sym typeface="Arial" pitchFamily="34" charset="0"/>
                        </a:rPr>
                        <a:t>有能力和意愿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5"/>
                      <a:srcRect/>
                      <a:tile tx="0" ty="0" sx="100000" sy="100000" flip="none" algn="tl"/>
                    </a:blip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Arial" pitchFamily="34" charset="0"/>
                          <a:ea typeface="华文楷体" pitchFamily="2" charset="-122"/>
                          <a:sym typeface="Arial" pitchFamily="34" charset="0"/>
                        </a:rPr>
                        <a:t>有能力并自信</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5"/>
                      <a:srcRect/>
                      <a:tile tx="0" ty="0" sx="100000" sy="100000" flip="none" algn="tl"/>
                    </a:blipFill>
                  </a:tcPr>
                </a:tc>
                <a:tc hMerge="1">
                  <a:txBody>
                    <a:bodyPr/>
                    <a:lstStyle/>
                    <a:p>
                      <a:endParaRPr lang="zh-CN" altLang="en-US"/>
                    </a:p>
                  </a:txBody>
                  <a:tcPr/>
                </a:tc>
              </a:tr>
              <a:tr h="51435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Arial" pitchFamily="34" charset="0"/>
                          <a:ea typeface="华文楷体" pitchFamily="2" charset="-122"/>
                          <a:sym typeface="Arial" pitchFamily="34" charset="0"/>
                        </a:rPr>
                        <a:t>领导模式</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66"/>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Arial" pitchFamily="34" charset="0"/>
                          <a:ea typeface="华文楷体" pitchFamily="2" charset="-122"/>
                          <a:sym typeface="Arial" pitchFamily="34" charset="0"/>
                        </a:rPr>
                        <a:t>S3</a:t>
                      </a:r>
                      <a:r>
                        <a:rPr kumimoji="0" lang="zh-CN" altLang="en-US" sz="2000" b="1" i="0" u="none" strike="noStrike" cap="none" normalizeH="0" baseline="0" smtClean="0">
                          <a:ln>
                            <a:noFill/>
                          </a:ln>
                          <a:solidFill>
                            <a:schemeClr val="tx1"/>
                          </a:solidFill>
                          <a:effectLst/>
                          <a:latin typeface="Arial" pitchFamily="34" charset="0"/>
                          <a:ea typeface="华文楷体" pitchFamily="2" charset="-122"/>
                          <a:sym typeface="Arial" pitchFamily="34" charset="0"/>
                        </a:rPr>
                        <a:t>（参与模式）</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hMerge="1">
                  <a:txBody>
                    <a:bodyPr/>
                    <a:lstStyle/>
                    <a:p>
                      <a:endParaRPr lang="zh-CN" altLang="en-US"/>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Arial" pitchFamily="34" charset="0"/>
                          <a:ea typeface="华文楷体" pitchFamily="2" charset="-122"/>
                          <a:sym typeface="Arial" pitchFamily="34" charset="0"/>
                        </a:rPr>
                        <a:t>S4</a:t>
                      </a:r>
                      <a:r>
                        <a:rPr kumimoji="0" lang="zh-CN" altLang="en-US" sz="2000" b="1" i="0" u="none" strike="noStrike" cap="none" normalizeH="0" baseline="0" smtClean="0">
                          <a:ln>
                            <a:noFill/>
                          </a:ln>
                          <a:solidFill>
                            <a:schemeClr val="tx1"/>
                          </a:solidFill>
                          <a:effectLst/>
                          <a:latin typeface="Arial" pitchFamily="34" charset="0"/>
                          <a:ea typeface="华文楷体" pitchFamily="2" charset="-122"/>
                          <a:sym typeface="Arial" pitchFamily="34" charset="0"/>
                        </a:rPr>
                        <a:t>（授权模式）</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5"/>
                      <a:srcRect/>
                      <a:tile tx="0" ty="0" sx="100000" sy="100000" flip="none" algn="tl"/>
                    </a:blipFill>
                  </a:tcPr>
                </a:tc>
                <a:tc hMerge="1">
                  <a:txBody>
                    <a:bodyPr/>
                    <a:lstStyle/>
                    <a:p>
                      <a:endParaRPr lang="zh-CN" altLang="en-US"/>
                    </a:p>
                  </a:txBody>
                  <a:tcPr/>
                </a:tc>
                <a:tc hMerge="1">
                  <a:txBody>
                    <a:bodyPr/>
                    <a:lstStyle/>
                    <a:p>
                      <a:endParaRPr lang="zh-CN" altLang="en-US"/>
                    </a:p>
                  </a:txBody>
                  <a:tcPr/>
                </a:tc>
              </a:tr>
              <a:tr h="514350">
                <a:tc vMerge="1">
                  <a:txBody>
                    <a:bodyPr/>
                    <a:lstStyle/>
                    <a:p>
                      <a:endParaRPr lang="zh-CN" alt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Arial" pitchFamily="34" charset="0"/>
                          <a:ea typeface="华文楷体" pitchFamily="2" charset="-122"/>
                          <a:sym typeface="Arial" pitchFamily="34" charset="0"/>
                        </a:rPr>
                        <a:t>少工作行为，多关系行为</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hMerge="1">
                  <a:txBody>
                    <a:bodyPr/>
                    <a:lstStyle/>
                    <a:p>
                      <a:endParaRPr lang="zh-CN" altLang="en-US"/>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Arial" pitchFamily="34" charset="0"/>
                          <a:ea typeface="华文楷体" pitchFamily="2" charset="-122"/>
                          <a:sym typeface="Arial" pitchFamily="34" charset="0"/>
                        </a:rPr>
                        <a:t>少工作行为，少关系行为</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0">
                      <a:blip r:embed="rId5"/>
                      <a:srcRect/>
                      <a:tile tx="0" ty="0" sx="100000" sy="100000" flip="none" algn="tl"/>
                    </a:blipFill>
                  </a:tcPr>
                </a:tc>
                <a:tc hMerge="1">
                  <a:txBody>
                    <a:bodyPr/>
                    <a:lstStyle/>
                    <a:p>
                      <a:endParaRPr lang="zh-CN" altLang="en-US"/>
                    </a:p>
                  </a:txBody>
                  <a:tcPr/>
                </a:tc>
                <a:tc hMerge="1">
                  <a:txBody>
                    <a:bodyPr/>
                    <a:lstStyle/>
                    <a:p>
                      <a:endParaRPr lang="zh-CN" altLang="en-US"/>
                    </a:p>
                  </a:txBody>
                  <a:tcPr/>
                </a:tc>
              </a:tr>
            </a:tbl>
          </a:graphicData>
        </a:graphic>
      </p:graphicFrame>
      <p:sp>
        <p:nvSpPr>
          <p:cNvPr id="1706031" name="AutoShape 47">
            <a:hlinkClick r:id="" action="ppaction://hlinkshowjump?jump=previousslide" highlightClick="1"/>
          </p:cNvPr>
          <p:cNvSpPr>
            <a:spLocks noChangeArrowheads="1"/>
          </p:cNvSpPr>
          <p:nvPr/>
        </p:nvSpPr>
        <p:spPr bwMode="auto">
          <a:xfrm>
            <a:off x="330200" y="6400800"/>
            <a:ext cx="247650" cy="228600"/>
          </a:xfrm>
          <a:prstGeom prst="actionButtonBackPrevious">
            <a:avLst/>
          </a:prstGeom>
          <a:solidFill>
            <a:srgbClr val="FFCC99"/>
          </a:solidFill>
          <a:ln w="9525">
            <a:noFill/>
            <a:miter lim="800000"/>
            <a:headEnd/>
            <a:tailEnd/>
          </a:ln>
          <a:effectLst/>
        </p:spPr>
        <p:txBody>
          <a:bodyPr wrap="none" anchor="ctr">
            <a:spAutoFit/>
          </a:bodyPr>
          <a:lstStyle/>
          <a:p>
            <a:endParaRPr lang="zh-CN" altLang="en-US"/>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5858" name="标题 3"/>
          <p:cNvSpPr>
            <a:spLocks noGrp="1"/>
          </p:cNvSpPr>
          <p:nvPr>
            <p:ph type="ctrTitle" idx="4294967295"/>
          </p:nvPr>
        </p:nvSpPr>
        <p:spPr>
          <a:xfrm>
            <a:off x="742950" y="2714625"/>
            <a:ext cx="8420100" cy="1471613"/>
          </a:xfrm>
        </p:spPr>
        <p:txBody>
          <a:bodyPr lIns="91386" tIns="45690" rIns="91386" bIns="45690"/>
          <a:lstStyle/>
          <a:p>
            <a:pPr algn="ctr"/>
            <a:r>
              <a:rPr lang="zh-CN" altLang="en-US">
                <a:latin typeface="微软雅黑" pitchFamily="34" charset="-122"/>
                <a:ea typeface="微软雅黑" pitchFamily="34" charset="-122"/>
              </a:rPr>
              <a:t>   第二部分：</a:t>
            </a:r>
            <a:br>
              <a:rPr lang="zh-CN" altLang="en-US">
                <a:latin typeface="微软雅黑" pitchFamily="34" charset="-122"/>
                <a:ea typeface="微软雅黑" pitchFamily="34" charset="-122"/>
              </a:rPr>
            </a:br>
            <a:r>
              <a:rPr lang="zh-CN" altLang="en-US">
                <a:latin typeface="微软雅黑" pitchFamily="34" charset="-122"/>
                <a:ea typeface="微软雅黑" pitchFamily="34" charset="-122"/>
              </a:rPr>
              <a:t/>
            </a:r>
            <a:br>
              <a:rPr lang="zh-CN" altLang="en-US">
                <a:latin typeface="微软雅黑" pitchFamily="34" charset="-122"/>
                <a:ea typeface="微软雅黑" pitchFamily="34" charset="-122"/>
              </a:rPr>
            </a:br>
            <a:r>
              <a:rPr lang="en-US" altLang="zh-CN">
                <a:latin typeface="微软雅黑" pitchFamily="34" charset="-122"/>
                <a:ea typeface="微软雅黑" pitchFamily="34" charset="-122"/>
              </a:rPr>
              <a:t>4</a:t>
            </a:r>
            <a:r>
              <a:rPr lang="zh-CN" altLang="en-US">
                <a:latin typeface="微软雅黑" pitchFamily="34" charset="-122"/>
                <a:ea typeface="微软雅黑" pitchFamily="34" charset="-122"/>
              </a:rPr>
              <a:t>、 </a:t>
            </a:r>
            <a:r>
              <a:rPr lang="en-US" altLang="zh-CN" sz="2800">
                <a:latin typeface="微软雅黑" pitchFamily="34" charset="-122"/>
                <a:ea typeface="微软雅黑" pitchFamily="34" charset="-122"/>
              </a:rPr>
              <a:t>JR-</a:t>
            </a:r>
            <a:r>
              <a:rPr lang="zh-CN" altLang="en-US" sz="2800">
                <a:latin typeface="微软雅黑" pitchFamily="34" charset="-122"/>
                <a:ea typeface="微软雅黑" pitchFamily="34" charset="-122"/>
              </a:rPr>
              <a:t>感情管理技巧</a:t>
            </a:r>
            <a:endParaRPr lang="zh-CN" altLang="en-US">
              <a:latin typeface="微软雅黑" pitchFamily="34" charset="-122"/>
              <a:ea typeface="微软雅黑"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85858"/>
                                        </p:tgtEl>
                                        <p:attrNameLst>
                                          <p:attrName>style.visibility</p:attrName>
                                        </p:attrNameLst>
                                      </p:cBhvr>
                                      <p:to>
                                        <p:strVal val="visible"/>
                                      </p:to>
                                    </p:set>
                                    <p:animEffect transition="in" filter="blinds(horizontal)">
                                      <p:cBhvr>
                                        <p:cTn id="7" dur="500"/>
                                        <p:tgtEl>
                                          <p:spTgt spid="17858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5858"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4178" name="Rectangle 2"/>
          <p:cNvSpPr>
            <a:spLocks noChangeArrowheads="1"/>
          </p:cNvSpPr>
          <p:nvPr/>
        </p:nvSpPr>
        <p:spPr bwMode="auto">
          <a:xfrm>
            <a:off x="2535238" y="2132013"/>
            <a:ext cx="412750" cy="2381250"/>
          </a:xfrm>
          <a:prstGeom prst="rect">
            <a:avLst/>
          </a:prstGeom>
          <a:solidFill>
            <a:schemeClr val="accent2"/>
          </a:solidFill>
          <a:ln w="3175">
            <a:solidFill>
              <a:schemeClr val="accent2"/>
            </a:solidFill>
            <a:miter lim="800000"/>
            <a:headEnd/>
            <a:tailEnd/>
          </a:ln>
        </p:spPr>
        <p:txBody>
          <a:bodyPr wrap="none" lIns="89997" tIns="46798" rIns="89997" bIns="46798" anchor="ctr"/>
          <a:lstStyle/>
          <a:p>
            <a:pPr algn="l">
              <a:spcBef>
                <a:spcPct val="0"/>
              </a:spcBef>
              <a:buSzTx/>
              <a:buFontTx/>
              <a:buNone/>
            </a:pPr>
            <a:endParaRPr lang="zh-CN" altLang="en-US" sz="1800" b="0" i="0"/>
          </a:p>
        </p:txBody>
      </p:sp>
      <p:grpSp>
        <p:nvGrpSpPr>
          <p:cNvPr id="1714179" name="Group 3"/>
          <p:cNvGrpSpPr>
            <a:grpSpLocks/>
          </p:cNvGrpSpPr>
          <p:nvPr/>
        </p:nvGrpSpPr>
        <p:grpSpPr bwMode="auto">
          <a:xfrm>
            <a:off x="493713" y="2132013"/>
            <a:ext cx="8834437" cy="2381250"/>
            <a:chOff x="0" y="0"/>
            <a:chExt cx="4992" cy="1632"/>
          </a:xfrm>
        </p:grpSpPr>
        <p:sp>
          <p:nvSpPr>
            <p:cNvPr id="1714180" name="Line 4"/>
            <p:cNvSpPr>
              <a:spLocks noChangeShapeType="1"/>
            </p:cNvSpPr>
            <p:nvPr/>
          </p:nvSpPr>
          <p:spPr bwMode="auto">
            <a:xfrm flipH="1">
              <a:off x="0" y="1632"/>
              <a:ext cx="4992" cy="0"/>
            </a:xfrm>
            <a:prstGeom prst="line">
              <a:avLst/>
            </a:prstGeom>
            <a:noFill/>
            <a:ln w="9525">
              <a:solidFill>
                <a:schemeClr val="accent1"/>
              </a:solidFill>
              <a:round/>
              <a:headEnd/>
              <a:tailEnd/>
            </a:ln>
          </p:spPr>
          <p:txBody>
            <a:bodyPr lIns="90000" tIns="46800" rIns="90000" bIns="46800"/>
            <a:lstStyle/>
            <a:p>
              <a:endParaRPr lang="zh-CN" altLang="en-US"/>
            </a:p>
          </p:txBody>
        </p:sp>
        <p:sp>
          <p:nvSpPr>
            <p:cNvPr id="1714181" name="Line 5"/>
            <p:cNvSpPr>
              <a:spLocks noChangeShapeType="1"/>
            </p:cNvSpPr>
            <p:nvPr/>
          </p:nvSpPr>
          <p:spPr bwMode="auto">
            <a:xfrm flipH="1" flipV="1">
              <a:off x="0" y="0"/>
              <a:ext cx="4992" cy="0"/>
            </a:xfrm>
            <a:prstGeom prst="line">
              <a:avLst/>
            </a:prstGeom>
            <a:noFill/>
            <a:ln w="9525">
              <a:solidFill>
                <a:schemeClr val="accent1"/>
              </a:solidFill>
              <a:round/>
              <a:headEnd/>
              <a:tailEnd/>
            </a:ln>
          </p:spPr>
          <p:txBody>
            <a:bodyPr lIns="90000" tIns="46800" rIns="90000" bIns="46800"/>
            <a:lstStyle/>
            <a:p>
              <a:endParaRPr lang="zh-CN" altLang="en-US"/>
            </a:p>
          </p:txBody>
        </p:sp>
      </p:grpSp>
      <p:sp>
        <p:nvSpPr>
          <p:cNvPr id="1714182" name="Line 6"/>
          <p:cNvSpPr>
            <a:spLocks noChangeShapeType="1"/>
          </p:cNvSpPr>
          <p:nvPr/>
        </p:nvSpPr>
        <p:spPr bwMode="auto">
          <a:xfrm>
            <a:off x="2535238" y="2132013"/>
            <a:ext cx="1587" cy="2381250"/>
          </a:xfrm>
          <a:prstGeom prst="line">
            <a:avLst/>
          </a:prstGeom>
          <a:noFill/>
          <a:ln w="9525">
            <a:solidFill>
              <a:srgbClr val="969696"/>
            </a:solidFill>
            <a:round/>
            <a:headEnd/>
            <a:tailEnd/>
          </a:ln>
        </p:spPr>
        <p:txBody>
          <a:bodyPr lIns="90000" tIns="46800" rIns="90000" bIns="46800"/>
          <a:lstStyle/>
          <a:p>
            <a:endParaRPr lang="zh-CN" altLang="en-US"/>
          </a:p>
        </p:txBody>
      </p:sp>
      <p:sp>
        <p:nvSpPr>
          <p:cNvPr id="1714183" name="Line 7"/>
          <p:cNvSpPr>
            <a:spLocks noChangeShapeType="1"/>
          </p:cNvSpPr>
          <p:nvPr/>
        </p:nvSpPr>
        <p:spPr bwMode="auto">
          <a:xfrm flipH="1">
            <a:off x="2925763" y="2143125"/>
            <a:ext cx="22225" cy="2370138"/>
          </a:xfrm>
          <a:prstGeom prst="line">
            <a:avLst/>
          </a:prstGeom>
          <a:noFill/>
          <a:ln w="9525">
            <a:solidFill>
              <a:srgbClr val="969696"/>
            </a:solidFill>
            <a:round/>
            <a:headEnd/>
            <a:tailEnd/>
          </a:ln>
        </p:spPr>
        <p:txBody>
          <a:bodyPr lIns="90000" tIns="46800" rIns="90000" bIns="46800"/>
          <a:lstStyle/>
          <a:p>
            <a:endParaRPr lang="zh-CN" altLang="en-US"/>
          </a:p>
        </p:txBody>
      </p:sp>
      <p:sp>
        <p:nvSpPr>
          <p:cNvPr id="11272" name="Rectangle 8"/>
          <p:cNvSpPr>
            <a:spLocks noChangeArrowheads="1"/>
          </p:cNvSpPr>
          <p:nvPr/>
        </p:nvSpPr>
        <p:spPr bwMode="auto">
          <a:xfrm>
            <a:off x="1674813" y="2274888"/>
            <a:ext cx="1462087" cy="1296987"/>
          </a:xfrm>
          <a:prstGeom prst="rect">
            <a:avLst/>
          </a:prstGeom>
          <a:solidFill>
            <a:srgbClr val="FF0000"/>
          </a:solidFill>
          <a:ln w="3175">
            <a:solidFill>
              <a:schemeClr val="tx1"/>
            </a:solidFill>
            <a:miter lim="800000"/>
            <a:headEnd/>
            <a:tailEnd/>
          </a:ln>
          <a:effectLst>
            <a:outerShdw dist="35921" dir="2700000" algn="ctr" rotWithShape="0">
              <a:schemeClr val="bg2"/>
            </a:outerShdw>
          </a:effectLst>
        </p:spPr>
        <p:txBody>
          <a:bodyPr wrap="none" lIns="89997" tIns="46798" rIns="89997" bIns="46798" anchor="ctr"/>
          <a:lstStyle/>
          <a:p>
            <a:pPr eaLnBrk="0" hangingPunct="0">
              <a:lnSpc>
                <a:spcPct val="90000"/>
              </a:lnSpc>
              <a:spcBef>
                <a:spcPct val="0"/>
              </a:spcBef>
              <a:buClr>
                <a:schemeClr val="folHlink"/>
              </a:buClr>
              <a:buSzPct val="80000"/>
            </a:pPr>
            <a:r>
              <a:rPr lang="de-DE" altLang="en-US" sz="5500" i="0">
                <a:solidFill>
                  <a:schemeClr val="bg1"/>
                </a:solidFill>
                <a:cs typeface="Arial" pitchFamily="34" charset="0"/>
              </a:rPr>
              <a:t>1</a:t>
            </a:r>
          </a:p>
        </p:txBody>
      </p:sp>
      <p:sp>
        <p:nvSpPr>
          <p:cNvPr id="1714185" name="Text Box 9"/>
          <p:cNvSpPr txBox="1">
            <a:spLocks noChangeArrowheads="1"/>
          </p:cNvSpPr>
          <p:nvPr/>
        </p:nvSpPr>
        <p:spPr bwMode="auto">
          <a:xfrm>
            <a:off x="3405188" y="2500313"/>
            <a:ext cx="3302000" cy="938212"/>
          </a:xfrm>
          <a:prstGeom prst="rect">
            <a:avLst/>
          </a:prstGeom>
          <a:noFill/>
          <a:ln w="9525">
            <a:noFill/>
            <a:miter lim="800000"/>
            <a:headEnd/>
            <a:tailEnd/>
          </a:ln>
        </p:spPr>
        <p:txBody>
          <a:bodyPr lIns="91437" tIns="45718" rIns="91437" bIns="45718">
            <a:spAutoFit/>
          </a:bodyPr>
          <a:lstStyle/>
          <a:p>
            <a:pPr>
              <a:lnSpc>
                <a:spcPct val="150000"/>
              </a:lnSpc>
              <a:spcBef>
                <a:spcPct val="0"/>
              </a:spcBef>
              <a:buSzTx/>
              <a:buFontTx/>
              <a:buNone/>
            </a:pPr>
            <a:r>
              <a:rPr lang="zh-CN" altLang="en-US" sz="3700" i="0">
                <a:latin typeface="微软雅黑" pitchFamily="34" charset="-122"/>
                <a:ea typeface="微软雅黑" pitchFamily="34" charset="-122"/>
              </a:rPr>
              <a:t>张强的烦恼</a:t>
            </a:r>
          </a:p>
        </p:txBody>
      </p:sp>
      <p:pic>
        <p:nvPicPr>
          <p:cNvPr id="1714186" name="Picture 11"/>
          <p:cNvPicPr>
            <a:picLocks noChangeAspect="1" noChangeArrowheads="1"/>
          </p:cNvPicPr>
          <p:nvPr/>
        </p:nvPicPr>
        <p:blipFill>
          <a:blip r:embed="rId3" cstate="print"/>
          <a:srcRect l="35938" t="7813" r="17188" b="7813"/>
          <a:stretch>
            <a:fillRect/>
          </a:stretch>
        </p:blipFill>
        <p:spPr bwMode="auto">
          <a:xfrm>
            <a:off x="7094538" y="2214563"/>
            <a:ext cx="1960562" cy="2166937"/>
          </a:xfrm>
          <a:prstGeom prst="rect">
            <a:avLst/>
          </a:prstGeom>
          <a:noFill/>
          <a:ln w="9525">
            <a:noFill/>
            <a:miter lim="800000"/>
            <a:headEnd/>
            <a:tailEnd/>
          </a:ln>
        </p:spPr>
      </p:pic>
      <p:sp>
        <p:nvSpPr>
          <p:cNvPr id="1714187" name="Text Box 3"/>
          <p:cNvSpPr txBox="1">
            <a:spLocks noChangeArrowheads="1"/>
          </p:cNvSpPr>
          <p:nvPr/>
        </p:nvSpPr>
        <p:spPr bwMode="auto">
          <a:xfrm>
            <a:off x="4622800" y="5410200"/>
            <a:ext cx="1403350" cy="427038"/>
          </a:xfrm>
          <a:prstGeom prst="rect">
            <a:avLst/>
          </a:prstGeom>
          <a:noFill/>
          <a:ln w="9525">
            <a:noFill/>
            <a:miter lim="800000"/>
            <a:headEnd/>
            <a:tailEnd/>
          </a:ln>
        </p:spPr>
        <p:txBody>
          <a:bodyPr lIns="91437" tIns="45718" rIns="91437" bIns="45718">
            <a:spAutoFit/>
          </a:bodyPr>
          <a:lstStyle/>
          <a:p>
            <a:pPr marL="455613" indent="-455613" algn="just">
              <a:lnSpc>
                <a:spcPct val="110000"/>
              </a:lnSpc>
              <a:buSzTx/>
              <a:buFontTx/>
              <a:buNone/>
            </a:pPr>
            <a:r>
              <a:rPr lang="zh-CN" altLang="en-US" sz="2000" i="0" u="sng">
                <a:solidFill>
                  <a:schemeClr val="accent2"/>
                </a:solidFill>
                <a:latin typeface="微软雅黑" pitchFamily="34" charset="-122"/>
                <a:ea typeface="微软雅黑" pitchFamily="34" charset="-122"/>
                <a:hlinkClick r:id="rId4" action="ppaction://hlinkfile"/>
              </a:rPr>
              <a:t>案例导入</a:t>
            </a:r>
            <a:endParaRPr lang="zh-CN" altLang="en-US" sz="2000" i="0" u="sng">
              <a:solidFill>
                <a:schemeClr val="accent2"/>
              </a:solidFill>
              <a:latin typeface="微软雅黑" pitchFamily="34" charset="-122"/>
              <a:ea typeface="微软雅黑" pitchFamily="34" charset="-122"/>
            </a:endParaRPr>
          </a:p>
        </p:txBody>
      </p:sp>
      <p:sp>
        <p:nvSpPr>
          <p:cNvPr id="1714188" name="Rectangle 6"/>
          <p:cNvSpPr>
            <a:spLocks noChangeArrowheads="1"/>
          </p:cNvSpPr>
          <p:nvPr/>
        </p:nvSpPr>
        <p:spPr bwMode="auto">
          <a:xfrm>
            <a:off x="1266825" y="646113"/>
            <a:ext cx="5811838" cy="374650"/>
          </a:xfrm>
          <a:prstGeom prst="rect">
            <a:avLst/>
          </a:prstGeom>
          <a:noFill/>
          <a:ln w="9525">
            <a:noFill/>
            <a:miter lim="800000"/>
            <a:headEnd/>
            <a:tailEnd/>
          </a:ln>
        </p:spPr>
        <p:txBody>
          <a:bodyPr lIns="90488" tIns="44450" rIns="90488" bIns="44450" anchor="ctr"/>
          <a:lstStyle/>
          <a:p>
            <a:pPr algn="l" defTabSz="1266825">
              <a:spcBef>
                <a:spcPct val="0"/>
              </a:spcBef>
              <a:buSzTx/>
              <a:buFontTx/>
              <a:buNone/>
            </a:pPr>
            <a:r>
              <a:rPr lang="en-US" altLang="zh-CN" sz="3600" i="0">
                <a:sym typeface="Arial" pitchFamily="34" charset="0"/>
              </a:rPr>
              <a:t>4</a:t>
            </a:r>
            <a:r>
              <a:rPr lang="zh-CN" altLang="en-US" sz="3600" i="0">
                <a:sym typeface="Arial" pitchFamily="34" charset="0"/>
              </a:rPr>
              <a:t>、感情管理</a:t>
            </a:r>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6466" name="Rectangle 2"/>
          <p:cNvSpPr>
            <a:spLocks noGrp="1" noChangeArrowheads="1"/>
          </p:cNvSpPr>
          <p:nvPr>
            <p:ph type="body" idx="1"/>
          </p:nvPr>
        </p:nvSpPr>
        <p:spPr>
          <a:xfrm>
            <a:off x="989013" y="1231900"/>
            <a:ext cx="8916987" cy="4171950"/>
          </a:xfrm>
        </p:spPr>
        <p:txBody>
          <a:bodyPr/>
          <a:lstStyle/>
          <a:p>
            <a:r>
              <a:rPr lang="zh-CN" altLang="en-US" sz="2800" b="1"/>
              <a:t>员工需要表扬：</a:t>
            </a:r>
          </a:p>
          <a:p>
            <a:pPr>
              <a:buFontTx/>
              <a:buNone/>
            </a:pPr>
            <a:r>
              <a:rPr lang="zh-CN" altLang="en-US" sz="2800" b="1" i="1">
                <a:solidFill>
                  <a:srgbClr val="FF0000"/>
                </a:solidFill>
              </a:rPr>
              <a:t>    </a:t>
            </a:r>
            <a:r>
              <a:rPr lang="en-US" altLang="zh-CN" sz="2800" b="1" i="1">
                <a:solidFill>
                  <a:srgbClr val="FF0000"/>
                </a:solidFill>
              </a:rPr>
              <a:t>1</a:t>
            </a:r>
            <a:r>
              <a:rPr lang="zh-CN" altLang="en-US" sz="2800" b="1" i="1">
                <a:solidFill>
                  <a:srgbClr val="FF0000"/>
                </a:solidFill>
              </a:rPr>
              <a:t>，对新员工要表扬</a:t>
            </a:r>
          </a:p>
          <a:p>
            <a:pPr>
              <a:buFontTx/>
              <a:buNone/>
            </a:pPr>
            <a:r>
              <a:rPr lang="zh-CN" altLang="en-US" sz="2800" b="1" i="1">
                <a:solidFill>
                  <a:srgbClr val="FF0000"/>
                </a:solidFill>
              </a:rPr>
              <a:t>    </a:t>
            </a:r>
            <a:r>
              <a:rPr lang="en-US" altLang="zh-CN" sz="2800" b="1" i="1">
                <a:solidFill>
                  <a:srgbClr val="FF0000"/>
                </a:solidFill>
              </a:rPr>
              <a:t>2</a:t>
            </a:r>
            <a:r>
              <a:rPr lang="zh-CN" altLang="en-US" sz="2800" b="1" i="1">
                <a:solidFill>
                  <a:srgbClr val="FF0000"/>
                </a:solidFill>
              </a:rPr>
              <a:t>，对有缺点的员工做出适当的表扬</a:t>
            </a:r>
          </a:p>
          <a:p>
            <a:pPr>
              <a:buFontTx/>
              <a:buNone/>
            </a:pPr>
            <a:r>
              <a:rPr lang="zh-CN" altLang="en-US" sz="2800" b="1" i="1">
                <a:solidFill>
                  <a:srgbClr val="FF0000"/>
                </a:solidFill>
              </a:rPr>
              <a:t>    </a:t>
            </a:r>
            <a:r>
              <a:rPr lang="en-US" altLang="zh-CN" sz="2800" b="1" i="1">
                <a:solidFill>
                  <a:srgbClr val="FF0000"/>
                </a:solidFill>
              </a:rPr>
              <a:t>3</a:t>
            </a:r>
            <a:r>
              <a:rPr lang="zh-CN" altLang="en-US" sz="2800" b="1" i="1">
                <a:solidFill>
                  <a:srgbClr val="FF0000"/>
                </a:solidFill>
              </a:rPr>
              <a:t>，对做出努力的员工要适时表扬</a:t>
            </a:r>
          </a:p>
          <a:p>
            <a:pPr>
              <a:buFontTx/>
              <a:buNone/>
            </a:pPr>
            <a:r>
              <a:rPr lang="zh-CN" altLang="en-US" sz="2800" b="1" i="1">
                <a:solidFill>
                  <a:srgbClr val="FF0000"/>
                </a:solidFill>
              </a:rPr>
              <a:t>    </a:t>
            </a:r>
            <a:r>
              <a:rPr lang="en-US" altLang="zh-CN" sz="2800" b="1" i="1">
                <a:solidFill>
                  <a:srgbClr val="FF0000"/>
                </a:solidFill>
              </a:rPr>
              <a:t>4</a:t>
            </a:r>
            <a:r>
              <a:rPr lang="zh-CN" altLang="en-US" sz="2800" b="1" i="1">
                <a:solidFill>
                  <a:srgbClr val="FF0000"/>
                </a:solidFill>
              </a:rPr>
              <a:t>，对顺利完成任务的员工要真诚表扬</a:t>
            </a:r>
          </a:p>
          <a:p>
            <a:r>
              <a:rPr lang="zh-CN" altLang="en-US" sz="2800" b="1"/>
              <a:t> 表扬的运用原则：</a:t>
            </a:r>
          </a:p>
          <a:p>
            <a:pPr>
              <a:buFontTx/>
              <a:buNone/>
            </a:pPr>
            <a:r>
              <a:rPr lang="zh-CN" altLang="en-US" sz="2800" b="1" i="1">
                <a:solidFill>
                  <a:srgbClr val="FF0000"/>
                </a:solidFill>
              </a:rPr>
              <a:t>    </a:t>
            </a:r>
            <a:r>
              <a:rPr lang="en-US" altLang="zh-CN" sz="2800" b="1" i="1">
                <a:solidFill>
                  <a:srgbClr val="FF0000"/>
                </a:solidFill>
              </a:rPr>
              <a:t>1</a:t>
            </a:r>
            <a:r>
              <a:rPr lang="zh-CN" altLang="en-US" sz="2800" b="1" i="1">
                <a:solidFill>
                  <a:srgbClr val="FF0000"/>
                </a:solidFill>
              </a:rPr>
              <a:t>，表扬为主，批评为辅</a:t>
            </a:r>
          </a:p>
          <a:p>
            <a:pPr>
              <a:buFontTx/>
              <a:buNone/>
            </a:pPr>
            <a:r>
              <a:rPr lang="zh-CN" altLang="en-US" sz="2800" b="1" i="1">
                <a:solidFill>
                  <a:srgbClr val="FF0000"/>
                </a:solidFill>
              </a:rPr>
              <a:t>    </a:t>
            </a:r>
            <a:r>
              <a:rPr lang="en-US" altLang="zh-CN" sz="2800" b="1" i="1">
                <a:solidFill>
                  <a:srgbClr val="FF0000"/>
                </a:solidFill>
              </a:rPr>
              <a:t>2</a:t>
            </a:r>
            <a:r>
              <a:rPr lang="zh-CN" altLang="en-US" sz="2800" b="1" i="1">
                <a:solidFill>
                  <a:srgbClr val="FF0000"/>
                </a:solidFill>
              </a:rPr>
              <a:t>，表扬和批评一定要及时</a:t>
            </a:r>
          </a:p>
          <a:p>
            <a:pPr>
              <a:buFontTx/>
              <a:buNone/>
            </a:pPr>
            <a:r>
              <a:rPr lang="zh-CN" altLang="en-US" sz="2800" b="1" i="1">
                <a:solidFill>
                  <a:srgbClr val="FF0000"/>
                </a:solidFill>
              </a:rPr>
              <a:t>    </a:t>
            </a:r>
            <a:r>
              <a:rPr lang="en-US" altLang="zh-CN" sz="2800" b="1" i="1">
                <a:solidFill>
                  <a:srgbClr val="FF0000"/>
                </a:solidFill>
              </a:rPr>
              <a:t>3</a:t>
            </a:r>
            <a:r>
              <a:rPr lang="zh-CN" altLang="en-US" sz="2800" b="1" i="1">
                <a:solidFill>
                  <a:srgbClr val="FF0000"/>
                </a:solidFill>
              </a:rPr>
              <a:t>，当众表扬，私下批评</a:t>
            </a:r>
          </a:p>
          <a:p>
            <a:pPr>
              <a:buFontTx/>
              <a:buNone/>
            </a:pPr>
            <a:endParaRPr lang="zh-CN" altLang="en-US" sz="2800" b="1" i="1">
              <a:solidFill>
                <a:srgbClr val="FF0000"/>
              </a:solidFill>
            </a:endParaRPr>
          </a:p>
        </p:txBody>
      </p:sp>
      <p:sp>
        <p:nvSpPr>
          <p:cNvPr id="1726467" name="Text Box 2"/>
          <p:cNvSpPr txBox="1">
            <a:spLocks noChangeArrowheads="1"/>
          </p:cNvSpPr>
          <p:nvPr/>
        </p:nvSpPr>
        <p:spPr bwMode="auto">
          <a:xfrm>
            <a:off x="2378075" y="547688"/>
            <a:ext cx="5010150" cy="595312"/>
          </a:xfrm>
          <a:prstGeom prst="rect">
            <a:avLst/>
          </a:prstGeom>
          <a:noFill/>
          <a:ln w="9525">
            <a:noFill/>
            <a:miter lim="800000"/>
            <a:headEnd/>
            <a:tailEnd/>
          </a:ln>
        </p:spPr>
        <p:txBody>
          <a:bodyPr lIns="91437" tIns="45718" rIns="91437" bIns="45718">
            <a:spAutoFit/>
          </a:bodyPr>
          <a:lstStyle/>
          <a:p>
            <a:pPr>
              <a:spcBef>
                <a:spcPct val="0"/>
              </a:spcBef>
              <a:buSzTx/>
              <a:buFontTx/>
              <a:buNone/>
            </a:pPr>
            <a:r>
              <a:rPr lang="zh-CN" altLang="en-US" sz="3300">
                <a:solidFill>
                  <a:srgbClr val="FF3300"/>
                </a:solidFill>
                <a:latin typeface="SimSun" pitchFamily="2" charset="-122"/>
                <a:ea typeface="微软雅黑" pitchFamily="34" charset="-122"/>
                <a:sym typeface="SimSun" pitchFamily="2" charset="-122"/>
              </a:rPr>
              <a:t>积极表扬</a:t>
            </a:r>
            <a:endParaRPr lang="zh-CN" altLang="en-US" sz="1800" b="0" i="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26466">
                                            <p:txEl>
                                              <p:pRg st="1" end="1"/>
                                            </p:txEl>
                                          </p:spTgt>
                                        </p:tgtEl>
                                        <p:attrNameLst>
                                          <p:attrName>style.visibility</p:attrName>
                                        </p:attrNameLst>
                                      </p:cBhvr>
                                      <p:to>
                                        <p:strVal val="visible"/>
                                      </p:to>
                                    </p:set>
                                    <p:anim calcmode="lin" valueType="num">
                                      <p:cBhvr additive="base">
                                        <p:cTn id="7" dur="500" fill="hold"/>
                                        <p:tgtEl>
                                          <p:spTgt spid="172646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26466">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26466">
                                            <p:txEl>
                                              <p:pRg st="2" end="2"/>
                                            </p:txEl>
                                          </p:spTgt>
                                        </p:tgtEl>
                                        <p:attrNameLst>
                                          <p:attrName>style.visibility</p:attrName>
                                        </p:attrNameLst>
                                      </p:cBhvr>
                                      <p:to>
                                        <p:strVal val="visible"/>
                                      </p:to>
                                    </p:set>
                                    <p:anim calcmode="lin" valueType="num">
                                      <p:cBhvr additive="base">
                                        <p:cTn id="11" dur="500" fill="hold"/>
                                        <p:tgtEl>
                                          <p:spTgt spid="172646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726466">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26466">
                                            <p:txEl>
                                              <p:pRg st="3" end="3"/>
                                            </p:txEl>
                                          </p:spTgt>
                                        </p:tgtEl>
                                        <p:attrNameLst>
                                          <p:attrName>style.visibility</p:attrName>
                                        </p:attrNameLst>
                                      </p:cBhvr>
                                      <p:to>
                                        <p:strVal val="visible"/>
                                      </p:to>
                                    </p:set>
                                    <p:anim calcmode="lin" valueType="num">
                                      <p:cBhvr additive="base">
                                        <p:cTn id="15" dur="500" fill="hold"/>
                                        <p:tgtEl>
                                          <p:spTgt spid="1726466">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726466">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726466">
                                            <p:txEl>
                                              <p:pRg st="4" end="4"/>
                                            </p:txEl>
                                          </p:spTgt>
                                        </p:tgtEl>
                                        <p:attrNameLst>
                                          <p:attrName>style.visibility</p:attrName>
                                        </p:attrNameLst>
                                      </p:cBhvr>
                                      <p:to>
                                        <p:strVal val="visible"/>
                                      </p:to>
                                    </p:set>
                                    <p:anim calcmode="lin" valueType="num">
                                      <p:cBhvr additive="base">
                                        <p:cTn id="19" dur="500" fill="hold"/>
                                        <p:tgtEl>
                                          <p:spTgt spid="172646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2646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26466">
                                            <p:txEl>
                                              <p:pRg st="6" end="6"/>
                                            </p:txEl>
                                          </p:spTgt>
                                        </p:tgtEl>
                                        <p:attrNameLst>
                                          <p:attrName>style.visibility</p:attrName>
                                        </p:attrNameLst>
                                      </p:cBhvr>
                                      <p:to>
                                        <p:strVal val="visible"/>
                                      </p:to>
                                    </p:set>
                                    <p:anim calcmode="lin" valueType="num">
                                      <p:cBhvr additive="base">
                                        <p:cTn id="25" dur="500" fill="hold"/>
                                        <p:tgtEl>
                                          <p:spTgt spid="1726466">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26466">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26466">
                                            <p:txEl>
                                              <p:pRg st="7" end="7"/>
                                            </p:txEl>
                                          </p:spTgt>
                                        </p:tgtEl>
                                        <p:attrNameLst>
                                          <p:attrName>style.visibility</p:attrName>
                                        </p:attrNameLst>
                                      </p:cBhvr>
                                      <p:to>
                                        <p:strVal val="visible"/>
                                      </p:to>
                                    </p:set>
                                    <p:anim calcmode="lin" valueType="num">
                                      <p:cBhvr additive="base">
                                        <p:cTn id="29" dur="500" fill="hold"/>
                                        <p:tgtEl>
                                          <p:spTgt spid="1726466">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26466">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726466">
                                            <p:txEl>
                                              <p:pRg st="8" end="8"/>
                                            </p:txEl>
                                          </p:spTgt>
                                        </p:tgtEl>
                                        <p:attrNameLst>
                                          <p:attrName>style.visibility</p:attrName>
                                        </p:attrNameLst>
                                      </p:cBhvr>
                                      <p:to>
                                        <p:strVal val="visible"/>
                                      </p:to>
                                    </p:set>
                                    <p:anim calcmode="lin" valueType="num">
                                      <p:cBhvr additive="base">
                                        <p:cTn id="33" dur="500" fill="hold"/>
                                        <p:tgtEl>
                                          <p:spTgt spid="1726466">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2646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1074" name="标题 3"/>
          <p:cNvSpPr>
            <a:spLocks noGrp="1"/>
          </p:cNvSpPr>
          <p:nvPr>
            <p:ph type="ctrTitle" idx="4294967295"/>
          </p:nvPr>
        </p:nvSpPr>
        <p:spPr>
          <a:xfrm>
            <a:off x="742950" y="2714625"/>
            <a:ext cx="8420100" cy="1471613"/>
          </a:xfrm>
        </p:spPr>
        <p:txBody>
          <a:bodyPr lIns="91386" tIns="45690" rIns="91386" bIns="45690"/>
          <a:lstStyle/>
          <a:p>
            <a:pPr algn="ctr"/>
            <a:r>
              <a:rPr lang="zh-CN" altLang="en-US" dirty="0"/>
              <a:t>   第三部分：</a:t>
            </a:r>
            <a:br>
              <a:rPr lang="zh-CN" altLang="en-US" dirty="0"/>
            </a:br>
            <a:r>
              <a:rPr lang="zh-CN" altLang="en-US" dirty="0"/>
              <a:t/>
            </a:r>
            <a:br>
              <a:rPr lang="zh-CN" altLang="en-US" dirty="0"/>
            </a:br>
            <a:r>
              <a:rPr lang="zh-CN" altLang="en-US" dirty="0" smtClean="0"/>
              <a:t>如何做个杰出的教头</a:t>
            </a:r>
            <a:r>
              <a:rPr lang="zh-CN" altLang="en-US" dirty="0"/>
              <a:t/>
            </a:r>
            <a:br>
              <a:rPr lang="zh-CN" altLang="en-US" dirty="0"/>
            </a:br>
            <a:endParaRPr lang="zh-CN" alt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11074"/>
                                        </p:tgtEl>
                                        <p:attrNameLst>
                                          <p:attrName>style.visibility</p:attrName>
                                        </p:attrNameLst>
                                      </p:cBhvr>
                                      <p:to>
                                        <p:strVal val="visible"/>
                                      </p:to>
                                    </p:set>
                                    <p:animEffect transition="in" filter="blinds(horizontal)">
                                      <p:cBhvr>
                                        <p:cTn id="7" dur="500"/>
                                        <p:tgtEl>
                                          <p:spTgt spid="1411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107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3"/>
          <p:cNvSpPr>
            <a:spLocks noChangeArrowheads="1"/>
          </p:cNvSpPr>
          <p:nvPr/>
        </p:nvSpPr>
        <p:spPr bwMode="auto">
          <a:xfrm>
            <a:off x="1816100" y="381001"/>
            <a:ext cx="6471577" cy="823913"/>
          </a:xfrm>
          <a:prstGeom prst="rect">
            <a:avLst/>
          </a:prstGeom>
          <a:noFill/>
          <a:ln w="12700" cap="sq">
            <a:noFill/>
            <a:miter lim="800000"/>
            <a:headEnd type="none" w="sm" len="sm"/>
            <a:tailEnd type="none" w="sm" len="sm"/>
          </a:ln>
        </p:spPr>
        <p:txBody>
          <a:bodyPr wrap="none" anchor="ctr"/>
          <a:lstStyle/>
          <a:p>
            <a:pPr eaLnBrk="0" hangingPunct="0"/>
            <a:r>
              <a:rPr kumimoji="1" lang="zh-CN" altLang="en-US" sz="4400" b="1">
                <a:latin typeface="微软雅黑" pitchFamily="34" charset="-122"/>
                <a:ea typeface="微软雅黑" pitchFamily="34" charset="-122"/>
                <a:cs typeface="Arial Unicode MS"/>
              </a:rPr>
              <a:t>工作教导（</a:t>
            </a:r>
            <a:r>
              <a:rPr kumimoji="1" lang="en-US" altLang="zh-CN" sz="4400" b="1">
                <a:latin typeface="微软雅黑" pitchFamily="34" charset="-122"/>
                <a:ea typeface="微软雅黑" pitchFamily="34" charset="-122"/>
                <a:cs typeface="Arial Unicode MS"/>
              </a:rPr>
              <a:t>JI</a:t>
            </a:r>
            <a:r>
              <a:rPr kumimoji="1" lang="zh-CN" altLang="en-US" sz="4400" b="1">
                <a:latin typeface="微软雅黑" pitchFamily="34" charset="-122"/>
                <a:ea typeface="微软雅黑" pitchFamily="34" charset="-122"/>
                <a:cs typeface="Arial Unicode MS"/>
              </a:rPr>
              <a:t>）四段法</a:t>
            </a:r>
          </a:p>
        </p:txBody>
      </p:sp>
      <p:sp>
        <p:nvSpPr>
          <p:cNvPr id="4" name="圆角矩形 3"/>
          <p:cNvSpPr/>
          <p:nvPr/>
        </p:nvSpPr>
        <p:spPr bwMode="auto">
          <a:xfrm>
            <a:off x="563975" y="2789244"/>
            <a:ext cx="1498090" cy="730260"/>
          </a:xfrm>
          <a:prstGeom prst="roundRect">
            <a:avLst/>
          </a:prstGeom>
          <a:solidFill>
            <a:srgbClr val="FF0000"/>
          </a:solidFill>
          <a:ln w="38100" cap="flat" cmpd="sng" algn="ctr">
            <a:noFill/>
            <a:prstDash val="solid"/>
            <a:round/>
            <a:headEnd type="none" w="med" len="med"/>
            <a:tailEnd type="stealth" w="lg" len="lg"/>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90000" tIns="46800" rIns="90000" bIns="46800" anchor="ctr"/>
          <a:lstStyle/>
          <a:p>
            <a:pPr marL="455613" indent="-455613" algn="ctr">
              <a:spcBef>
                <a:spcPct val="50000"/>
              </a:spcBef>
              <a:buSzPct val="120000"/>
              <a:buFont typeface="Wingdings" pitchFamily="2" charset="2"/>
              <a:buNone/>
              <a:defRPr/>
            </a:pPr>
            <a:r>
              <a:rPr lang="zh-CN" altLang="en-US" sz="3200" b="1" dirty="0">
                <a:latin typeface="黑体" pitchFamily="49" charset="-122"/>
                <a:ea typeface="黑体" pitchFamily="49" charset="-122"/>
              </a:rPr>
              <a:t>第一步</a:t>
            </a:r>
          </a:p>
        </p:txBody>
      </p:sp>
      <p:sp>
        <p:nvSpPr>
          <p:cNvPr id="5" name="圆角矩形 4"/>
          <p:cNvSpPr/>
          <p:nvPr/>
        </p:nvSpPr>
        <p:spPr bwMode="auto">
          <a:xfrm>
            <a:off x="382506" y="3446479"/>
            <a:ext cx="1898567" cy="1168416"/>
          </a:xfrm>
          <a:prstGeom prst="roundRect">
            <a:avLst/>
          </a:prstGeom>
          <a:solidFill>
            <a:schemeClr val="bg1"/>
          </a:solidFill>
          <a:ln w="38100" cap="flat" cmpd="sng" algn="ctr">
            <a:solidFill>
              <a:srgbClr val="FF0000"/>
            </a:solidFill>
            <a:prstDash val="solid"/>
            <a:round/>
            <a:headEnd type="none" w="med" len="med"/>
            <a:tailEnd type="stealth" w="lg" len="lg"/>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90000" tIns="46800" rIns="90000" bIns="46800" anchor="ctr"/>
          <a:lstStyle/>
          <a:p>
            <a:pPr marL="455613" indent="-455613" algn="ctr">
              <a:spcBef>
                <a:spcPct val="50000"/>
              </a:spcBef>
              <a:buSzPct val="120000"/>
            </a:pPr>
            <a:r>
              <a:rPr kumimoji="1" lang="zh-CN" altLang="en-US" sz="2400" b="1" i="1">
                <a:latin typeface="华文细黑" pitchFamily="2" charset="-122"/>
                <a:ea typeface="Arial Unicode MS"/>
                <a:cs typeface="Arial Unicode MS"/>
              </a:rPr>
              <a:t>做好受训前</a:t>
            </a:r>
          </a:p>
          <a:p>
            <a:pPr marL="455613" indent="-455613" algn="ctr">
              <a:spcBef>
                <a:spcPct val="50000"/>
              </a:spcBef>
              <a:buSzPct val="120000"/>
            </a:pPr>
            <a:r>
              <a:rPr kumimoji="1" lang="zh-CN" altLang="en-US" sz="2400" b="1" i="1">
                <a:latin typeface="华文细黑" pitchFamily="2" charset="-122"/>
                <a:ea typeface="Arial Unicode MS"/>
                <a:cs typeface="Arial Unicode MS"/>
              </a:rPr>
              <a:t>的准备</a:t>
            </a:r>
            <a:endParaRPr lang="zh-CN" altLang="en-US" sz="2400" b="1" i="1"/>
          </a:p>
        </p:txBody>
      </p:sp>
      <p:sp>
        <p:nvSpPr>
          <p:cNvPr id="6" name="圆角矩形 5"/>
          <p:cNvSpPr/>
          <p:nvPr/>
        </p:nvSpPr>
        <p:spPr bwMode="auto">
          <a:xfrm>
            <a:off x="2974592" y="2752732"/>
            <a:ext cx="1496745" cy="730260"/>
          </a:xfrm>
          <a:prstGeom prst="roundRect">
            <a:avLst/>
          </a:prstGeom>
          <a:solidFill>
            <a:srgbClr val="FFC000"/>
          </a:solidFill>
          <a:ln w="38100" cap="flat" cmpd="sng" algn="ctr">
            <a:noFill/>
            <a:prstDash val="solid"/>
            <a:round/>
            <a:headEnd type="none" w="med" len="med"/>
            <a:tailEnd type="stealth" w="lg" len="lg"/>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90000" tIns="46800" rIns="90000" bIns="46800" anchor="ctr"/>
          <a:lstStyle/>
          <a:p>
            <a:pPr marL="455613" indent="-455613" algn="ctr">
              <a:spcBef>
                <a:spcPct val="50000"/>
              </a:spcBef>
              <a:buSzPct val="120000"/>
              <a:buFont typeface="Wingdings" pitchFamily="2" charset="2"/>
              <a:buNone/>
              <a:defRPr/>
            </a:pPr>
            <a:r>
              <a:rPr lang="zh-CN" altLang="en-US" sz="3200" b="1" dirty="0">
                <a:latin typeface="黑体" pitchFamily="49" charset="-122"/>
                <a:ea typeface="黑体" pitchFamily="49" charset="-122"/>
              </a:rPr>
              <a:t>第二步</a:t>
            </a:r>
          </a:p>
        </p:txBody>
      </p:sp>
      <p:sp>
        <p:nvSpPr>
          <p:cNvPr id="7" name="圆角矩形 6"/>
          <p:cNvSpPr/>
          <p:nvPr/>
        </p:nvSpPr>
        <p:spPr bwMode="auto">
          <a:xfrm>
            <a:off x="2755521" y="3409965"/>
            <a:ext cx="1897591" cy="1168416"/>
          </a:xfrm>
          <a:prstGeom prst="roundRect">
            <a:avLst/>
          </a:prstGeom>
          <a:solidFill>
            <a:schemeClr val="bg1"/>
          </a:solidFill>
          <a:ln w="38100" cap="flat" cmpd="sng" algn="ctr">
            <a:solidFill>
              <a:srgbClr val="FFC000"/>
            </a:solidFill>
            <a:prstDash val="solid"/>
            <a:round/>
            <a:headEnd type="none" w="med" len="med"/>
            <a:tailEnd type="stealth" w="lg" len="lg"/>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90000" tIns="46800" rIns="90000" bIns="46800" anchor="ctr"/>
          <a:lstStyle/>
          <a:p>
            <a:pPr marL="455613" indent="-455613" algn="ctr">
              <a:spcBef>
                <a:spcPct val="50000"/>
              </a:spcBef>
              <a:buSzPct val="120000"/>
            </a:pPr>
            <a:r>
              <a:rPr kumimoji="1" lang="zh-CN" altLang="en-US" sz="2400" b="1" i="1">
                <a:latin typeface="华文细黑" pitchFamily="2" charset="-122"/>
                <a:ea typeface="Arial Unicode MS"/>
                <a:cs typeface="Arial Unicode MS"/>
              </a:rPr>
              <a:t>说明</a:t>
            </a:r>
          </a:p>
          <a:p>
            <a:pPr marL="455613" indent="-455613" algn="ctr">
              <a:spcBef>
                <a:spcPct val="50000"/>
              </a:spcBef>
              <a:buSzPct val="120000"/>
            </a:pPr>
            <a:r>
              <a:rPr kumimoji="1" lang="zh-CN" altLang="en-US" sz="2400" b="1" i="1">
                <a:latin typeface="华文细黑" pitchFamily="2" charset="-122"/>
                <a:ea typeface="Arial Unicode MS"/>
                <a:cs typeface="Arial Unicode MS"/>
              </a:rPr>
              <a:t>介绍操作</a:t>
            </a:r>
            <a:endParaRPr lang="zh-CN" altLang="en-US" sz="2400" b="1" i="1"/>
          </a:p>
        </p:txBody>
      </p:sp>
      <p:sp>
        <p:nvSpPr>
          <p:cNvPr id="8" name="圆角矩形 7"/>
          <p:cNvSpPr/>
          <p:nvPr/>
        </p:nvSpPr>
        <p:spPr bwMode="auto">
          <a:xfrm>
            <a:off x="5310795" y="2716218"/>
            <a:ext cx="1498091" cy="730260"/>
          </a:xfrm>
          <a:prstGeom prst="roundRect">
            <a:avLst/>
          </a:prstGeom>
          <a:solidFill>
            <a:srgbClr val="66FF33"/>
          </a:solidFill>
          <a:ln w="38100" cap="flat" cmpd="sng" algn="ctr">
            <a:noFill/>
            <a:prstDash val="solid"/>
            <a:round/>
            <a:headEnd type="none" w="med" len="med"/>
            <a:tailEnd type="stealth" w="lg" len="lg"/>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90000" tIns="46800" rIns="90000" bIns="46800" anchor="ctr"/>
          <a:lstStyle/>
          <a:p>
            <a:pPr marL="455613" indent="-455613" algn="ctr">
              <a:spcBef>
                <a:spcPct val="50000"/>
              </a:spcBef>
              <a:buSzPct val="120000"/>
              <a:buFont typeface="Wingdings" pitchFamily="2" charset="2"/>
              <a:buNone/>
              <a:defRPr/>
            </a:pPr>
            <a:r>
              <a:rPr lang="zh-CN" altLang="en-US" sz="3200" b="1" dirty="0">
                <a:latin typeface="黑体" pitchFamily="49" charset="-122"/>
                <a:ea typeface="黑体" pitchFamily="49" charset="-122"/>
              </a:rPr>
              <a:t>第三步</a:t>
            </a:r>
          </a:p>
        </p:txBody>
      </p:sp>
      <p:sp>
        <p:nvSpPr>
          <p:cNvPr id="9" name="圆角矩形 8"/>
          <p:cNvSpPr/>
          <p:nvPr/>
        </p:nvSpPr>
        <p:spPr bwMode="auto">
          <a:xfrm>
            <a:off x="5092505" y="3373453"/>
            <a:ext cx="1897701" cy="1168416"/>
          </a:xfrm>
          <a:prstGeom prst="roundRect">
            <a:avLst/>
          </a:prstGeom>
          <a:solidFill>
            <a:schemeClr val="bg1"/>
          </a:solidFill>
          <a:ln w="38100" cap="flat" cmpd="sng" algn="ctr">
            <a:solidFill>
              <a:srgbClr val="92D050"/>
            </a:solidFill>
            <a:prstDash val="solid"/>
            <a:round/>
            <a:headEnd type="none" w="med" len="med"/>
            <a:tailEnd type="stealth" w="lg" len="lg"/>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90000" tIns="46800" rIns="90000" bIns="46800" anchor="ctr"/>
          <a:lstStyle/>
          <a:p>
            <a:pPr marL="455613" indent="-455613" algn="ctr">
              <a:spcBef>
                <a:spcPct val="50000"/>
              </a:spcBef>
              <a:buSzPct val="120000"/>
            </a:pPr>
            <a:r>
              <a:rPr kumimoji="1" lang="zh-CN" altLang="en-US" sz="2400" b="1" i="1">
                <a:latin typeface="华文细黑" pitchFamily="2" charset="-122"/>
                <a:ea typeface="Arial Unicode MS"/>
                <a:cs typeface="Arial Unicode MS"/>
              </a:rPr>
              <a:t>让实习者</a:t>
            </a:r>
          </a:p>
          <a:p>
            <a:pPr marL="455613" indent="-455613" algn="ctr">
              <a:spcBef>
                <a:spcPct val="50000"/>
              </a:spcBef>
              <a:buSzPct val="120000"/>
            </a:pPr>
            <a:r>
              <a:rPr kumimoji="1" lang="zh-CN" altLang="en-US" sz="2400" b="1" i="1">
                <a:latin typeface="华文细黑" pitchFamily="2" charset="-122"/>
                <a:ea typeface="Arial Unicode MS"/>
                <a:cs typeface="Arial Unicode MS"/>
              </a:rPr>
              <a:t>实操</a:t>
            </a:r>
            <a:endParaRPr lang="zh-CN" altLang="en-US" sz="2400" b="1" i="1"/>
          </a:p>
        </p:txBody>
      </p:sp>
      <p:sp>
        <p:nvSpPr>
          <p:cNvPr id="10" name="圆角矩形 9"/>
          <p:cNvSpPr/>
          <p:nvPr/>
        </p:nvSpPr>
        <p:spPr bwMode="auto">
          <a:xfrm>
            <a:off x="7647493" y="2716218"/>
            <a:ext cx="1496842" cy="730260"/>
          </a:xfrm>
          <a:prstGeom prst="roundRect">
            <a:avLst/>
          </a:prstGeom>
          <a:solidFill>
            <a:srgbClr val="7030A0"/>
          </a:solidFill>
          <a:ln w="38100" cap="flat" cmpd="sng" algn="ctr">
            <a:noFill/>
            <a:prstDash val="solid"/>
            <a:round/>
            <a:headEnd type="none" w="med" len="med"/>
            <a:tailEnd type="stealth" w="lg" len="lg"/>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90000" tIns="46800" rIns="90000" bIns="46800" anchor="ctr"/>
          <a:lstStyle/>
          <a:p>
            <a:pPr marL="455613" indent="-455613" algn="ctr">
              <a:spcBef>
                <a:spcPct val="50000"/>
              </a:spcBef>
              <a:buSzPct val="120000"/>
              <a:buFont typeface="Wingdings" pitchFamily="2" charset="2"/>
              <a:buNone/>
              <a:defRPr/>
            </a:pPr>
            <a:r>
              <a:rPr lang="zh-CN" altLang="en-US" sz="3200" b="1" dirty="0">
                <a:latin typeface="黑体" pitchFamily="49" charset="-122"/>
                <a:ea typeface="黑体" pitchFamily="49" charset="-122"/>
              </a:rPr>
              <a:t>第四步</a:t>
            </a:r>
          </a:p>
        </p:txBody>
      </p:sp>
      <p:sp>
        <p:nvSpPr>
          <p:cNvPr id="11" name="圆角矩形 10"/>
          <p:cNvSpPr/>
          <p:nvPr/>
        </p:nvSpPr>
        <p:spPr bwMode="auto">
          <a:xfrm>
            <a:off x="7428588" y="3373453"/>
            <a:ext cx="1898568" cy="1168416"/>
          </a:xfrm>
          <a:prstGeom prst="roundRect">
            <a:avLst/>
          </a:prstGeom>
          <a:solidFill>
            <a:schemeClr val="bg1"/>
          </a:solidFill>
          <a:ln w="38100" cap="flat" cmpd="sng" algn="ctr">
            <a:solidFill>
              <a:srgbClr val="7030A0"/>
            </a:solidFill>
            <a:prstDash val="solid"/>
            <a:round/>
            <a:headEnd type="none" w="med" len="med"/>
            <a:tailEnd type="stealth" w="lg" len="lg"/>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90000" tIns="46800" rIns="90000" bIns="46800" anchor="ctr"/>
          <a:lstStyle/>
          <a:p>
            <a:pPr marL="455613" indent="-455613" algn="ctr">
              <a:spcBef>
                <a:spcPct val="50000"/>
              </a:spcBef>
              <a:buSzPct val="120000"/>
            </a:pPr>
            <a:r>
              <a:rPr kumimoji="1" lang="zh-CN" altLang="en-US" sz="2400" b="1" i="1">
                <a:latin typeface="华文细黑" pitchFamily="2" charset="-122"/>
                <a:ea typeface="Arial Unicode MS"/>
                <a:cs typeface="Arial Unicode MS"/>
              </a:rPr>
              <a:t>确认和跟进</a:t>
            </a:r>
            <a:endParaRPr lang="zh-CN" altLang="en-US" sz="2400" b="1" i="1"/>
          </a:p>
        </p:txBody>
      </p:sp>
      <p:sp>
        <p:nvSpPr>
          <p:cNvPr id="12" name="右箭头 11"/>
          <p:cNvSpPr/>
          <p:nvPr/>
        </p:nvSpPr>
        <p:spPr bwMode="auto">
          <a:xfrm>
            <a:off x="2280445" y="3044826"/>
            <a:ext cx="438547" cy="328613"/>
          </a:xfrm>
          <a:prstGeom prst="rightArrow">
            <a:avLst/>
          </a:prstGeom>
          <a:solidFill>
            <a:srgbClr val="00FFFF"/>
          </a:solidFill>
          <a:ln w="38100" cap="flat" cmpd="sng" algn="ctr">
            <a:solidFill>
              <a:srgbClr val="00FFFF"/>
            </a:solidFill>
            <a:prstDash val="solid"/>
            <a:round/>
            <a:headEnd type="none" w="med" len="med"/>
            <a:tailEnd type="stealth" w="lg" len="lg"/>
          </a:ln>
          <a:effectLst>
            <a:outerShdw dist="20000" dir="5400000" algn="ctr" rotWithShape="0">
              <a:srgbClr val="000000">
                <a:alpha val="34000"/>
              </a:srgbClr>
            </a:outerShdw>
          </a:effectLst>
        </p:spPr>
        <p:txBody>
          <a:bodyPr wrap="none" lIns="90000" tIns="46800" rIns="90000" bIns="46800" anchor="ctr"/>
          <a:lstStyle/>
          <a:p>
            <a:pPr marL="455613" indent="-455613" algn="ctr">
              <a:spcBef>
                <a:spcPct val="50000"/>
              </a:spcBef>
              <a:buSzPct val="120000"/>
              <a:buFont typeface="Wingdings" pitchFamily="2" charset="2"/>
              <a:buNone/>
              <a:defRPr/>
            </a:pPr>
            <a:endParaRPr lang="zh-CN" altLang="en-US" b="1" i="1">
              <a:latin typeface="Arial" charset="0"/>
            </a:endParaRPr>
          </a:p>
        </p:txBody>
      </p:sp>
      <p:sp>
        <p:nvSpPr>
          <p:cNvPr id="13" name="右箭头 12"/>
          <p:cNvSpPr/>
          <p:nvPr/>
        </p:nvSpPr>
        <p:spPr bwMode="auto">
          <a:xfrm>
            <a:off x="4689873" y="3008313"/>
            <a:ext cx="438546" cy="328612"/>
          </a:xfrm>
          <a:prstGeom prst="rightArrow">
            <a:avLst/>
          </a:prstGeom>
          <a:solidFill>
            <a:srgbClr val="00FFFF"/>
          </a:solidFill>
          <a:ln w="38100" cap="flat" cmpd="sng" algn="ctr">
            <a:solidFill>
              <a:srgbClr val="00FFFF"/>
            </a:solidFill>
            <a:prstDash val="solid"/>
            <a:round/>
            <a:headEnd type="none" w="med" len="med"/>
            <a:tailEnd type="stealth" w="lg" len="lg"/>
          </a:ln>
          <a:effectLst>
            <a:outerShdw dist="20000" dir="5400000" algn="ctr" rotWithShape="0">
              <a:srgbClr val="000000">
                <a:alpha val="34000"/>
              </a:srgbClr>
            </a:outerShdw>
          </a:effectLst>
        </p:spPr>
        <p:txBody>
          <a:bodyPr wrap="none" lIns="90000" tIns="46800" rIns="90000" bIns="46800" anchor="ctr"/>
          <a:lstStyle/>
          <a:p>
            <a:pPr marL="455613" indent="-455613" algn="ctr">
              <a:spcBef>
                <a:spcPct val="50000"/>
              </a:spcBef>
              <a:buSzPct val="120000"/>
              <a:buFont typeface="Wingdings" pitchFamily="2" charset="2"/>
              <a:buNone/>
              <a:defRPr/>
            </a:pPr>
            <a:endParaRPr lang="zh-CN" altLang="en-US" b="1" i="1">
              <a:latin typeface="Arial" charset="0"/>
            </a:endParaRPr>
          </a:p>
        </p:txBody>
      </p:sp>
      <p:sp>
        <p:nvSpPr>
          <p:cNvPr id="14" name="右箭头 13"/>
          <p:cNvSpPr/>
          <p:nvPr/>
        </p:nvSpPr>
        <p:spPr bwMode="auto">
          <a:xfrm>
            <a:off x="7027070" y="2971801"/>
            <a:ext cx="438547" cy="328613"/>
          </a:xfrm>
          <a:prstGeom prst="rightArrow">
            <a:avLst/>
          </a:prstGeom>
          <a:solidFill>
            <a:srgbClr val="00FFFF"/>
          </a:solidFill>
          <a:ln w="38100" cap="flat" cmpd="sng" algn="ctr">
            <a:solidFill>
              <a:srgbClr val="00FFFF"/>
            </a:solidFill>
            <a:prstDash val="solid"/>
            <a:round/>
            <a:headEnd type="none" w="med" len="med"/>
            <a:tailEnd type="stealth" w="lg" len="lg"/>
          </a:ln>
          <a:effectLst>
            <a:outerShdw dist="20000" dir="5400000" algn="ctr" rotWithShape="0">
              <a:srgbClr val="000000">
                <a:alpha val="34000"/>
              </a:srgbClr>
            </a:outerShdw>
          </a:effectLst>
        </p:spPr>
        <p:txBody>
          <a:bodyPr wrap="none" lIns="90000" tIns="46800" rIns="90000" bIns="46800" anchor="ctr"/>
          <a:lstStyle/>
          <a:p>
            <a:pPr marL="455613" indent="-455613" algn="ctr">
              <a:spcBef>
                <a:spcPct val="50000"/>
              </a:spcBef>
              <a:buSzPct val="120000"/>
              <a:buFont typeface="Wingdings" pitchFamily="2" charset="2"/>
              <a:buNone/>
              <a:defRPr/>
            </a:pPr>
            <a:endParaRPr lang="zh-CN" altLang="en-US" b="1" i="1">
              <a:latin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par>
                                <p:cTn id="16" presetID="22" presetClass="entr" presetSubtype="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par>
                                <p:cTn id="19" presetID="22" presetClass="entr" presetSubtype="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par>
                                <p:cTn id="27" presetID="22" presetClass="entr" presetSubtype="8"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par>
                                <p:cTn id="30" presetID="22" presetClass="entr" presetSubtype="8"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par>
                                <p:cTn id="38" presetID="22" presetClass="entr" presetSubtype="8"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par>
                                <p:cTn id="41" presetID="22" presetClass="entr" presetSubtype="8"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6" name="Rectangle 2"/>
          <p:cNvSpPr>
            <a:spLocks noGrp="1" noChangeArrowheads="1"/>
          </p:cNvSpPr>
          <p:nvPr>
            <p:ph type="title"/>
          </p:nvPr>
        </p:nvSpPr>
        <p:spPr>
          <a:xfrm>
            <a:off x="660400" y="1143000"/>
            <a:ext cx="6554127" cy="762000"/>
          </a:xfrm>
          <a:ln/>
        </p:spPr>
        <p:txBody>
          <a:bodyPr anchor="b"/>
          <a:lstStyle/>
          <a:p>
            <a:r>
              <a:rPr lang="zh-CN" altLang="en-US" sz="2500">
                <a:ea typeface="黑体" pitchFamily="49" charset="-122"/>
              </a:rPr>
              <a:t>第一阶段</a:t>
            </a:r>
            <a:r>
              <a:rPr lang="en-US" altLang="zh-CN" sz="2500">
                <a:ea typeface="黑体" pitchFamily="49" charset="-122"/>
              </a:rPr>
              <a:t>——</a:t>
            </a:r>
            <a:r>
              <a:rPr lang="zh-CN" altLang="en-US" sz="2500">
                <a:ea typeface="黑体" pitchFamily="49" charset="-122"/>
              </a:rPr>
              <a:t>准备</a:t>
            </a:r>
          </a:p>
        </p:txBody>
      </p:sp>
      <p:sp>
        <p:nvSpPr>
          <p:cNvPr id="794627" name="Rectangle 3" descr="Rectangle: Click to edit Master text styles&#10;Second level&#10;Third level&#10;Fourth level&#10;Fifth level"/>
          <p:cNvSpPr>
            <a:spLocks noGrp="1" noChangeArrowheads="1"/>
          </p:cNvSpPr>
          <p:nvPr>
            <p:ph type="body" sz="half" idx="1"/>
          </p:nvPr>
        </p:nvSpPr>
        <p:spPr>
          <a:xfrm>
            <a:off x="165100" y="1981200"/>
            <a:ext cx="8585200" cy="3962400"/>
          </a:xfrm>
          <a:ln/>
        </p:spPr>
        <p:txBody>
          <a:bodyPr/>
          <a:lstStyle/>
          <a:p>
            <a:r>
              <a:rPr lang="zh-CN" altLang="en-US" sz="3600" b="1">
                <a:ea typeface="黑体" pitchFamily="49" charset="-122"/>
              </a:rPr>
              <a:t>造成轻松的气氛</a:t>
            </a:r>
          </a:p>
          <a:p>
            <a:r>
              <a:rPr lang="zh-CN" altLang="en-US" sz="3600" b="1">
                <a:ea typeface="黑体" pitchFamily="49" charset="-122"/>
              </a:rPr>
              <a:t>告诉他将教导的工作名称</a:t>
            </a:r>
          </a:p>
          <a:p>
            <a:r>
              <a:rPr lang="zh-CN" altLang="en-US" sz="3600" b="1">
                <a:ea typeface="黑体" pitchFamily="49" charset="-122"/>
              </a:rPr>
              <a:t>询问他是否曾做过这些工作</a:t>
            </a:r>
          </a:p>
          <a:p>
            <a:r>
              <a:rPr lang="zh-CN" altLang="en-US" sz="3600" b="1">
                <a:ea typeface="黑体" pitchFamily="49" charset="-122"/>
              </a:rPr>
              <a:t>强调认真学习的重要</a:t>
            </a:r>
          </a:p>
          <a:p>
            <a:r>
              <a:rPr lang="zh-CN" altLang="en-US" sz="3600" b="1">
                <a:ea typeface="黑体" pitchFamily="49" charset="-122"/>
              </a:rPr>
              <a:t>调整至正确的教导位置</a:t>
            </a:r>
          </a:p>
        </p:txBody>
      </p:sp>
      <p:pic>
        <p:nvPicPr>
          <p:cNvPr id="794628" name="Picture 4" descr="会议管理图片--8"/>
          <p:cNvPicPr>
            <a:picLocks noChangeAspect="1" noChangeArrowheads="1"/>
          </p:cNvPicPr>
          <p:nvPr/>
        </p:nvPicPr>
        <p:blipFill>
          <a:blip r:embed="rId2" cstate="print">
            <a:lum contrast="18000"/>
          </a:blip>
          <a:srcRect/>
          <a:stretch>
            <a:fillRect/>
          </a:stretch>
        </p:blipFill>
        <p:spPr bwMode="auto">
          <a:xfrm>
            <a:off x="7469056" y="3581400"/>
            <a:ext cx="2397390" cy="2871788"/>
          </a:xfrm>
          <a:prstGeom prst="rect">
            <a:avLst/>
          </a:prstGeom>
          <a:noFill/>
          <a:ln w="9525">
            <a:noFill/>
            <a:miter lim="800000"/>
            <a:headEnd/>
            <a:tailEnd/>
          </a:ln>
        </p:spPr>
      </p:pic>
      <p:sp>
        <p:nvSpPr>
          <p:cNvPr id="794629" name="Rectangle 5"/>
          <p:cNvSpPr>
            <a:spLocks noChangeArrowheads="1"/>
          </p:cNvSpPr>
          <p:nvPr/>
        </p:nvSpPr>
        <p:spPr bwMode="auto">
          <a:xfrm>
            <a:off x="1238250" y="533400"/>
            <a:ext cx="6851650" cy="609600"/>
          </a:xfrm>
          <a:prstGeom prst="rect">
            <a:avLst/>
          </a:prstGeom>
          <a:noFill/>
          <a:ln w="9525">
            <a:noFill/>
            <a:miter lim="800000"/>
            <a:headEnd/>
            <a:tailEnd/>
          </a:ln>
          <a:effectLst/>
        </p:spPr>
        <p:txBody>
          <a:bodyPr lIns="91431" tIns="45716" rIns="91431" bIns="45716" anchor="b"/>
          <a:lstStyle/>
          <a:p>
            <a:pPr defTabSz="1266825"/>
            <a:r>
              <a:rPr lang="zh-CN" altLang="en-US" sz="2900" b="1">
                <a:ea typeface="黑体" pitchFamily="49" charset="-122"/>
                <a:sym typeface="Arial" pitchFamily="34" charset="0"/>
              </a:rPr>
              <a:t>正确的工作教导四阶段法</a:t>
            </a:r>
          </a:p>
        </p:txBody>
      </p:sp>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842" name="WordArt 2"/>
          <p:cNvSpPr>
            <a:spLocks noChangeArrowheads="1" noChangeShapeType="1" noTextEdit="1"/>
          </p:cNvSpPr>
          <p:nvPr/>
        </p:nvSpPr>
        <p:spPr bwMode="auto">
          <a:xfrm>
            <a:off x="3549650" y="609600"/>
            <a:ext cx="2340637" cy="457200"/>
          </a:xfrm>
          <a:prstGeom prst="rect">
            <a:avLst/>
          </a:prstGeom>
        </p:spPr>
        <p:txBody>
          <a:bodyPr wrap="none" fromWordArt="1">
            <a:prstTxWarp prst="textPlain">
              <a:avLst>
                <a:gd name="adj" fmla="val 50000"/>
              </a:avLst>
            </a:prstTxWarp>
          </a:bodyPr>
          <a:lstStyle/>
          <a:p>
            <a:pPr algn="ctr"/>
            <a:r>
              <a:rPr lang="zh-CN" altLang="en-US" sz="3600" b="1" kern="10">
                <a:ln w="12700">
                  <a:solidFill>
                    <a:srgbClr val="3333CC"/>
                  </a:solidFill>
                  <a:miter lim="800000"/>
                  <a:headEnd/>
                  <a:tailEnd/>
                </a:ln>
                <a:solidFill>
                  <a:srgbClr val="B2B2B2">
                    <a:alpha val="50000"/>
                  </a:srgbClr>
                </a:solidFill>
                <a:effectLst>
                  <a:outerShdw dist="45791" dir="2021404" algn="ctr" rotWithShape="0">
                    <a:srgbClr val="9999FF"/>
                  </a:outerShdw>
                </a:effectLst>
                <a:latin typeface="黑体"/>
                <a:ea typeface="黑体"/>
              </a:rPr>
              <a:t>工作教导准备</a:t>
            </a:r>
          </a:p>
        </p:txBody>
      </p:sp>
      <p:sp>
        <p:nvSpPr>
          <p:cNvPr id="803843" name="Text Box 3"/>
          <p:cNvSpPr txBox="1">
            <a:spLocks noChangeArrowheads="1"/>
          </p:cNvSpPr>
          <p:nvPr/>
        </p:nvSpPr>
        <p:spPr bwMode="auto">
          <a:xfrm>
            <a:off x="1403350" y="1322388"/>
            <a:ext cx="8089900" cy="3630612"/>
          </a:xfrm>
          <a:prstGeom prst="rect">
            <a:avLst/>
          </a:prstGeom>
          <a:noFill/>
          <a:ln w="9525">
            <a:noFill/>
            <a:miter lim="800000"/>
            <a:headEnd/>
            <a:tailEnd/>
          </a:ln>
        </p:spPr>
        <p:txBody>
          <a:bodyPr/>
          <a:lstStyle/>
          <a:p>
            <a:pPr eaLnBrk="0" hangingPunct="0">
              <a:lnSpc>
                <a:spcPct val="144000"/>
              </a:lnSpc>
            </a:pPr>
            <a:r>
              <a:rPr kumimoji="1" lang="zh-CN" altLang="en-US" b="1" dirty="0">
                <a:latin typeface="Times New Roman" pitchFamily="18" charset="0"/>
              </a:rPr>
              <a:t>制作训练预定表～</a:t>
            </a:r>
            <a:r>
              <a:rPr kumimoji="1" lang="zh-CN" altLang="en-US" dirty="0">
                <a:latin typeface="Times New Roman" pitchFamily="18" charset="0"/>
              </a:rPr>
              <a:t>训练谁</a:t>
            </a:r>
          </a:p>
          <a:p>
            <a:pPr algn="just" eaLnBrk="0" hangingPunct="0">
              <a:lnSpc>
                <a:spcPct val="144000"/>
              </a:lnSpc>
            </a:pPr>
            <a:r>
              <a:rPr kumimoji="1" lang="zh-CN" altLang="en-US" dirty="0">
                <a:latin typeface="Times New Roman" pitchFamily="18" charset="0"/>
              </a:rPr>
              <a:t>　　　　　　　　训练什么工作</a:t>
            </a:r>
          </a:p>
          <a:p>
            <a:pPr algn="just" eaLnBrk="0" hangingPunct="0">
              <a:lnSpc>
                <a:spcPct val="144000"/>
              </a:lnSpc>
            </a:pPr>
            <a:r>
              <a:rPr kumimoji="1" lang="zh-CN" altLang="en-US" dirty="0">
                <a:latin typeface="Times New Roman" pitchFamily="18" charset="0"/>
              </a:rPr>
              <a:t>　　　　　　　　何时训练完成</a:t>
            </a:r>
          </a:p>
          <a:p>
            <a:pPr algn="just" eaLnBrk="0" hangingPunct="0">
              <a:lnSpc>
                <a:spcPct val="144000"/>
              </a:lnSpc>
            </a:pPr>
            <a:endParaRPr kumimoji="1" lang="zh-CN" altLang="en-US" dirty="0">
              <a:latin typeface="Times New Roman" pitchFamily="18" charset="0"/>
            </a:endParaRPr>
          </a:p>
          <a:p>
            <a:pPr algn="just" eaLnBrk="0" hangingPunct="0">
              <a:lnSpc>
                <a:spcPct val="80000"/>
              </a:lnSpc>
            </a:pPr>
            <a:r>
              <a:rPr kumimoji="1" lang="zh-CN" altLang="en-US" b="1" dirty="0">
                <a:latin typeface="Times New Roman" pitchFamily="18" charset="0"/>
              </a:rPr>
              <a:t>工作分解～</a:t>
            </a:r>
            <a:r>
              <a:rPr kumimoji="1" lang="zh-CN" altLang="en-US" dirty="0">
                <a:latin typeface="Times New Roman" pitchFamily="18" charset="0"/>
              </a:rPr>
              <a:t>列举主要步骤</a:t>
            </a:r>
          </a:p>
          <a:p>
            <a:pPr algn="just" eaLnBrk="0" hangingPunct="0">
              <a:lnSpc>
                <a:spcPct val="144000"/>
              </a:lnSpc>
            </a:pPr>
            <a:r>
              <a:rPr kumimoji="1" lang="zh-CN" altLang="en-US" dirty="0">
                <a:latin typeface="Times New Roman" pitchFamily="18" charset="0"/>
              </a:rPr>
              <a:t>　　　　　选取要点</a:t>
            </a:r>
          </a:p>
          <a:p>
            <a:pPr algn="just" eaLnBrk="0" hangingPunct="0">
              <a:lnSpc>
                <a:spcPct val="144000"/>
              </a:lnSpc>
            </a:pPr>
            <a:r>
              <a:rPr kumimoji="1" lang="zh-CN" altLang="en-US" dirty="0">
                <a:latin typeface="Times New Roman" pitchFamily="18" charset="0"/>
              </a:rPr>
              <a:t>　　　　　成败、易做、安全是要点</a:t>
            </a:r>
          </a:p>
        </p:txBody>
      </p:sp>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7938" name="Object 2"/>
          <p:cNvGraphicFramePr>
            <a:graphicFrameLocks noChangeAspect="1"/>
          </p:cNvGraphicFramePr>
          <p:nvPr/>
        </p:nvGraphicFramePr>
        <p:xfrm>
          <a:off x="729192" y="12700"/>
          <a:ext cx="8721064" cy="6845300"/>
        </p:xfrm>
        <a:graphic>
          <a:graphicData uri="http://schemas.openxmlformats.org/presentationml/2006/ole">
            <p:oleObj spid="_x0000_s2134018" name="工作表" r:id="rId3" imgW="9839345" imgH="9191508" progId="">
              <p:embed/>
            </p:oleObj>
          </a:graphicData>
        </a:graphic>
      </p:graphicFrame>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7506" name="Line 2"/>
          <p:cNvSpPr>
            <a:spLocks noChangeShapeType="1"/>
          </p:cNvSpPr>
          <p:nvPr/>
        </p:nvSpPr>
        <p:spPr bwMode="auto">
          <a:xfrm>
            <a:off x="6980238" y="2708275"/>
            <a:ext cx="0" cy="215900"/>
          </a:xfrm>
          <a:prstGeom prst="line">
            <a:avLst/>
          </a:prstGeom>
          <a:noFill/>
          <a:ln w="28575">
            <a:solidFill>
              <a:schemeClr val="tx1"/>
            </a:solidFill>
            <a:round/>
            <a:headEnd/>
            <a:tailEnd type="triangle" w="med" len="med"/>
          </a:ln>
          <a:effectLst/>
        </p:spPr>
        <p:txBody>
          <a:bodyPr anchor="ctr"/>
          <a:lstStyle/>
          <a:p>
            <a:endParaRPr lang="zh-CN" altLang="en-US"/>
          </a:p>
        </p:txBody>
      </p:sp>
      <p:sp>
        <p:nvSpPr>
          <p:cNvPr id="1557507" name="AutoShape 3" descr="蓝色面巾纸"/>
          <p:cNvSpPr>
            <a:spLocks noChangeArrowheads="1"/>
          </p:cNvSpPr>
          <p:nvPr/>
        </p:nvSpPr>
        <p:spPr bwMode="auto">
          <a:xfrm>
            <a:off x="5811838" y="1773238"/>
            <a:ext cx="2420937" cy="901700"/>
          </a:xfrm>
          <a:prstGeom prst="roundRect">
            <a:avLst>
              <a:gd name="adj" fmla="val 16667"/>
            </a:avLst>
          </a:prstGeom>
          <a:blipFill dpi="0" rotWithShape="1">
            <a:blip r:embed="rId3" cstate="print"/>
            <a:srcRect/>
            <a:tile tx="0" ty="0" sx="100000" sy="100000" flip="none" algn="tl"/>
          </a:blipFill>
          <a:ln w="9525" algn="ctr">
            <a:solidFill>
              <a:schemeClr val="tx1"/>
            </a:solidFill>
            <a:round/>
            <a:headEnd/>
            <a:tailEnd/>
          </a:ln>
          <a:effectLst/>
        </p:spPr>
        <p:txBody>
          <a:bodyPr wrap="none" anchor="ctr"/>
          <a:lstStyle/>
          <a:p>
            <a:pPr>
              <a:spcBef>
                <a:spcPct val="0"/>
              </a:spcBef>
              <a:buSzTx/>
              <a:buFontTx/>
              <a:buNone/>
            </a:pPr>
            <a:r>
              <a:rPr lang="zh-CN" altLang="en-US" sz="2800" i="0">
                <a:effectLst>
                  <a:outerShdw blurRad="38100" dist="38100" dir="2700000" algn="tl">
                    <a:srgbClr val="FFFFFF"/>
                  </a:outerShdw>
                </a:effectLst>
                <a:ea typeface="楷体_GB2312" pitchFamily="49" charset="-122"/>
              </a:rPr>
              <a:t>    生产技术型    </a:t>
            </a:r>
          </a:p>
        </p:txBody>
      </p:sp>
      <p:sp>
        <p:nvSpPr>
          <p:cNvPr id="1557508" name="AutoShape 4" descr="蓝色面巾纸"/>
          <p:cNvSpPr>
            <a:spLocks noChangeArrowheads="1"/>
          </p:cNvSpPr>
          <p:nvPr/>
        </p:nvSpPr>
        <p:spPr bwMode="auto">
          <a:xfrm>
            <a:off x="5811838" y="2924175"/>
            <a:ext cx="2420937" cy="901700"/>
          </a:xfrm>
          <a:prstGeom prst="roundRect">
            <a:avLst>
              <a:gd name="adj" fmla="val 16667"/>
            </a:avLst>
          </a:prstGeom>
          <a:blipFill dpi="0" rotWithShape="1">
            <a:blip r:embed="rId3" cstate="print"/>
            <a:srcRect/>
            <a:tile tx="0" ty="0" sx="100000" sy="100000" flip="none" algn="tl"/>
          </a:blipFill>
          <a:ln w="9525" algn="ctr">
            <a:solidFill>
              <a:schemeClr val="tx1"/>
            </a:solidFill>
            <a:round/>
            <a:headEnd/>
            <a:tailEnd/>
          </a:ln>
          <a:effectLst/>
        </p:spPr>
        <p:txBody>
          <a:bodyPr wrap="none" anchor="ctr"/>
          <a:lstStyle/>
          <a:p>
            <a:pPr>
              <a:spcBef>
                <a:spcPct val="0"/>
              </a:spcBef>
              <a:buSzTx/>
              <a:buFontTx/>
              <a:buNone/>
            </a:pPr>
            <a:r>
              <a:rPr lang="zh-CN" altLang="en-US" sz="2800" i="0">
                <a:effectLst>
                  <a:outerShdw blurRad="38100" dist="38100" dir="2700000" algn="tl">
                    <a:srgbClr val="FFFFFF"/>
                  </a:outerShdw>
                </a:effectLst>
                <a:ea typeface="楷体_GB2312" pitchFamily="49" charset="-122"/>
              </a:rPr>
              <a:t>       盲目执行型        </a:t>
            </a:r>
          </a:p>
        </p:txBody>
      </p:sp>
      <p:sp>
        <p:nvSpPr>
          <p:cNvPr id="1557509" name="AutoShape 5" descr="蓝色面巾纸"/>
          <p:cNvSpPr>
            <a:spLocks noChangeArrowheads="1"/>
          </p:cNvSpPr>
          <p:nvPr/>
        </p:nvSpPr>
        <p:spPr bwMode="auto">
          <a:xfrm>
            <a:off x="5811838" y="4076700"/>
            <a:ext cx="2420937" cy="901700"/>
          </a:xfrm>
          <a:prstGeom prst="roundRect">
            <a:avLst>
              <a:gd name="adj" fmla="val 16667"/>
            </a:avLst>
          </a:prstGeom>
          <a:blipFill dpi="0" rotWithShape="1">
            <a:blip r:embed="rId3" cstate="print"/>
            <a:srcRect/>
            <a:tile tx="0" ty="0" sx="100000" sy="100000" flip="none" algn="tl"/>
          </a:blipFill>
          <a:ln w="9525" algn="ctr">
            <a:solidFill>
              <a:schemeClr val="tx1"/>
            </a:solidFill>
            <a:round/>
            <a:headEnd/>
            <a:tailEnd/>
          </a:ln>
          <a:effectLst/>
        </p:spPr>
        <p:txBody>
          <a:bodyPr wrap="none" anchor="ctr"/>
          <a:lstStyle/>
          <a:p>
            <a:pPr>
              <a:spcBef>
                <a:spcPct val="0"/>
              </a:spcBef>
              <a:buSzTx/>
              <a:buFontTx/>
              <a:buNone/>
            </a:pPr>
            <a:r>
              <a:rPr lang="zh-CN" altLang="en-US" sz="2800" i="0">
                <a:effectLst>
                  <a:outerShdw blurRad="38100" dist="38100" dir="2700000" algn="tl">
                    <a:srgbClr val="FFFFFF"/>
                  </a:outerShdw>
                </a:effectLst>
                <a:ea typeface="楷体_GB2312" pitchFamily="49" charset="-122"/>
              </a:rPr>
              <a:t>    劳动模范型     </a:t>
            </a:r>
          </a:p>
        </p:txBody>
      </p:sp>
      <p:sp>
        <p:nvSpPr>
          <p:cNvPr id="1557510" name="Line 6"/>
          <p:cNvSpPr>
            <a:spLocks noChangeShapeType="1"/>
          </p:cNvSpPr>
          <p:nvPr/>
        </p:nvSpPr>
        <p:spPr bwMode="auto">
          <a:xfrm>
            <a:off x="5241925" y="2492375"/>
            <a:ext cx="536575" cy="0"/>
          </a:xfrm>
          <a:prstGeom prst="line">
            <a:avLst/>
          </a:prstGeom>
          <a:noFill/>
          <a:ln w="28575">
            <a:solidFill>
              <a:schemeClr val="tx1"/>
            </a:solidFill>
            <a:round/>
            <a:headEnd/>
            <a:tailEnd/>
          </a:ln>
          <a:effectLst/>
        </p:spPr>
        <p:txBody>
          <a:bodyPr anchor="ctr"/>
          <a:lstStyle/>
          <a:p>
            <a:endParaRPr lang="zh-CN" altLang="en-US"/>
          </a:p>
        </p:txBody>
      </p:sp>
      <p:sp>
        <p:nvSpPr>
          <p:cNvPr id="1557511" name="Line 7"/>
          <p:cNvSpPr>
            <a:spLocks noChangeShapeType="1"/>
          </p:cNvSpPr>
          <p:nvPr/>
        </p:nvSpPr>
        <p:spPr bwMode="auto">
          <a:xfrm>
            <a:off x="5264150" y="5661025"/>
            <a:ext cx="577850" cy="0"/>
          </a:xfrm>
          <a:prstGeom prst="line">
            <a:avLst/>
          </a:prstGeom>
          <a:noFill/>
          <a:ln w="28575">
            <a:solidFill>
              <a:schemeClr val="tx1"/>
            </a:solidFill>
            <a:round/>
            <a:headEnd/>
            <a:tailEnd/>
          </a:ln>
          <a:effectLst/>
        </p:spPr>
        <p:txBody>
          <a:bodyPr anchor="ctr"/>
          <a:lstStyle/>
          <a:p>
            <a:endParaRPr lang="zh-CN" altLang="en-US"/>
          </a:p>
        </p:txBody>
      </p:sp>
      <p:sp>
        <p:nvSpPr>
          <p:cNvPr id="1557512" name="Line 8"/>
          <p:cNvSpPr>
            <a:spLocks noChangeShapeType="1"/>
          </p:cNvSpPr>
          <p:nvPr/>
        </p:nvSpPr>
        <p:spPr bwMode="auto">
          <a:xfrm>
            <a:off x="5241925" y="2492375"/>
            <a:ext cx="22225" cy="3168650"/>
          </a:xfrm>
          <a:prstGeom prst="line">
            <a:avLst/>
          </a:prstGeom>
          <a:noFill/>
          <a:ln w="28575">
            <a:solidFill>
              <a:schemeClr val="tx1"/>
            </a:solidFill>
            <a:round/>
            <a:headEnd/>
            <a:tailEnd/>
          </a:ln>
          <a:effectLst/>
        </p:spPr>
        <p:txBody>
          <a:bodyPr anchor="ctr"/>
          <a:lstStyle/>
          <a:p>
            <a:endParaRPr lang="zh-CN" altLang="en-US"/>
          </a:p>
        </p:txBody>
      </p:sp>
      <p:sp>
        <p:nvSpPr>
          <p:cNvPr id="1557513" name="AutoShape 9" descr="蓝色面巾纸"/>
          <p:cNvSpPr>
            <a:spLocks noChangeArrowheads="1"/>
          </p:cNvSpPr>
          <p:nvPr/>
        </p:nvSpPr>
        <p:spPr bwMode="auto">
          <a:xfrm>
            <a:off x="3627438" y="1989138"/>
            <a:ext cx="935037" cy="3684587"/>
          </a:xfrm>
          <a:prstGeom prst="octagon">
            <a:avLst>
              <a:gd name="adj" fmla="val 29287"/>
            </a:avLst>
          </a:prstGeom>
          <a:blipFill dpi="0" rotWithShape="1">
            <a:blip r:embed="rId3" cstate="print"/>
            <a:srcRect/>
            <a:tile tx="0" ty="0" sx="100000" sy="100000" flip="none" algn="tl"/>
          </a:blipFill>
          <a:ln w="28575" algn="ctr">
            <a:solidFill>
              <a:schemeClr val="tx1"/>
            </a:solidFill>
            <a:miter lim="800000"/>
            <a:headEnd/>
            <a:tailEnd/>
          </a:ln>
          <a:effectLst/>
        </p:spPr>
        <p:txBody>
          <a:bodyPr wrap="none" anchor="ctr"/>
          <a:lstStyle/>
          <a:p>
            <a:pPr>
              <a:spcBef>
                <a:spcPct val="0"/>
              </a:spcBef>
              <a:buSzTx/>
              <a:buFontTx/>
              <a:buNone/>
            </a:pPr>
            <a:endParaRPr lang="zh-CN" altLang="en-US" sz="2800" i="0">
              <a:effectLst>
                <a:outerShdw blurRad="38100" dist="38100" dir="2700000" algn="tl">
                  <a:srgbClr val="FFFFFF"/>
                </a:outerShdw>
              </a:effectLst>
              <a:ea typeface="楷体_GB2312" pitchFamily="49" charset="-122"/>
            </a:endParaRPr>
          </a:p>
          <a:p>
            <a:pPr>
              <a:spcBef>
                <a:spcPct val="0"/>
              </a:spcBef>
              <a:buSzTx/>
              <a:buFontTx/>
              <a:buNone/>
            </a:pPr>
            <a:r>
              <a:rPr lang="zh-CN" altLang="en-US" sz="2800" i="0">
                <a:effectLst>
                  <a:outerShdw blurRad="38100" dist="38100" dir="2700000" algn="tl">
                    <a:srgbClr val="FFFFFF"/>
                  </a:outerShdw>
                </a:effectLst>
                <a:ea typeface="楷体_GB2312" pitchFamily="49" charset="-122"/>
              </a:rPr>
              <a:t>车</a:t>
            </a:r>
          </a:p>
          <a:p>
            <a:pPr>
              <a:spcBef>
                <a:spcPct val="0"/>
              </a:spcBef>
              <a:buSzTx/>
              <a:buFontTx/>
              <a:buNone/>
            </a:pPr>
            <a:r>
              <a:rPr lang="zh-CN" altLang="en-US" sz="2800" i="0">
                <a:effectLst>
                  <a:outerShdw blurRad="38100" dist="38100" dir="2700000" algn="tl">
                    <a:srgbClr val="FFFFFF"/>
                  </a:outerShdw>
                </a:effectLst>
                <a:ea typeface="楷体_GB2312" pitchFamily="49" charset="-122"/>
              </a:rPr>
              <a:t>间</a:t>
            </a:r>
          </a:p>
          <a:p>
            <a:pPr>
              <a:spcBef>
                <a:spcPct val="0"/>
              </a:spcBef>
              <a:buSzTx/>
              <a:buFontTx/>
              <a:buNone/>
            </a:pPr>
            <a:r>
              <a:rPr lang="zh-CN" altLang="en-US" sz="2800" i="0">
                <a:effectLst>
                  <a:outerShdw blurRad="38100" dist="38100" dir="2700000" algn="tl">
                    <a:srgbClr val="FFFFFF"/>
                  </a:outerShdw>
                </a:effectLst>
                <a:ea typeface="楷体_GB2312" pitchFamily="49" charset="-122"/>
              </a:rPr>
              <a:t>管</a:t>
            </a:r>
          </a:p>
          <a:p>
            <a:pPr>
              <a:spcBef>
                <a:spcPct val="0"/>
              </a:spcBef>
              <a:buSzTx/>
              <a:buFontTx/>
              <a:buNone/>
            </a:pPr>
            <a:r>
              <a:rPr lang="zh-CN" altLang="en-US" sz="2800" i="0">
                <a:effectLst>
                  <a:outerShdw blurRad="38100" dist="38100" dir="2700000" algn="tl">
                    <a:srgbClr val="FFFFFF"/>
                  </a:outerShdw>
                </a:effectLst>
                <a:ea typeface="楷体_GB2312" pitchFamily="49" charset="-122"/>
              </a:rPr>
              <a:t>理</a:t>
            </a:r>
          </a:p>
          <a:p>
            <a:pPr>
              <a:spcBef>
                <a:spcPct val="0"/>
              </a:spcBef>
              <a:buSzTx/>
              <a:buFontTx/>
              <a:buNone/>
            </a:pPr>
            <a:r>
              <a:rPr lang="zh-CN" altLang="en-US" sz="2800" i="0">
                <a:effectLst>
                  <a:outerShdw blurRad="38100" dist="38100" dir="2700000" algn="tl">
                    <a:srgbClr val="FFFFFF"/>
                  </a:outerShdw>
                </a:effectLst>
                <a:ea typeface="楷体_GB2312" pitchFamily="49" charset="-122"/>
              </a:rPr>
              <a:t>现</a:t>
            </a:r>
          </a:p>
          <a:p>
            <a:pPr>
              <a:spcBef>
                <a:spcPct val="0"/>
              </a:spcBef>
              <a:buSzTx/>
              <a:buFontTx/>
              <a:buNone/>
            </a:pPr>
            <a:r>
              <a:rPr lang="zh-CN" altLang="en-US" sz="2800" i="0">
                <a:effectLst>
                  <a:outerShdw blurRad="38100" dist="38100" dir="2700000" algn="tl">
                    <a:srgbClr val="FFFFFF"/>
                  </a:outerShdw>
                </a:effectLst>
                <a:ea typeface="楷体_GB2312" pitchFamily="49" charset="-122"/>
              </a:rPr>
              <a:t>状</a:t>
            </a:r>
          </a:p>
          <a:p>
            <a:pPr>
              <a:spcBef>
                <a:spcPct val="0"/>
              </a:spcBef>
              <a:buSzTx/>
              <a:buFontTx/>
              <a:buNone/>
            </a:pPr>
            <a:endParaRPr lang="zh-CN" altLang="en-US" sz="2800" i="0">
              <a:effectLst>
                <a:outerShdw blurRad="38100" dist="38100" dir="2700000" algn="tl">
                  <a:srgbClr val="FFFFFF"/>
                </a:outerShdw>
              </a:effectLst>
              <a:ea typeface="楷体_GB2312" pitchFamily="49" charset="-122"/>
            </a:endParaRPr>
          </a:p>
        </p:txBody>
      </p:sp>
      <p:pic>
        <p:nvPicPr>
          <p:cNvPr id="1557514" name="Picture 10" descr="12"/>
          <p:cNvPicPr>
            <a:picLocks noChangeAspect="1" noChangeArrowheads="1"/>
          </p:cNvPicPr>
          <p:nvPr/>
        </p:nvPicPr>
        <p:blipFill>
          <a:blip r:embed="rId4" cstate="print"/>
          <a:srcRect/>
          <a:stretch>
            <a:fillRect/>
          </a:stretch>
        </p:blipFill>
        <p:spPr bwMode="auto">
          <a:xfrm>
            <a:off x="661988" y="1700213"/>
            <a:ext cx="2963862" cy="4321175"/>
          </a:xfrm>
          <a:prstGeom prst="rect">
            <a:avLst/>
          </a:prstGeom>
          <a:noFill/>
          <a:ln w="9525">
            <a:noFill/>
            <a:miter lim="800000"/>
            <a:headEnd/>
            <a:tailEnd/>
          </a:ln>
        </p:spPr>
      </p:pic>
      <p:sp>
        <p:nvSpPr>
          <p:cNvPr id="1557515" name="AutoShape 11" descr="蓝色面巾纸"/>
          <p:cNvSpPr>
            <a:spLocks noChangeArrowheads="1"/>
          </p:cNvSpPr>
          <p:nvPr/>
        </p:nvSpPr>
        <p:spPr bwMode="auto">
          <a:xfrm>
            <a:off x="5811838" y="5229225"/>
            <a:ext cx="2420937" cy="901700"/>
          </a:xfrm>
          <a:prstGeom prst="roundRect">
            <a:avLst>
              <a:gd name="adj" fmla="val 16667"/>
            </a:avLst>
          </a:prstGeom>
          <a:blipFill dpi="0" rotWithShape="1">
            <a:blip r:embed="rId3" cstate="print"/>
            <a:srcRect/>
            <a:tile tx="0" ty="0" sx="100000" sy="100000" flip="none" algn="tl"/>
          </a:blipFill>
          <a:ln w="9525" algn="ctr">
            <a:solidFill>
              <a:schemeClr val="tx1"/>
            </a:solidFill>
            <a:round/>
            <a:headEnd/>
            <a:tailEnd/>
          </a:ln>
          <a:effectLst/>
        </p:spPr>
        <p:txBody>
          <a:bodyPr wrap="none" anchor="ctr"/>
          <a:lstStyle/>
          <a:p>
            <a:pPr>
              <a:spcBef>
                <a:spcPct val="0"/>
              </a:spcBef>
              <a:buSzTx/>
              <a:buFontTx/>
              <a:buNone/>
            </a:pPr>
            <a:r>
              <a:rPr lang="zh-CN" altLang="en-US" sz="2800" i="0">
                <a:effectLst>
                  <a:outerShdw blurRad="38100" dist="38100" dir="2700000" algn="tl">
                    <a:srgbClr val="FFFFFF"/>
                  </a:outerShdw>
                </a:effectLst>
                <a:ea typeface="楷体_GB2312" pitchFamily="49" charset="-122"/>
              </a:rPr>
              <a:t>    哥儿义气型     </a:t>
            </a:r>
          </a:p>
        </p:txBody>
      </p:sp>
      <p:sp>
        <p:nvSpPr>
          <p:cNvPr id="1557516" name="Line 12"/>
          <p:cNvSpPr>
            <a:spLocks noChangeShapeType="1"/>
          </p:cNvSpPr>
          <p:nvPr/>
        </p:nvSpPr>
        <p:spPr bwMode="auto">
          <a:xfrm>
            <a:off x="6980238" y="3860800"/>
            <a:ext cx="0" cy="215900"/>
          </a:xfrm>
          <a:prstGeom prst="line">
            <a:avLst/>
          </a:prstGeom>
          <a:noFill/>
          <a:ln w="28575">
            <a:solidFill>
              <a:schemeClr val="tx1"/>
            </a:solidFill>
            <a:round/>
            <a:headEnd/>
            <a:tailEnd type="triangle" w="med" len="med"/>
          </a:ln>
          <a:effectLst/>
        </p:spPr>
        <p:txBody>
          <a:bodyPr anchor="ctr"/>
          <a:lstStyle/>
          <a:p>
            <a:endParaRPr lang="zh-CN" altLang="en-US"/>
          </a:p>
        </p:txBody>
      </p:sp>
      <p:sp>
        <p:nvSpPr>
          <p:cNvPr id="1557517" name="Line 13"/>
          <p:cNvSpPr>
            <a:spLocks noChangeShapeType="1"/>
          </p:cNvSpPr>
          <p:nvPr/>
        </p:nvSpPr>
        <p:spPr bwMode="auto">
          <a:xfrm>
            <a:off x="6980238" y="5013325"/>
            <a:ext cx="0" cy="215900"/>
          </a:xfrm>
          <a:prstGeom prst="line">
            <a:avLst/>
          </a:prstGeom>
          <a:noFill/>
          <a:ln w="28575">
            <a:solidFill>
              <a:schemeClr val="tx1"/>
            </a:solidFill>
            <a:round/>
            <a:headEnd/>
            <a:tailEnd type="triangle" w="med" len="med"/>
          </a:ln>
          <a:effectLst/>
        </p:spPr>
        <p:txBody>
          <a:bodyPr anchor="ctr"/>
          <a:lstStyle/>
          <a:p>
            <a:endParaRPr lang="zh-CN" altLang="en-US"/>
          </a:p>
        </p:txBody>
      </p:sp>
      <p:sp>
        <p:nvSpPr>
          <p:cNvPr id="1557518" name="Line 14"/>
          <p:cNvSpPr>
            <a:spLocks noChangeShapeType="1"/>
          </p:cNvSpPr>
          <p:nvPr/>
        </p:nvSpPr>
        <p:spPr bwMode="auto">
          <a:xfrm flipH="1">
            <a:off x="4562475" y="3860800"/>
            <a:ext cx="701675" cy="0"/>
          </a:xfrm>
          <a:prstGeom prst="line">
            <a:avLst/>
          </a:prstGeom>
          <a:noFill/>
          <a:ln w="57150">
            <a:solidFill>
              <a:schemeClr val="tx1"/>
            </a:solidFill>
            <a:round/>
            <a:headEnd/>
            <a:tailEnd type="triangle" w="med" len="med"/>
          </a:ln>
          <a:effectLst/>
        </p:spPr>
        <p:txBody>
          <a:bodyPr/>
          <a:lstStyle/>
          <a:p>
            <a:endParaRPr lang="zh-CN" altLang="en-US"/>
          </a:p>
        </p:txBody>
      </p:sp>
      <p:sp>
        <p:nvSpPr>
          <p:cNvPr id="1557519" name="Line 15"/>
          <p:cNvSpPr>
            <a:spLocks noChangeShapeType="1"/>
          </p:cNvSpPr>
          <p:nvPr/>
        </p:nvSpPr>
        <p:spPr bwMode="auto">
          <a:xfrm flipH="1">
            <a:off x="5264150" y="3429000"/>
            <a:ext cx="547688" cy="0"/>
          </a:xfrm>
          <a:prstGeom prst="line">
            <a:avLst/>
          </a:prstGeom>
          <a:noFill/>
          <a:ln w="28575">
            <a:solidFill>
              <a:schemeClr val="tx1"/>
            </a:solidFill>
            <a:round/>
            <a:headEnd/>
            <a:tailEnd/>
          </a:ln>
          <a:effectLst/>
        </p:spPr>
        <p:txBody>
          <a:bodyPr/>
          <a:lstStyle/>
          <a:p>
            <a:endParaRPr lang="zh-CN" altLang="en-US"/>
          </a:p>
        </p:txBody>
      </p:sp>
      <p:sp>
        <p:nvSpPr>
          <p:cNvPr id="1557520" name="Line 16"/>
          <p:cNvSpPr>
            <a:spLocks noChangeShapeType="1"/>
          </p:cNvSpPr>
          <p:nvPr/>
        </p:nvSpPr>
        <p:spPr bwMode="auto">
          <a:xfrm flipH="1">
            <a:off x="5264150" y="4508500"/>
            <a:ext cx="547688" cy="0"/>
          </a:xfrm>
          <a:prstGeom prst="line">
            <a:avLst/>
          </a:prstGeom>
          <a:noFill/>
          <a:ln w="28575">
            <a:solidFill>
              <a:schemeClr val="tx1"/>
            </a:solidFill>
            <a:round/>
            <a:headEnd/>
            <a:tailEnd/>
          </a:ln>
          <a:effectLst/>
        </p:spPr>
        <p:txBody>
          <a:bodyPr/>
          <a:lstStyle/>
          <a:p>
            <a:endParaRPr lang="zh-CN" altLang="en-US"/>
          </a:p>
        </p:txBody>
      </p:sp>
      <p:sp>
        <p:nvSpPr>
          <p:cNvPr id="1557521" name="Line 17"/>
          <p:cNvSpPr>
            <a:spLocks noChangeShapeType="1"/>
          </p:cNvSpPr>
          <p:nvPr/>
        </p:nvSpPr>
        <p:spPr bwMode="auto">
          <a:xfrm>
            <a:off x="0" y="1295400"/>
            <a:ext cx="9906000" cy="0"/>
          </a:xfrm>
          <a:prstGeom prst="line">
            <a:avLst/>
          </a:prstGeom>
          <a:noFill/>
          <a:ln w="12700">
            <a:solidFill>
              <a:schemeClr val="tx1"/>
            </a:solidFill>
            <a:round/>
            <a:headEnd/>
            <a:tailEnd/>
          </a:ln>
          <a:effectLst/>
        </p:spPr>
        <p:txBody>
          <a:bodyPr wrap="none" anchor="ctr"/>
          <a:lstStyle/>
          <a:p>
            <a:endParaRPr lang="zh-CN" altLang="en-US"/>
          </a:p>
        </p:txBody>
      </p:sp>
      <p:sp>
        <p:nvSpPr>
          <p:cNvPr id="1557522" name="Rectangle 18"/>
          <p:cNvSpPr>
            <a:spLocks noGrp="1" noChangeArrowheads="1"/>
          </p:cNvSpPr>
          <p:nvPr>
            <p:ph type="title"/>
          </p:nvPr>
        </p:nvSpPr>
        <p:spPr>
          <a:ln/>
        </p:spPr>
        <p:txBody>
          <a:bodyPr lIns="91427" tIns="45712" rIns="91427" bIns="45712"/>
          <a:lstStyle/>
          <a:p>
            <a:r>
              <a:rPr lang="zh-CN" altLang="en-US" sz="3600"/>
              <a:t>目前一部分车间管理者的现状</a:t>
            </a:r>
          </a:p>
        </p:txBody>
      </p:sp>
    </p:spTree>
  </p:cSld>
  <p:clrMapOvr>
    <a:masterClrMapping/>
  </p:clrMapOvr>
  <p:transition>
    <p:zoom dir="in"/>
    <p:sndAc>
      <p:stSnd>
        <p:snd r:embed="rId2" name="whoosh.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0" fill="hold">
                                          <p:stCondLst>
                                            <p:cond delay="0"/>
                                          </p:stCondLst>
                                        </p:cTn>
                                        <p:tgtEl>
                                          <p:spTgt spid="1557522"/>
                                        </p:tgtEl>
                                        <p:attrNameLst>
                                          <p:attrName>style.visibility</p:attrName>
                                        </p:attrNameLst>
                                      </p:cBhvr>
                                      <p:to>
                                        <p:strVal val="visible"/>
                                      </p:to>
                                    </p:set>
                                    <p:anim calcmode="lin" valueType="num">
                                      <p:cBhvr>
                                        <p:cTn id="7" dur="1000" fill="hold"/>
                                        <p:tgtEl>
                                          <p:spTgt spid="1557522"/>
                                        </p:tgtEl>
                                        <p:attrNameLst>
                                          <p:attrName>ppt_x</p:attrName>
                                        </p:attrNameLst>
                                      </p:cBhvr>
                                      <p:tavLst>
                                        <p:tav tm="0">
                                          <p:val>
                                            <p:strVal val="#ppt_x-.2"/>
                                          </p:val>
                                        </p:tav>
                                        <p:tav tm="100000">
                                          <p:val>
                                            <p:strVal val="#ppt_x"/>
                                          </p:val>
                                        </p:tav>
                                      </p:tavLst>
                                    </p:anim>
                                    <p:anim calcmode="lin" valueType="num">
                                      <p:cBhvr>
                                        <p:cTn id="8" dur="1000" fill="hold"/>
                                        <p:tgtEl>
                                          <p:spTgt spid="155752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575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752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010" name="WordArt 2"/>
          <p:cNvSpPr>
            <a:spLocks noChangeArrowheads="1" noChangeShapeType="1" noTextEdit="1"/>
          </p:cNvSpPr>
          <p:nvPr/>
        </p:nvSpPr>
        <p:spPr bwMode="auto">
          <a:xfrm>
            <a:off x="4705350" y="685800"/>
            <a:ext cx="2340637" cy="457200"/>
          </a:xfrm>
          <a:prstGeom prst="rect">
            <a:avLst/>
          </a:prstGeom>
        </p:spPr>
        <p:txBody>
          <a:bodyPr wrap="none" fromWordArt="1">
            <a:prstTxWarp prst="textPlain">
              <a:avLst>
                <a:gd name="adj" fmla="val 50000"/>
              </a:avLst>
            </a:prstTxWarp>
          </a:bodyPr>
          <a:lstStyle/>
          <a:p>
            <a:pPr algn="ctr"/>
            <a:r>
              <a:rPr lang="zh-CN" altLang="en-US" sz="3600" b="1" kern="10">
                <a:ln w="12700">
                  <a:solidFill>
                    <a:srgbClr val="3333CC"/>
                  </a:solidFill>
                  <a:miter lim="800000"/>
                  <a:headEnd/>
                  <a:tailEnd/>
                </a:ln>
                <a:solidFill>
                  <a:srgbClr val="B2B2B2">
                    <a:alpha val="50000"/>
                  </a:srgbClr>
                </a:solidFill>
                <a:effectLst>
                  <a:outerShdw dist="45791" dir="2021404" algn="ctr" rotWithShape="0">
                    <a:srgbClr val="9999FF"/>
                  </a:outerShdw>
                </a:effectLst>
                <a:latin typeface="黑体"/>
                <a:ea typeface="黑体"/>
              </a:rPr>
              <a:t>工作教导准备</a:t>
            </a:r>
          </a:p>
        </p:txBody>
      </p:sp>
      <p:sp>
        <p:nvSpPr>
          <p:cNvPr id="811011" name="Text Box 3"/>
          <p:cNvSpPr txBox="1">
            <a:spLocks noChangeArrowheads="1"/>
          </p:cNvSpPr>
          <p:nvPr/>
        </p:nvSpPr>
        <p:spPr bwMode="auto">
          <a:xfrm>
            <a:off x="1532620" y="908720"/>
            <a:ext cx="7021909" cy="5535613"/>
          </a:xfrm>
          <a:prstGeom prst="rect">
            <a:avLst/>
          </a:prstGeom>
          <a:noFill/>
          <a:ln w="9525">
            <a:noFill/>
            <a:miter lim="800000"/>
            <a:headEnd/>
            <a:tailEnd/>
          </a:ln>
        </p:spPr>
        <p:txBody>
          <a:bodyPr/>
          <a:lstStyle/>
          <a:p>
            <a:pPr eaLnBrk="0" hangingPunct="0">
              <a:lnSpc>
                <a:spcPct val="144000"/>
              </a:lnSpc>
            </a:pPr>
            <a:endParaRPr kumimoji="1" lang="zh-CN" altLang="en-US" sz="2000" dirty="0">
              <a:latin typeface="Times New Roman" pitchFamily="18" charset="0"/>
            </a:endParaRPr>
          </a:p>
          <a:p>
            <a:pPr algn="just" eaLnBrk="0" hangingPunct="0">
              <a:lnSpc>
                <a:spcPct val="80000"/>
              </a:lnSpc>
            </a:pPr>
            <a:r>
              <a:rPr kumimoji="1" lang="zh-CN" altLang="en-US" sz="2000" b="1" dirty="0">
                <a:latin typeface="Times New Roman" pitchFamily="18" charset="0"/>
              </a:rPr>
              <a:t>制作训练预定表～</a:t>
            </a:r>
            <a:r>
              <a:rPr kumimoji="1" lang="zh-CN" altLang="en-US" sz="2000" dirty="0">
                <a:latin typeface="Times New Roman" pitchFamily="18" charset="0"/>
              </a:rPr>
              <a:t>训练谁</a:t>
            </a:r>
          </a:p>
          <a:p>
            <a:pPr algn="just" eaLnBrk="0" hangingPunct="0">
              <a:lnSpc>
                <a:spcPct val="144000"/>
              </a:lnSpc>
            </a:pPr>
            <a:r>
              <a:rPr kumimoji="1" lang="zh-CN" altLang="en-US" sz="2000" dirty="0">
                <a:latin typeface="Times New Roman" pitchFamily="18" charset="0"/>
              </a:rPr>
              <a:t>　　　　　　　　训练什么工作</a:t>
            </a:r>
          </a:p>
          <a:p>
            <a:pPr algn="just" eaLnBrk="0" hangingPunct="0">
              <a:lnSpc>
                <a:spcPct val="144000"/>
              </a:lnSpc>
            </a:pPr>
            <a:r>
              <a:rPr kumimoji="1" lang="zh-CN" altLang="en-US" sz="2000" dirty="0">
                <a:latin typeface="Times New Roman" pitchFamily="18" charset="0"/>
              </a:rPr>
              <a:t>　　　　　　　　何时训练完</a:t>
            </a:r>
            <a:r>
              <a:rPr kumimoji="1" lang="zh-CN" altLang="en-US" sz="2000" dirty="0" smtClean="0">
                <a:latin typeface="Times New Roman" pitchFamily="18" charset="0"/>
              </a:rPr>
              <a:t>成</a:t>
            </a:r>
            <a:endParaRPr kumimoji="1" lang="zh-CN" altLang="en-US" sz="2000" dirty="0">
              <a:latin typeface="Times New Roman" pitchFamily="18" charset="0"/>
            </a:endParaRPr>
          </a:p>
          <a:p>
            <a:pPr algn="just" eaLnBrk="0" hangingPunct="0">
              <a:lnSpc>
                <a:spcPct val="80000"/>
              </a:lnSpc>
            </a:pPr>
            <a:r>
              <a:rPr kumimoji="1" lang="zh-CN" altLang="en-US" sz="2000" b="1" dirty="0">
                <a:latin typeface="Times New Roman" pitchFamily="18" charset="0"/>
              </a:rPr>
              <a:t>工作分解～</a:t>
            </a:r>
            <a:r>
              <a:rPr kumimoji="1" lang="zh-CN" altLang="en-US" sz="2000" dirty="0">
                <a:latin typeface="Times New Roman" pitchFamily="18" charset="0"/>
              </a:rPr>
              <a:t>列举主要步骤</a:t>
            </a:r>
          </a:p>
          <a:p>
            <a:pPr algn="just" eaLnBrk="0" hangingPunct="0">
              <a:lnSpc>
                <a:spcPct val="144000"/>
              </a:lnSpc>
            </a:pPr>
            <a:r>
              <a:rPr kumimoji="1" lang="zh-CN" altLang="en-US" sz="2000" dirty="0">
                <a:latin typeface="Times New Roman" pitchFamily="18" charset="0"/>
              </a:rPr>
              <a:t>　　　　　选取要点</a:t>
            </a:r>
          </a:p>
          <a:p>
            <a:pPr algn="just" eaLnBrk="0" hangingPunct="0">
              <a:lnSpc>
                <a:spcPct val="144000"/>
              </a:lnSpc>
            </a:pPr>
            <a:r>
              <a:rPr kumimoji="1" lang="zh-CN" altLang="en-US" sz="2000" dirty="0">
                <a:latin typeface="Times New Roman" pitchFamily="18" charset="0"/>
              </a:rPr>
              <a:t>　　　　　成败、易做、安全是要</a:t>
            </a:r>
            <a:r>
              <a:rPr kumimoji="1" lang="zh-CN" altLang="en-US" sz="2000" dirty="0" smtClean="0">
                <a:latin typeface="Times New Roman" pitchFamily="18" charset="0"/>
              </a:rPr>
              <a:t>点</a:t>
            </a:r>
            <a:endParaRPr kumimoji="1" lang="zh-CN" altLang="en-US" sz="2000" dirty="0">
              <a:latin typeface="Times New Roman" pitchFamily="18" charset="0"/>
            </a:endParaRPr>
          </a:p>
          <a:p>
            <a:pPr algn="just" eaLnBrk="0" hangingPunct="0">
              <a:lnSpc>
                <a:spcPct val="144000"/>
              </a:lnSpc>
            </a:pPr>
            <a:r>
              <a:rPr kumimoji="1" lang="zh-CN" altLang="en-US" sz="2000" b="1" dirty="0">
                <a:latin typeface="Times New Roman" pitchFamily="18" charset="0"/>
              </a:rPr>
              <a:t>准备需要的东西～</a:t>
            </a:r>
            <a:r>
              <a:rPr kumimoji="1" lang="zh-CN" altLang="en-US" sz="2000" dirty="0">
                <a:latin typeface="Times New Roman" pitchFamily="18" charset="0"/>
              </a:rPr>
              <a:t>设备、工具、材料及其他需要</a:t>
            </a:r>
            <a:r>
              <a:rPr kumimoji="1" lang="zh-CN" altLang="en-US" sz="2000" dirty="0" smtClean="0">
                <a:latin typeface="Times New Roman" pitchFamily="18" charset="0"/>
              </a:rPr>
              <a:t>的</a:t>
            </a:r>
            <a:endParaRPr kumimoji="1" lang="zh-CN" altLang="en-US" sz="2000" dirty="0">
              <a:latin typeface="Times New Roman" pitchFamily="18" charset="0"/>
            </a:endParaRPr>
          </a:p>
          <a:p>
            <a:pPr algn="just" eaLnBrk="0" hangingPunct="0">
              <a:lnSpc>
                <a:spcPct val="144000"/>
              </a:lnSpc>
            </a:pPr>
            <a:r>
              <a:rPr kumimoji="1" lang="zh-CN" altLang="en-US" sz="2000" b="1" dirty="0">
                <a:latin typeface="Times New Roman" pitchFamily="18" charset="0"/>
              </a:rPr>
              <a:t>整理工作场所～</a:t>
            </a:r>
            <a:r>
              <a:rPr kumimoji="1" lang="zh-CN" altLang="en-US" sz="2000" dirty="0">
                <a:latin typeface="Times New Roman" pitchFamily="18" charset="0"/>
              </a:rPr>
              <a:t>经常保持工作场所的整洁　　</a:t>
            </a:r>
            <a:endParaRPr kumimoji="1" lang="zh-CN" altLang="en-US" sz="2000" b="1" dirty="0">
              <a:latin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8" name="Rectangle 2"/>
          <p:cNvSpPr>
            <a:spLocks noGrp="1" noChangeArrowheads="1"/>
          </p:cNvSpPr>
          <p:nvPr>
            <p:ph type="title"/>
          </p:nvPr>
        </p:nvSpPr>
        <p:spPr>
          <a:xfrm>
            <a:off x="1520296" y="579439"/>
            <a:ext cx="5634038" cy="331787"/>
          </a:xfrm>
          <a:ln/>
        </p:spPr>
        <p:txBody>
          <a:bodyPr anchor="b"/>
          <a:lstStyle/>
          <a:p>
            <a:r>
              <a:rPr lang="zh-TW" altLang="en-US">
                <a:ea typeface="黑体" pitchFamily="49" charset="-122"/>
              </a:rPr>
              <a:t>第二阶段</a:t>
            </a:r>
            <a:r>
              <a:rPr lang="en-US">
                <a:ea typeface="黑体" pitchFamily="49" charset="-122"/>
              </a:rPr>
              <a:t>——</a:t>
            </a:r>
            <a:r>
              <a:rPr lang="zh-TW" altLang="en-US">
                <a:ea typeface="黑体" pitchFamily="49" charset="-122"/>
              </a:rPr>
              <a:t>示范</a:t>
            </a:r>
            <a:endParaRPr lang="zh-CN" altLang="en-US">
              <a:ea typeface="黑体" pitchFamily="49" charset="-122"/>
            </a:endParaRPr>
          </a:p>
        </p:txBody>
      </p:sp>
      <p:sp>
        <p:nvSpPr>
          <p:cNvPr id="813059" name="Rectangle 3" descr="Rectangle: Click to edit Master text styles&#10;Second level&#10;Third level&#10;Fourth level&#10;Fifth level"/>
          <p:cNvSpPr>
            <a:spLocks noGrp="1" noChangeArrowheads="1"/>
          </p:cNvSpPr>
          <p:nvPr>
            <p:ph type="body" idx="1"/>
          </p:nvPr>
        </p:nvSpPr>
        <p:spPr>
          <a:xfrm>
            <a:off x="247650" y="1981200"/>
            <a:ext cx="9206045" cy="2971800"/>
          </a:xfrm>
          <a:ln/>
        </p:spPr>
        <p:txBody>
          <a:bodyPr/>
          <a:lstStyle/>
          <a:p>
            <a:r>
              <a:rPr lang="zh-CN" altLang="en-US" sz="2300" b="1" dirty="0">
                <a:ea typeface="黑体" pitchFamily="49" charset="-122"/>
              </a:rPr>
              <a:t>一面做给他看、一面将每一步骤讲给他听</a:t>
            </a:r>
          </a:p>
          <a:p>
            <a:r>
              <a:rPr lang="zh-CN" altLang="en-US" sz="2300" b="1" dirty="0">
                <a:ea typeface="黑体" pitchFamily="49" charset="-122"/>
              </a:rPr>
              <a:t>一面做给他看、一面将每一步骤的要点讲给他听</a:t>
            </a:r>
          </a:p>
          <a:p>
            <a:r>
              <a:rPr lang="zh-CN" altLang="en-US" sz="2300" b="1" dirty="0">
                <a:ea typeface="黑体" pitchFamily="49" charset="-122"/>
              </a:rPr>
              <a:t>一面做给他看、一面将要点的理由讲给他听</a:t>
            </a:r>
          </a:p>
          <a:p>
            <a:r>
              <a:rPr lang="zh-CN" altLang="en-US" sz="2300" b="1" dirty="0">
                <a:ea typeface="黑体" pitchFamily="49" charset="-122"/>
              </a:rPr>
              <a:t>耐心地解答问题</a:t>
            </a:r>
          </a:p>
        </p:txBody>
      </p:sp>
    </p:spTree>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082" name="Rectangle 2"/>
          <p:cNvSpPr>
            <a:spLocks noGrp="1" noChangeArrowheads="1"/>
          </p:cNvSpPr>
          <p:nvPr>
            <p:ph type="title"/>
          </p:nvPr>
        </p:nvSpPr>
        <p:spPr>
          <a:xfrm>
            <a:off x="1955404" y="541339"/>
            <a:ext cx="4517892" cy="377825"/>
          </a:xfrm>
          <a:ln/>
        </p:spPr>
        <p:txBody>
          <a:bodyPr anchor="b"/>
          <a:lstStyle/>
          <a:p>
            <a:r>
              <a:rPr lang="zh-CN" altLang="en-US" sz="2900">
                <a:ea typeface="黑体" pitchFamily="49" charset="-122"/>
              </a:rPr>
              <a:t>第三阶段</a:t>
            </a:r>
            <a:r>
              <a:rPr lang="en-US" altLang="zh-CN" sz="2900">
                <a:ea typeface="黑体" pitchFamily="49" charset="-122"/>
              </a:rPr>
              <a:t>——</a:t>
            </a:r>
            <a:r>
              <a:rPr lang="zh-CN" altLang="en-US" sz="2900">
                <a:ea typeface="黑体" pitchFamily="49" charset="-122"/>
              </a:rPr>
              <a:t>实作</a:t>
            </a:r>
          </a:p>
        </p:txBody>
      </p:sp>
      <p:sp>
        <p:nvSpPr>
          <p:cNvPr id="814083" name="Rectangle 3" descr="Rectangle: Click to edit Master text styles&#10;Second level&#10;Third level&#10;Fourth level&#10;Fifth level"/>
          <p:cNvSpPr>
            <a:spLocks noGrp="1" noChangeArrowheads="1"/>
          </p:cNvSpPr>
          <p:nvPr>
            <p:ph type="body" idx="1"/>
          </p:nvPr>
        </p:nvSpPr>
        <p:spPr>
          <a:xfrm>
            <a:off x="247650" y="1524000"/>
            <a:ext cx="8997950" cy="4114800"/>
          </a:xfrm>
          <a:ln/>
        </p:spPr>
        <p:txBody>
          <a:bodyPr/>
          <a:lstStyle/>
          <a:p>
            <a:r>
              <a:rPr lang="zh-CN" altLang="en-US" sz="3200" b="1">
                <a:ea typeface="黑体" pitchFamily="49" charset="-122"/>
              </a:rPr>
              <a:t>让他做做看</a:t>
            </a:r>
            <a:r>
              <a:rPr lang="en-US" altLang="zh-CN" sz="3200" b="1">
                <a:ea typeface="黑体" pitchFamily="49" charset="-122"/>
              </a:rPr>
              <a:t>——</a:t>
            </a:r>
            <a:r>
              <a:rPr lang="zh-CN" altLang="en-US" sz="3200" b="1">
                <a:ea typeface="黑体" pitchFamily="49" charset="-122"/>
              </a:rPr>
              <a:t>改正错误</a:t>
            </a:r>
          </a:p>
          <a:p>
            <a:r>
              <a:rPr lang="zh-CN" altLang="en-US" sz="3200" b="1">
                <a:ea typeface="黑体" pitchFamily="49" charset="-122"/>
              </a:rPr>
              <a:t>请他做一遍说出主要步骤</a:t>
            </a:r>
          </a:p>
          <a:p>
            <a:r>
              <a:rPr lang="zh-CN" altLang="en-US" sz="3200" b="1">
                <a:ea typeface="黑体" pitchFamily="49" charset="-122"/>
              </a:rPr>
              <a:t>请他再做一遍同时说出要点</a:t>
            </a:r>
          </a:p>
          <a:p>
            <a:r>
              <a:rPr lang="zh-CN" altLang="en-US" sz="3200" b="1">
                <a:ea typeface="黑体" pitchFamily="49" charset="-122"/>
              </a:rPr>
              <a:t>请他再做一遍同时说出要点的理由</a:t>
            </a:r>
          </a:p>
          <a:p>
            <a:r>
              <a:rPr lang="zh-CN" altLang="en-US" sz="3200" b="1">
                <a:ea typeface="黑体" pitchFamily="49" charset="-122"/>
              </a:rPr>
              <a:t>鼓励并确认已彻底了解</a:t>
            </a:r>
          </a:p>
        </p:txBody>
      </p:sp>
    </p:spTree>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106" name="Rectangle 2"/>
          <p:cNvSpPr>
            <a:spLocks noGrp="1" noChangeArrowheads="1"/>
          </p:cNvSpPr>
          <p:nvPr>
            <p:ph type="title"/>
          </p:nvPr>
        </p:nvSpPr>
        <p:spPr>
          <a:xfrm>
            <a:off x="2204773" y="579439"/>
            <a:ext cx="4471458" cy="331787"/>
          </a:xfrm>
          <a:ln/>
        </p:spPr>
        <p:txBody>
          <a:bodyPr anchor="b"/>
          <a:lstStyle/>
          <a:p>
            <a:r>
              <a:rPr lang="zh-CN" altLang="en-US" sz="2900">
                <a:ea typeface="黑体" pitchFamily="49" charset="-122"/>
              </a:rPr>
              <a:t>第四阶段</a:t>
            </a:r>
            <a:r>
              <a:rPr lang="en-US" altLang="zh-CN" sz="2900">
                <a:ea typeface="黑体" pitchFamily="49" charset="-122"/>
              </a:rPr>
              <a:t>——</a:t>
            </a:r>
            <a:r>
              <a:rPr lang="zh-CN" altLang="en-US" sz="2900">
                <a:ea typeface="黑体" pitchFamily="49" charset="-122"/>
              </a:rPr>
              <a:t>上线</a:t>
            </a:r>
          </a:p>
        </p:txBody>
      </p:sp>
      <p:sp>
        <p:nvSpPr>
          <p:cNvPr id="815107" name="Rectangle 3" descr="Rectangle: Click to edit Master text styles&#10;Second level&#10;Third level&#10;Fourth level&#10;Fifth level"/>
          <p:cNvSpPr>
            <a:spLocks noGrp="1" noChangeArrowheads="1"/>
          </p:cNvSpPr>
          <p:nvPr>
            <p:ph type="body" sz="half" idx="1"/>
          </p:nvPr>
        </p:nvSpPr>
        <p:spPr>
          <a:xfrm>
            <a:off x="662120" y="1143000"/>
            <a:ext cx="5198930" cy="4114800"/>
          </a:xfrm>
          <a:ln/>
        </p:spPr>
        <p:txBody>
          <a:bodyPr/>
          <a:lstStyle/>
          <a:p>
            <a:r>
              <a:rPr lang="zh-CN" altLang="en-US" sz="4000" b="1">
                <a:ea typeface="黑体" pitchFamily="49" charset="-122"/>
              </a:rPr>
              <a:t>请他加入工作</a:t>
            </a:r>
          </a:p>
          <a:p>
            <a:r>
              <a:rPr lang="zh-CN" altLang="en-US" sz="4000" b="1">
                <a:ea typeface="黑体" pitchFamily="49" charset="-122"/>
              </a:rPr>
              <a:t>指定协助他的人</a:t>
            </a:r>
          </a:p>
          <a:p>
            <a:r>
              <a:rPr lang="zh-CN" altLang="en-US" sz="4000" b="1">
                <a:ea typeface="黑体" pitchFamily="49" charset="-122"/>
              </a:rPr>
              <a:t>常常检查与指导</a:t>
            </a:r>
          </a:p>
          <a:p>
            <a:r>
              <a:rPr lang="zh-CN" altLang="en-US" sz="4000" b="1">
                <a:ea typeface="黑体" pitchFamily="49" charset="-122"/>
              </a:rPr>
              <a:t>鼓励发问</a:t>
            </a:r>
          </a:p>
          <a:p>
            <a:r>
              <a:rPr lang="zh-CN" altLang="en-US" sz="4000" b="1">
                <a:ea typeface="黑体" pitchFamily="49" charset="-122"/>
              </a:rPr>
              <a:t>逐渐减少指导</a:t>
            </a:r>
          </a:p>
        </p:txBody>
      </p:sp>
      <p:pic>
        <p:nvPicPr>
          <p:cNvPr id="815108" name="Picture 4" descr="PE01561_"/>
          <p:cNvPicPr>
            <a:picLocks noChangeAspect="1" noChangeArrowheads="1"/>
          </p:cNvPicPr>
          <p:nvPr/>
        </p:nvPicPr>
        <p:blipFill>
          <a:blip r:embed="rId2" cstate="print"/>
          <a:srcRect/>
          <a:stretch>
            <a:fillRect/>
          </a:stretch>
        </p:blipFill>
        <p:spPr bwMode="auto">
          <a:xfrm>
            <a:off x="4720829" y="3681414"/>
            <a:ext cx="5185171" cy="317658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178" name="Rectangle 2"/>
          <p:cNvSpPr>
            <a:spLocks noGrp="1" noChangeArrowheads="1"/>
          </p:cNvSpPr>
          <p:nvPr>
            <p:ph type="title"/>
          </p:nvPr>
        </p:nvSpPr>
        <p:spPr>
          <a:xfrm>
            <a:off x="1831579" y="579438"/>
            <a:ext cx="5623719" cy="266700"/>
          </a:xfrm>
          <a:ln/>
        </p:spPr>
        <p:txBody>
          <a:bodyPr/>
          <a:lstStyle/>
          <a:p>
            <a:r>
              <a:rPr lang="zh-TW" altLang="en-US" sz="2900">
                <a:solidFill>
                  <a:srgbClr val="660066"/>
                </a:solidFill>
                <a:latin typeface="黑体" pitchFamily="49" charset="-122"/>
                <a:ea typeface="黑体" pitchFamily="49" charset="-122"/>
              </a:rPr>
              <a:t>工作教</a:t>
            </a:r>
            <a:r>
              <a:rPr lang="zh-CN" altLang="en-US" sz="2900">
                <a:solidFill>
                  <a:srgbClr val="660066"/>
                </a:solidFill>
                <a:latin typeface="黑体" pitchFamily="49" charset="-122"/>
                <a:ea typeface="黑体" pitchFamily="49" charset="-122"/>
              </a:rPr>
              <a:t>导应</a:t>
            </a:r>
            <a:r>
              <a:rPr lang="zh-TW" altLang="en-US" sz="2900">
                <a:solidFill>
                  <a:srgbClr val="660066"/>
                </a:solidFill>
                <a:latin typeface="黑体" pitchFamily="49" charset="-122"/>
                <a:ea typeface="黑体" pitchFamily="49" charset="-122"/>
              </a:rPr>
              <a:t>有的理念</a:t>
            </a:r>
            <a:endParaRPr lang="zh-CN" altLang="en-US" sz="2900">
              <a:solidFill>
                <a:srgbClr val="660066"/>
              </a:solidFill>
              <a:latin typeface="黑体" pitchFamily="49" charset="-122"/>
              <a:ea typeface="黑体" pitchFamily="49" charset="-122"/>
            </a:endParaRPr>
          </a:p>
        </p:txBody>
      </p:sp>
      <p:sp>
        <p:nvSpPr>
          <p:cNvPr id="818179" name="Rectangle 3"/>
          <p:cNvSpPr>
            <a:spLocks noChangeArrowheads="1"/>
          </p:cNvSpPr>
          <p:nvPr/>
        </p:nvSpPr>
        <p:spPr bwMode="auto">
          <a:xfrm>
            <a:off x="722313" y="1693863"/>
            <a:ext cx="8230923" cy="522287"/>
          </a:xfrm>
          <a:prstGeom prst="rect">
            <a:avLst/>
          </a:prstGeom>
          <a:noFill/>
          <a:ln w="9525">
            <a:noFill/>
            <a:miter lim="800000"/>
            <a:headEnd/>
            <a:tailEnd/>
          </a:ln>
          <a:effectLst/>
        </p:spPr>
        <p:txBody>
          <a:bodyPr lIns="94852" tIns="47427" rIns="94852" bIns="47427">
            <a:spAutoFit/>
          </a:bodyPr>
          <a:lstStyle/>
          <a:p>
            <a:pPr defTabSz="947738"/>
            <a:r>
              <a:rPr lang="zh-TW" altLang="en-US" sz="2800" b="1">
                <a:solidFill>
                  <a:srgbClr val="EA3612"/>
                </a:solidFill>
                <a:latin typeface="黑体" pitchFamily="49" charset="-122"/>
                <a:ea typeface="黑体" pitchFamily="49" charset="-122"/>
              </a:rPr>
              <a:t>学</a:t>
            </a:r>
            <a:r>
              <a:rPr lang="zh-CN" altLang="en-US" sz="2800" b="1">
                <a:solidFill>
                  <a:srgbClr val="EA3612"/>
                </a:solidFill>
                <a:latin typeface="黑体" pitchFamily="49" charset="-122"/>
                <a:ea typeface="黑体" pitchFamily="49" charset="-122"/>
              </a:rPr>
              <a:t>习者没有学会，是教导者没有教好！</a:t>
            </a:r>
          </a:p>
        </p:txBody>
      </p:sp>
      <p:sp>
        <p:nvSpPr>
          <p:cNvPr id="818180" name="Text Box 4"/>
          <p:cNvSpPr txBox="1">
            <a:spLocks noChangeArrowheads="1"/>
          </p:cNvSpPr>
          <p:nvPr/>
        </p:nvSpPr>
        <p:spPr bwMode="auto">
          <a:xfrm>
            <a:off x="2178977" y="4191001"/>
            <a:ext cx="6818973" cy="1192213"/>
          </a:xfrm>
          <a:prstGeom prst="rect">
            <a:avLst/>
          </a:prstGeom>
          <a:noFill/>
          <a:ln w="9525">
            <a:noFill/>
            <a:miter lim="800000"/>
            <a:headEnd/>
            <a:tailEnd/>
          </a:ln>
          <a:effectLst/>
        </p:spPr>
        <p:txBody>
          <a:bodyPr lIns="94852" tIns="47427" rIns="94852" bIns="47427">
            <a:spAutoFit/>
          </a:bodyPr>
          <a:lstStyle/>
          <a:p>
            <a:pPr defTabSz="947738">
              <a:spcBef>
                <a:spcPct val="50000"/>
              </a:spcBef>
            </a:pPr>
            <a:r>
              <a:rPr lang="zh-CN" altLang="en-US" sz="7200" b="1">
                <a:latin typeface="Times New Roman" pitchFamily="18" charset="0"/>
                <a:ea typeface="隶书" pitchFamily="49" charset="-122"/>
              </a:rPr>
              <a:t>让别人成功！</a:t>
            </a:r>
          </a:p>
        </p:txBody>
      </p:sp>
      <p:sp>
        <p:nvSpPr>
          <p:cNvPr id="818181" name="Text Box 5"/>
          <p:cNvSpPr txBox="1">
            <a:spLocks noChangeArrowheads="1"/>
          </p:cNvSpPr>
          <p:nvPr/>
        </p:nvSpPr>
        <p:spPr bwMode="auto">
          <a:xfrm>
            <a:off x="584729" y="3141663"/>
            <a:ext cx="5035550" cy="857250"/>
          </a:xfrm>
          <a:prstGeom prst="rect">
            <a:avLst/>
          </a:prstGeom>
          <a:noFill/>
          <a:ln w="9525">
            <a:noFill/>
            <a:miter lim="800000"/>
            <a:headEnd/>
            <a:tailEnd/>
          </a:ln>
          <a:effectLst/>
        </p:spPr>
        <p:txBody>
          <a:bodyPr lIns="94852" tIns="47427" rIns="94852" bIns="47427">
            <a:spAutoFit/>
          </a:bodyPr>
          <a:lstStyle/>
          <a:p>
            <a:pPr defTabSz="947738">
              <a:spcBef>
                <a:spcPct val="50000"/>
              </a:spcBef>
            </a:pPr>
            <a:r>
              <a:rPr lang="zh-CN" altLang="en-US" sz="5000" b="1">
                <a:latin typeface="Times New Roman" pitchFamily="18" charset="0"/>
                <a:ea typeface="隶书" pitchFamily="49" charset="-122"/>
              </a:rPr>
              <a:t>请谨记：</a:t>
            </a:r>
          </a:p>
        </p:txBody>
      </p:sp>
      <p:pic>
        <p:nvPicPr>
          <p:cNvPr id="818182" name="Picture 6" descr="Line2"/>
          <p:cNvPicPr>
            <a:picLocks noChangeAspect="1" noChangeArrowheads="1"/>
          </p:cNvPicPr>
          <p:nvPr/>
        </p:nvPicPr>
        <p:blipFill>
          <a:blip r:embed="rId2" cstate="print"/>
          <a:srcRect/>
          <a:stretch>
            <a:fillRect/>
          </a:stretch>
        </p:blipFill>
        <p:spPr bwMode="auto">
          <a:xfrm>
            <a:off x="0" y="5867400"/>
            <a:ext cx="9906000" cy="101758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1074" name="标题 3"/>
          <p:cNvSpPr>
            <a:spLocks noGrp="1"/>
          </p:cNvSpPr>
          <p:nvPr>
            <p:ph type="ctrTitle" idx="4294967295"/>
          </p:nvPr>
        </p:nvSpPr>
        <p:spPr>
          <a:xfrm>
            <a:off x="742950" y="2714625"/>
            <a:ext cx="8420100" cy="1471613"/>
          </a:xfrm>
        </p:spPr>
        <p:txBody>
          <a:bodyPr lIns="91386" tIns="45690" rIns="91386" bIns="45690"/>
          <a:lstStyle/>
          <a:p>
            <a:pPr algn="ctr"/>
            <a:r>
              <a:rPr lang="zh-CN" altLang="en-US" dirty="0"/>
              <a:t>   </a:t>
            </a:r>
            <a:r>
              <a:rPr lang="zh-CN" altLang="en-US" dirty="0" smtClean="0"/>
              <a:t>第四部</a:t>
            </a:r>
            <a:r>
              <a:rPr lang="zh-CN" altLang="en-US" dirty="0"/>
              <a:t>分：</a:t>
            </a:r>
            <a:br>
              <a:rPr lang="zh-CN" altLang="en-US" dirty="0"/>
            </a:br>
            <a:r>
              <a:rPr lang="zh-CN" altLang="en-US" dirty="0"/>
              <a:t/>
            </a:r>
            <a:br>
              <a:rPr lang="zh-CN" altLang="en-US" dirty="0"/>
            </a:br>
            <a:r>
              <a:rPr lang="zh-CN" altLang="en-US" dirty="0" smtClean="0"/>
              <a:t>如何做个杰出的锄头</a:t>
            </a:r>
            <a:r>
              <a:rPr lang="zh-CN" altLang="en-US" dirty="0"/>
              <a:t/>
            </a:r>
            <a:br>
              <a:rPr lang="zh-CN" altLang="en-US" dirty="0"/>
            </a:br>
            <a:endParaRPr lang="zh-CN" alt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11074"/>
                                        </p:tgtEl>
                                        <p:attrNameLst>
                                          <p:attrName>style.visibility</p:attrName>
                                        </p:attrNameLst>
                                      </p:cBhvr>
                                      <p:to>
                                        <p:strVal val="visible"/>
                                      </p:to>
                                    </p:set>
                                    <p:animEffect transition="in" filter="blinds(horizontal)">
                                      <p:cBhvr>
                                        <p:cTn id="7" dur="500"/>
                                        <p:tgtEl>
                                          <p:spTgt spid="1411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1074"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8" name="标题 3"/>
          <p:cNvSpPr>
            <a:spLocks noGrp="1"/>
          </p:cNvSpPr>
          <p:nvPr>
            <p:ph type="ctrTitle" idx="4294967295"/>
          </p:nvPr>
        </p:nvSpPr>
        <p:spPr>
          <a:xfrm>
            <a:off x="825500" y="1676400"/>
            <a:ext cx="7842250" cy="3962400"/>
          </a:xfrm>
          <a:ln/>
        </p:spPr>
        <p:txBody>
          <a:bodyPr lIns="91427" tIns="45712" rIns="91427" bIns="45712"/>
          <a:lstStyle/>
          <a:p>
            <a:r>
              <a:rPr lang="zh-CN" altLang="en-US" sz="2800"/>
              <a:t>一、现场工作的主要内容？</a:t>
            </a:r>
            <a:br>
              <a:rPr lang="zh-CN" altLang="en-US" sz="2800"/>
            </a:br>
            <a:r>
              <a:rPr lang="zh-CN" altLang="en-US" sz="2800"/>
              <a:t/>
            </a:r>
            <a:br>
              <a:rPr lang="zh-CN" altLang="en-US" sz="2800"/>
            </a:br>
            <a:r>
              <a:rPr lang="zh-CN" altLang="en-US" sz="2800"/>
              <a:t>二、工作改善的对象？</a:t>
            </a:r>
            <a:br>
              <a:rPr lang="zh-CN" altLang="en-US" sz="2800"/>
            </a:br>
            <a:r>
              <a:rPr lang="zh-CN" altLang="en-US" sz="2800"/>
              <a:t/>
            </a:r>
            <a:br>
              <a:rPr lang="zh-CN" altLang="en-US" sz="2800"/>
            </a:br>
            <a:r>
              <a:rPr lang="zh-CN" altLang="en-US" sz="2800"/>
              <a:t>三、如何改善？</a:t>
            </a:r>
            <a:br>
              <a:rPr lang="zh-CN" altLang="en-US" sz="2800"/>
            </a:br>
            <a:endParaRPr lang="zh-CN" altLang="en-US" sz="28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54338"/>
                                        </p:tgtEl>
                                        <p:attrNameLst>
                                          <p:attrName>style.visibility</p:attrName>
                                        </p:attrNameLst>
                                      </p:cBhvr>
                                      <p:to>
                                        <p:strVal val="visible"/>
                                      </p:to>
                                    </p:set>
                                    <p:animEffect transition="in" filter="blinds(horizontal)">
                                      <p:cBhvr>
                                        <p:cTn id="7" dur="500"/>
                                        <p:tgtEl>
                                          <p:spTgt spid="65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4338"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标题 4"/>
          <p:cNvSpPr>
            <a:spLocks noGrp="1"/>
          </p:cNvSpPr>
          <p:nvPr>
            <p:ph type="title" idx="4294967295"/>
          </p:nvPr>
        </p:nvSpPr>
        <p:spPr>
          <a:xfrm>
            <a:off x="1921009" y="582613"/>
            <a:ext cx="5857610" cy="328612"/>
          </a:xfrm>
        </p:spPr>
        <p:txBody>
          <a:bodyPr lIns="91440" tIns="45720" rIns="91440" bIns="45720">
            <a:normAutofit fontScale="90000"/>
          </a:bodyPr>
          <a:lstStyle/>
          <a:p>
            <a:r>
              <a:rPr lang="zh-CN" altLang="en-US" sz="3000" b="0" i="1">
                <a:solidFill>
                  <a:srgbClr val="FF0000"/>
                </a:solidFill>
                <a:effectLst>
                  <a:outerShdw blurRad="38100" dist="38100" dir="2700000" algn="tl">
                    <a:srgbClr val="C0C0C0"/>
                  </a:outerShdw>
                </a:effectLst>
                <a:latin typeface="微软雅黑" pitchFamily="34" charset="-122"/>
                <a:ea typeface="微软雅黑" pitchFamily="34" charset="-122"/>
              </a:rPr>
              <a:t>企业在社会中的作用</a:t>
            </a:r>
          </a:p>
        </p:txBody>
      </p:sp>
      <p:sp>
        <p:nvSpPr>
          <p:cNvPr id="11" name="圆角矩形 10"/>
          <p:cNvSpPr/>
          <p:nvPr/>
        </p:nvSpPr>
        <p:spPr>
          <a:xfrm>
            <a:off x="696994" y="3214686"/>
            <a:ext cx="2088679" cy="1000132"/>
          </a:xfrm>
          <a:prstGeom prst="roundRect">
            <a:avLst/>
          </a:prstGeo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buSzPct val="120000"/>
              <a:buFont typeface="Wingdings" pitchFamily="2" charset="2"/>
              <a:buNone/>
              <a:defRPr/>
            </a:pPr>
            <a:r>
              <a:rPr lang="zh-CN" altLang="en-US" sz="4800" b="1" dirty="0">
                <a:latin typeface="Adobe 黑体 Std R" pitchFamily="34" charset="-122"/>
                <a:ea typeface="Adobe 黑体 Std R" pitchFamily="34" charset="-122"/>
              </a:rPr>
              <a:t>企业</a:t>
            </a:r>
          </a:p>
        </p:txBody>
      </p:sp>
      <p:sp>
        <p:nvSpPr>
          <p:cNvPr id="12" name="圆角矩形 11"/>
          <p:cNvSpPr/>
          <p:nvPr/>
        </p:nvSpPr>
        <p:spPr>
          <a:xfrm>
            <a:off x="5263312" y="1928802"/>
            <a:ext cx="1856451" cy="1000132"/>
          </a:xfrm>
          <a:prstGeom prst="round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buSzPct val="120000"/>
              <a:buFont typeface="Wingdings" pitchFamily="2" charset="2"/>
              <a:buNone/>
              <a:defRPr/>
            </a:pPr>
            <a:r>
              <a:rPr lang="zh-CN" altLang="en-US" sz="4800" b="1" dirty="0">
                <a:latin typeface="Adobe 黑体 Std R" pitchFamily="34" charset="-122"/>
                <a:ea typeface="Adobe 黑体 Std R" pitchFamily="34" charset="-122"/>
              </a:rPr>
              <a:t>服务</a:t>
            </a:r>
          </a:p>
        </p:txBody>
      </p:sp>
      <p:sp>
        <p:nvSpPr>
          <p:cNvPr id="13" name="圆角矩形 12"/>
          <p:cNvSpPr/>
          <p:nvPr/>
        </p:nvSpPr>
        <p:spPr>
          <a:xfrm>
            <a:off x="7119308" y="3214686"/>
            <a:ext cx="2090223" cy="1000132"/>
          </a:xfrm>
          <a:prstGeom prst="roundRect">
            <a:avLst/>
          </a:prstGeo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buSzPct val="120000"/>
              <a:buFont typeface="Wingdings" pitchFamily="2" charset="2"/>
              <a:buNone/>
              <a:defRPr/>
            </a:pPr>
            <a:r>
              <a:rPr lang="zh-CN" altLang="en-US" sz="4800" b="1" dirty="0">
                <a:latin typeface="Adobe 黑体 Std R" pitchFamily="34" charset="-122"/>
                <a:ea typeface="Adobe 黑体 Std R" pitchFamily="34" charset="-122"/>
              </a:rPr>
              <a:t>市场</a:t>
            </a:r>
          </a:p>
        </p:txBody>
      </p:sp>
      <p:sp>
        <p:nvSpPr>
          <p:cNvPr id="14" name="圆角矩形 13"/>
          <p:cNvSpPr/>
          <p:nvPr/>
        </p:nvSpPr>
        <p:spPr>
          <a:xfrm>
            <a:off x="2863545" y="1928802"/>
            <a:ext cx="1856868" cy="1000132"/>
          </a:xfrm>
          <a:prstGeom prst="round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buSzPct val="120000"/>
              <a:buFont typeface="Wingdings" pitchFamily="2" charset="2"/>
              <a:buNone/>
              <a:defRPr/>
            </a:pPr>
            <a:r>
              <a:rPr lang="zh-CN" altLang="en-US" sz="4800" b="1" dirty="0">
                <a:latin typeface="Adobe 黑体 Std R" pitchFamily="34" charset="-122"/>
                <a:ea typeface="Adobe 黑体 Std R" pitchFamily="34" charset="-122"/>
              </a:rPr>
              <a:t>商品</a:t>
            </a:r>
          </a:p>
        </p:txBody>
      </p:sp>
      <p:sp>
        <p:nvSpPr>
          <p:cNvPr id="15" name="圆角矩形 14"/>
          <p:cNvSpPr/>
          <p:nvPr/>
        </p:nvSpPr>
        <p:spPr>
          <a:xfrm>
            <a:off x="4024289" y="4572008"/>
            <a:ext cx="1934239" cy="1000132"/>
          </a:xfrm>
          <a:prstGeom prst="round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buSzPct val="120000"/>
              <a:buFont typeface="Wingdings" pitchFamily="2" charset="2"/>
              <a:buNone/>
              <a:defRPr/>
            </a:pPr>
            <a:r>
              <a:rPr lang="zh-CN" altLang="en-US" sz="4800" b="1" dirty="0">
                <a:latin typeface="Adobe 黑体 Std R" pitchFamily="34" charset="-122"/>
                <a:ea typeface="Adobe 黑体 Std R" pitchFamily="34" charset="-122"/>
              </a:rPr>
              <a:t>利润</a:t>
            </a:r>
          </a:p>
        </p:txBody>
      </p:sp>
      <p:cxnSp>
        <p:nvCxnSpPr>
          <p:cNvPr id="23" name="直接箭头连接符 22"/>
          <p:cNvCxnSpPr/>
          <p:nvPr/>
        </p:nvCxnSpPr>
        <p:spPr>
          <a:xfrm>
            <a:off x="2806701" y="3505200"/>
            <a:ext cx="4359672" cy="1588"/>
          </a:xfrm>
          <a:prstGeom prst="straightConnector1">
            <a:avLst/>
          </a:prstGeom>
          <a:ln w="57150">
            <a:tailEnd type="arrow"/>
          </a:ln>
        </p:spPr>
        <p:style>
          <a:lnRef idx="3">
            <a:schemeClr val="accent6"/>
          </a:lnRef>
          <a:fillRef idx="0">
            <a:schemeClr val="accent6"/>
          </a:fillRef>
          <a:effectRef idx="2">
            <a:schemeClr val="accent6"/>
          </a:effectRef>
          <a:fontRef idx="minor">
            <a:schemeClr val="tx1"/>
          </a:fontRef>
        </p:style>
      </p:cxnSp>
      <p:cxnSp>
        <p:nvCxnSpPr>
          <p:cNvPr id="25" name="直接箭头连接符 24"/>
          <p:cNvCxnSpPr/>
          <p:nvPr/>
        </p:nvCxnSpPr>
        <p:spPr>
          <a:xfrm rot="10800000">
            <a:off x="2724151" y="3962400"/>
            <a:ext cx="4359672" cy="1588"/>
          </a:xfrm>
          <a:prstGeom prst="straightConnector1">
            <a:avLst/>
          </a:prstGeom>
          <a:ln w="57150">
            <a:tailEnd type="arrow"/>
          </a:ln>
        </p:spPr>
        <p:style>
          <a:lnRef idx="3">
            <a:schemeClr val="accent6"/>
          </a:lnRef>
          <a:fillRef idx="0">
            <a:schemeClr val="accent6"/>
          </a:fillRef>
          <a:effectRef idx="2">
            <a:schemeClr val="accent6"/>
          </a:effectRef>
          <a:fontRef idx="minor">
            <a:schemeClr val="tx1"/>
          </a:fontRef>
        </p:style>
      </p:cxnSp>
      <p:sp>
        <p:nvSpPr>
          <p:cNvPr id="26" name="TextBox 25"/>
          <p:cNvSpPr txBox="1"/>
          <p:nvPr/>
        </p:nvSpPr>
        <p:spPr>
          <a:xfrm>
            <a:off x="4292600" y="2819401"/>
            <a:ext cx="1312202" cy="701675"/>
          </a:xfrm>
          <a:prstGeom prst="rect">
            <a:avLst/>
          </a:prstGeom>
          <a:noFill/>
        </p:spPr>
        <p:txBody>
          <a:bodyPr>
            <a:spAutoFit/>
          </a:bodyPr>
          <a:lstStyle/>
          <a:p>
            <a:pPr algn="ctr">
              <a:spcBef>
                <a:spcPct val="50000"/>
              </a:spcBef>
              <a:buSzPct val="120000"/>
              <a:buFont typeface="Wingdings" pitchFamily="2" charset="2"/>
              <a:buNone/>
              <a:defRPr/>
            </a:pPr>
            <a:r>
              <a:rPr lang="zh-CN" altLang="en-US" sz="4000" b="1" dirty="0">
                <a:effectLst>
                  <a:outerShdw blurRad="38100" dist="38100" dir="2700000" algn="tl">
                    <a:srgbClr val="000000">
                      <a:alpha val="43137"/>
                    </a:srgbClr>
                  </a:outerShdw>
                </a:effectLst>
                <a:latin typeface="隶书" pitchFamily="49" charset="-122"/>
                <a:ea typeface="隶书" pitchFamily="49" charset="-122"/>
              </a:rPr>
              <a:t>输出</a:t>
            </a:r>
          </a:p>
        </p:txBody>
      </p:sp>
      <p:sp>
        <p:nvSpPr>
          <p:cNvPr id="27" name="TextBox 26"/>
          <p:cNvSpPr txBox="1"/>
          <p:nvPr/>
        </p:nvSpPr>
        <p:spPr>
          <a:xfrm>
            <a:off x="4323556" y="3878264"/>
            <a:ext cx="1315641" cy="701675"/>
          </a:xfrm>
          <a:prstGeom prst="rect">
            <a:avLst/>
          </a:prstGeom>
          <a:noFill/>
        </p:spPr>
        <p:txBody>
          <a:bodyPr>
            <a:spAutoFit/>
          </a:bodyPr>
          <a:lstStyle/>
          <a:p>
            <a:pPr algn="ctr">
              <a:spcBef>
                <a:spcPct val="50000"/>
              </a:spcBef>
              <a:buSzPct val="120000"/>
              <a:buFont typeface="Wingdings" pitchFamily="2" charset="2"/>
              <a:buNone/>
              <a:defRPr/>
            </a:pPr>
            <a:r>
              <a:rPr lang="zh-CN" altLang="en-US" sz="4000" b="1" dirty="0">
                <a:effectLst>
                  <a:outerShdw blurRad="38100" dist="38100" dir="2700000" algn="tl">
                    <a:srgbClr val="000000">
                      <a:alpha val="43137"/>
                    </a:srgbClr>
                  </a:outerShdw>
                </a:effectLst>
                <a:latin typeface="隶书" pitchFamily="49" charset="-122"/>
                <a:ea typeface="隶书" pitchFamily="49" charset="-122"/>
              </a:rPr>
              <a:t>获取</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500"/>
                                        <p:tgtEl>
                                          <p:spTgt spid="2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childTnLst>
                                </p:cTn>
                              </p:par>
                              <p:par>
                                <p:cTn id="25" presetID="10"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right)">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par>
                                <p:cTn id="38" presetID="10" presetClass="entr" presetSubtype="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ChangeArrowheads="1"/>
          </p:cNvSpPr>
          <p:nvPr/>
        </p:nvSpPr>
        <p:spPr bwMode="auto">
          <a:xfrm>
            <a:off x="2197894" y="450851"/>
            <a:ext cx="6273800" cy="823913"/>
          </a:xfrm>
          <a:prstGeom prst="rect">
            <a:avLst/>
          </a:prstGeom>
          <a:noFill/>
          <a:ln w="12700">
            <a:noFill/>
            <a:miter lim="800000"/>
            <a:headEnd type="none" w="sm" len="sm"/>
            <a:tailEnd type="none" w="sm" len="sm"/>
          </a:ln>
        </p:spPr>
        <p:txBody>
          <a:bodyPr>
            <a:spAutoFit/>
          </a:bodyPr>
          <a:lstStyle/>
          <a:p>
            <a:pPr algn="ctr" eaLnBrk="0" hangingPunct="0">
              <a:spcBef>
                <a:spcPct val="50000"/>
              </a:spcBef>
              <a:buSzPct val="120000"/>
              <a:buFont typeface="Wingdings" pitchFamily="2" charset="2"/>
              <a:buNone/>
            </a:pPr>
            <a:r>
              <a:rPr lang="zh-CN" altLang="en-US" sz="4800" b="1">
                <a:latin typeface="黑体" pitchFamily="49" charset="-122"/>
                <a:ea typeface="黑体" pitchFamily="49" charset="-122"/>
              </a:rPr>
              <a:t>精益思想的要点</a:t>
            </a:r>
          </a:p>
        </p:txBody>
      </p:sp>
      <p:sp>
        <p:nvSpPr>
          <p:cNvPr id="593923" name="Rectangle 4"/>
          <p:cNvSpPr>
            <a:spLocks noChangeArrowheads="1"/>
          </p:cNvSpPr>
          <p:nvPr/>
        </p:nvSpPr>
        <p:spPr bwMode="auto">
          <a:xfrm>
            <a:off x="1" y="1295400"/>
            <a:ext cx="3443023" cy="533400"/>
          </a:xfrm>
          <a:prstGeom prst="rect">
            <a:avLst/>
          </a:prstGeom>
          <a:noFill/>
          <a:ln w="9525">
            <a:noFill/>
            <a:miter lim="800000"/>
            <a:headEnd/>
            <a:tailEnd/>
          </a:ln>
        </p:spPr>
        <p:txBody>
          <a:bodyPr anchor="b"/>
          <a:lstStyle/>
          <a:p>
            <a:pPr algn="ctr">
              <a:spcBef>
                <a:spcPct val="50000"/>
              </a:spcBef>
              <a:buSzPct val="120000"/>
              <a:buFont typeface="Wingdings" pitchFamily="2" charset="2"/>
              <a:buNone/>
            </a:pPr>
            <a:r>
              <a:rPr lang="en-US" altLang="zh-CN" sz="2800" b="1" u="sng">
                <a:solidFill>
                  <a:schemeClr val="tx2"/>
                </a:solidFill>
              </a:rPr>
              <a:t>“</a:t>
            </a:r>
            <a:r>
              <a:rPr lang="zh-CN" altLang="en-US" sz="2800" b="1" u="sng">
                <a:solidFill>
                  <a:schemeClr val="tx2"/>
                </a:solidFill>
              </a:rPr>
              <a:t>精益”释义</a:t>
            </a:r>
          </a:p>
        </p:txBody>
      </p:sp>
      <p:sp>
        <p:nvSpPr>
          <p:cNvPr id="593924" name="Rectangle 5"/>
          <p:cNvSpPr>
            <a:spLocks noChangeArrowheads="1"/>
          </p:cNvSpPr>
          <p:nvPr/>
        </p:nvSpPr>
        <p:spPr bwMode="auto">
          <a:xfrm>
            <a:off x="1105827" y="1981200"/>
            <a:ext cx="8800173" cy="514350"/>
          </a:xfrm>
          <a:prstGeom prst="rect">
            <a:avLst/>
          </a:prstGeom>
          <a:noFill/>
          <a:ln w="9525">
            <a:noFill/>
            <a:miter lim="800000"/>
            <a:headEnd/>
            <a:tailEnd/>
          </a:ln>
        </p:spPr>
        <p:txBody>
          <a:bodyPr/>
          <a:lstStyle/>
          <a:p>
            <a:pPr indent="-342900">
              <a:lnSpc>
                <a:spcPct val="80000"/>
              </a:lnSpc>
              <a:spcBef>
                <a:spcPct val="20000"/>
              </a:spcBef>
              <a:buClr>
                <a:srgbClr val="FFFF00"/>
              </a:buClr>
              <a:buSzPct val="80000"/>
              <a:buFont typeface="Wingdings" pitchFamily="2" charset="2"/>
              <a:buNone/>
            </a:pPr>
            <a:r>
              <a:rPr lang="zh-CN" altLang="en-US" sz="2800" b="1"/>
              <a:t>精益 </a:t>
            </a:r>
            <a:r>
              <a:rPr lang="en-US" altLang="zh-CN" sz="2800" b="1"/>
              <a:t>- </a:t>
            </a:r>
            <a:r>
              <a:rPr lang="zh-CN" altLang="en-US" sz="2800" b="1" u="sng"/>
              <a:t>形容词</a:t>
            </a:r>
            <a:r>
              <a:rPr lang="zh-CN" altLang="en-US" sz="2800" b="1"/>
              <a:t>：“精”是少而精，“益”是效益</a:t>
            </a:r>
          </a:p>
        </p:txBody>
      </p:sp>
      <p:sp>
        <p:nvSpPr>
          <p:cNvPr id="593925" name="Rectangle 6"/>
          <p:cNvSpPr>
            <a:spLocks noChangeArrowheads="1"/>
          </p:cNvSpPr>
          <p:nvPr/>
        </p:nvSpPr>
        <p:spPr bwMode="auto">
          <a:xfrm>
            <a:off x="660400" y="4038600"/>
            <a:ext cx="8420100" cy="2000250"/>
          </a:xfrm>
          <a:prstGeom prst="rect">
            <a:avLst/>
          </a:prstGeom>
          <a:noFill/>
          <a:ln w="9525">
            <a:noFill/>
            <a:miter lim="800000"/>
            <a:headEnd/>
            <a:tailEnd/>
          </a:ln>
        </p:spPr>
        <p:txBody>
          <a:bodyPr anchor="b"/>
          <a:lstStyle/>
          <a:p>
            <a:pPr algn="ctr">
              <a:spcBef>
                <a:spcPct val="50000"/>
              </a:spcBef>
              <a:buSzPct val="120000"/>
              <a:buFont typeface="Wingdings" pitchFamily="2" charset="2"/>
              <a:buNone/>
            </a:pPr>
            <a:r>
              <a:rPr lang="zh-CN" altLang="en-US" sz="4000" b="1" u="sng">
                <a:solidFill>
                  <a:schemeClr val="tx2"/>
                </a:solidFill>
                <a:latin typeface="黑体" pitchFamily="49" charset="-122"/>
                <a:ea typeface="黑体" pitchFamily="49" charset="-122"/>
              </a:rPr>
              <a:t>精益生产</a:t>
            </a:r>
          </a:p>
          <a:p>
            <a:pPr>
              <a:lnSpc>
                <a:spcPct val="150000"/>
              </a:lnSpc>
              <a:spcBef>
                <a:spcPct val="50000"/>
              </a:spcBef>
              <a:buSzPct val="120000"/>
              <a:buFont typeface="Wingdings" pitchFamily="2" charset="2"/>
              <a:buNone/>
            </a:pPr>
            <a:r>
              <a:rPr lang="zh-CN" altLang="en-US" sz="2800" b="1"/>
              <a:t>通过 </a:t>
            </a:r>
            <a:r>
              <a:rPr lang="zh-CN" altLang="en-US" sz="3200" b="1" i="1" u="sng">
                <a:solidFill>
                  <a:srgbClr val="FF0000"/>
                </a:solidFill>
              </a:rPr>
              <a:t>消除 </a:t>
            </a:r>
            <a:r>
              <a:rPr lang="zh-CN" altLang="en-US" sz="2800" b="1"/>
              <a:t>企业所有环节上的 </a:t>
            </a:r>
            <a:r>
              <a:rPr lang="zh-CN" altLang="en-US" sz="3200" b="1" i="1" u="sng">
                <a:solidFill>
                  <a:srgbClr val="FF0000"/>
                </a:solidFill>
              </a:rPr>
              <a:t>不增值活动</a:t>
            </a:r>
            <a:r>
              <a:rPr lang="zh-CN" altLang="en-US" sz="3200" b="1"/>
              <a:t>，</a:t>
            </a:r>
            <a:r>
              <a:rPr lang="zh-CN" altLang="en-US" sz="2800" b="1"/>
              <a:t>来达到</a:t>
            </a:r>
            <a:r>
              <a:rPr lang="zh-CN" altLang="en-US" sz="3200" b="1" i="1" u="sng">
                <a:solidFill>
                  <a:srgbClr val="FF0000"/>
                </a:solidFill>
              </a:rPr>
              <a:t>降低成本、缩短生产周期  </a:t>
            </a:r>
            <a:r>
              <a:rPr lang="zh-CN" altLang="en-US" sz="2800" b="1"/>
              <a:t>和 </a:t>
            </a:r>
            <a:r>
              <a:rPr lang="zh-CN" altLang="en-US" sz="3200" b="1" i="1" u="sng">
                <a:solidFill>
                  <a:srgbClr val="FF0000"/>
                </a:solidFill>
              </a:rPr>
              <a:t>改善质量</a:t>
            </a:r>
            <a:r>
              <a:rPr lang="zh-CN" altLang="en-US" sz="2800" b="1"/>
              <a:t>的目的</a:t>
            </a:r>
          </a:p>
        </p:txBody>
      </p:sp>
    </p:spTree>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txBox="1">
            <a:spLocks noGrp="1"/>
          </p:cNvSpPr>
          <p:nvPr/>
        </p:nvSpPr>
        <p:spPr>
          <a:xfrm>
            <a:off x="7099300" y="6356351"/>
            <a:ext cx="2311400" cy="365125"/>
          </a:xfrm>
          <a:prstGeom prst="rect">
            <a:avLst/>
          </a:prstGeom>
          <a:noFill/>
        </p:spPr>
        <p:txBody>
          <a:bodyPr anchor="ctr"/>
          <a:lstStyle/>
          <a:p>
            <a:pPr algn="r">
              <a:spcBef>
                <a:spcPct val="50000"/>
              </a:spcBef>
              <a:buSzPct val="120000"/>
              <a:buFont typeface="Wingdings" pitchFamily="2" charset="2"/>
              <a:buNone/>
              <a:defRPr/>
            </a:pPr>
            <a:fld id="{827E1194-ADF4-4E7E-ACD3-03A3F8B6A669}" type="slidenum">
              <a:rPr lang="en-US" altLang="zh-TW" sz="1200" b="1">
                <a:solidFill>
                  <a:schemeClr val="tx1">
                    <a:tint val="75000"/>
                  </a:schemeClr>
                </a:solidFill>
              </a:rPr>
              <a:pPr algn="r">
                <a:spcBef>
                  <a:spcPct val="50000"/>
                </a:spcBef>
                <a:buSzPct val="120000"/>
                <a:buFont typeface="Wingdings" pitchFamily="2" charset="2"/>
                <a:buNone/>
                <a:defRPr/>
              </a:pPr>
              <a:t>79</a:t>
            </a:fld>
            <a:endParaRPr lang="en-US" altLang="zh-TW" sz="1200" b="1">
              <a:solidFill>
                <a:schemeClr val="tx1">
                  <a:tint val="75000"/>
                </a:schemeClr>
              </a:solidFill>
            </a:endParaRPr>
          </a:p>
        </p:txBody>
      </p:sp>
      <p:sp>
        <p:nvSpPr>
          <p:cNvPr id="594947" name="Rectangle 2"/>
          <p:cNvSpPr>
            <a:spLocks noGrp="1" noChangeArrowheads="1"/>
          </p:cNvSpPr>
          <p:nvPr>
            <p:ph type="title" idx="4294967295"/>
          </p:nvPr>
        </p:nvSpPr>
        <p:spPr>
          <a:xfrm>
            <a:off x="1264047" y="584200"/>
            <a:ext cx="8420100" cy="609600"/>
          </a:xfrm>
        </p:spPr>
        <p:txBody>
          <a:bodyPr lIns="91440" tIns="45720" rIns="91440" bIns="45720"/>
          <a:lstStyle/>
          <a:p>
            <a:r>
              <a:rPr lang="zh-CN" altLang="en-US" sz="3600" b="0">
                <a:ea typeface="黑体" pitchFamily="49" charset="-122"/>
              </a:rPr>
              <a:t>精益生产追求的目标</a:t>
            </a:r>
            <a:endParaRPr lang="zh-TW" altLang="en-US" sz="3600" b="0">
              <a:ea typeface="黑体" pitchFamily="49" charset="-122"/>
            </a:endParaRPr>
          </a:p>
        </p:txBody>
      </p:sp>
      <p:sp>
        <p:nvSpPr>
          <p:cNvPr id="176132" name="Rectangle 4"/>
          <p:cNvSpPr>
            <a:spLocks noChangeArrowheads="1"/>
          </p:cNvSpPr>
          <p:nvPr/>
        </p:nvSpPr>
        <p:spPr bwMode="auto">
          <a:xfrm>
            <a:off x="330201" y="2663825"/>
            <a:ext cx="4442222" cy="1555750"/>
          </a:xfrm>
          <a:prstGeom prst="rect">
            <a:avLst/>
          </a:prstGeom>
          <a:noFill/>
          <a:ln w="12700" cap="sq">
            <a:noFill/>
            <a:miter lim="800000"/>
            <a:headEnd type="none" w="sm" len="sm"/>
            <a:tailEnd type="none" w="sm" len="sm"/>
          </a:ln>
        </p:spPr>
        <p:txBody>
          <a:bodyPr>
            <a:spAutoFit/>
          </a:bodyPr>
          <a:lstStyle/>
          <a:p>
            <a:pPr algn="ctr">
              <a:spcBef>
                <a:spcPct val="50000"/>
              </a:spcBef>
              <a:buSzPct val="120000"/>
              <a:buFont typeface="Wingdings" pitchFamily="2" charset="2"/>
              <a:buNone/>
            </a:pPr>
            <a:r>
              <a:rPr lang="en-US" altLang="zh-CN" sz="4000" b="1"/>
              <a:t>7</a:t>
            </a:r>
            <a:r>
              <a:rPr lang="zh-CN" altLang="en-US" sz="4000" b="1"/>
              <a:t>个“</a:t>
            </a:r>
            <a:r>
              <a:rPr lang="zh-CN" altLang="en-US" sz="9600" b="1">
                <a:solidFill>
                  <a:srgbClr val="FF0000"/>
                </a:solidFill>
                <a:ea typeface="楷体_GB2312" charset="-122"/>
              </a:rPr>
              <a:t>零</a:t>
            </a:r>
            <a:r>
              <a:rPr lang="zh-CN" altLang="en-US" sz="4000" b="1"/>
              <a:t>”目标</a:t>
            </a:r>
          </a:p>
        </p:txBody>
      </p:sp>
      <p:sp>
        <p:nvSpPr>
          <p:cNvPr id="176133" name="Rectangle 5"/>
          <p:cNvSpPr>
            <a:spLocks noChangeArrowheads="1"/>
          </p:cNvSpPr>
          <p:nvPr/>
        </p:nvSpPr>
        <p:spPr bwMode="auto">
          <a:xfrm>
            <a:off x="2153180" y="1562101"/>
            <a:ext cx="7288477" cy="4367213"/>
          </a:xfrm>
          <a:prstGeom prst="rect">
            <a:avLst/>
          </a:prstGeom>
          <a:noFill/>
          <a:ln w="12700" cap="sq">
            <a:noFill/>
            <a:miter lim="800000"/>
            <a:headEnd type="none" w="sm" len="sm"/>
            <a:tailEnd type="none" w="sm" len="sm"/>
          </a:ln>
        </p:spPr>
        <p:txBody>
          <a:bodyPr>
            <a:spAutoFit/>
          </a:bodyPr>
          <a:lstStyle/>
          <a:p>
            <a:pPr algn="ctr">
              <a:spcBef>
                <a:spcPct val="50000"/>
              </a:spcBef>
              <a:buSzPct val="120000"/>
              <a:buFont typeface="Wingdings" pitchFamily="2" charset="2"/>
              <a:buNone/>
            </a:pPr>
            <a:r>
              <a:rPr lang="en-US" altLang="zh-CN" sz="2800" b="1"/>
              <a:t>                       ☆  </a:t>
            </a:r>
            <a:r>
              <a:rPr lang="zh-CN" altLang="en-US" sz="2800" b="1"/>
              <a:t>零切换浪费</a:t>
            </a:r>
          </a:p>
          <a:p>
            <a:pPr algn="ctr">
              <a:spcBef>
                <a:spcPct val="50000"/>
              </a:spcBef>
              <a:buSzPct val="120000"/>
              <a:buFont typeface="Wingdings" pitchFamily="2" charset="2"/>
              <a:buNone/>
            </a:pPr>
            <a:r>
              <a:rPr lang="zh-CN" altLang="en-US" sz="2800" b="1"/>
              <a:t>          ☆  零库存</a:t>
            </a:r>
          </a:p>
          <a:p>
            <a:pPr algn="ctr">
              <a:spcBef>
                <a:spcPct val="50000"/>
              </a:spcBef>
              <a:buSzPct val="120000"/>
              <a:buFont typeface="Wingdings" pitchFamily="2" charset="2"/>
              <a:buNone/>
            </a:pPr>
            <a:r>
              <a:rPr lang="zh-CN" altLang="en-US" sz="2800" b="1"/>
              <a:t>     ☆  零浪费</a:t>
            </a:r>
          </a:p>
          <a:p>
            <a:pPr algn="ctr">
              <a:spcBef>
                <a:spcPct val="50000"/>
              </a:spcBef>
              <a:buSzPct val="120000"/>
              <a:buFont typeface="Wingdings" pitchFamily="2" charset="2"/>
              <a:buNone/>
            </a:pPr>
            <a:r>
              <a:rPr lang="zh-CN" altLang="en-US" sz="2800" b="1"/>
              <a:t>☆  零不良</a:t>
            </a:r>
          </a:p>
          <a:p>
            <a:pPr algn="ctr">
              <a:spcBef>
                <a:spcPct val="50000"/>
              </a:spcBef>
              <a:buSzPct val="120000"/>
              <a:buFont typeface="Wingdings" pitchFamily="2" charset="2"/>
              <a:buNone/>
            </a:pPr>
            <a:r>
              <a:rPr lang="zh-CN" altLang="en-US" sz="2800" b="1"/>
              <a:t>      ☆  零故障</a:t>
            </a:r>
          </a:p>
          <a:p>
            <a:pPr algn="ctr">
              <a:spcBef>
                <a:spcPct val="50000"/>
              </a:spcBef>
              <a:buSzPct val="120000"/>
              <a:buFont typeface="Wingdings" pitchFamily="2" charset="2"/>
              <a:buNone/>
            </a:pPr>
            <a:r>
              <a:rPr lang="zh-CN" altLang="en-US" sz="2800" b="1"/>
              <a:t>            ☆  零停滞</a:t>
            </a:r>
          </a:p>
          <a:p>
            <a:pPr algn="ctr">
              <a:spcBef>
                <a:spcPct val="50000"/>
              </a:spcBef>
              <a:buSzPct val="120000"/>
              <a:buFont typeface="Wingdings" pitchFamily="2" charset="2"/>
              <a:buNone/>
            </a:pPr>
            <a:r>
              <a:rPr lang="zh-CN" altLang="en-US" sz="2800" b="1"/>
              <a:t>                   ☆  零事故</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6132"/>
                                        </p:tgtEl>
                                        <p:attrNameLst>
                                          <p:attrName>style.visibility</p:attrName>
                                        </p:attrNameLst>
                                      </p:cBhvr>
                                      <p:to>
                                        <p:strVal val="visible"/>
                                      </p:to>
                                    </p:set>
                                    <p:animEffect transition="in" filter="fade">
                                      <p:cBhvr>
                                        <p:cTn id="7" dur="500"/>
                                        <p:tgtEl>
                                          <p:spTgt spid="17613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6133"/>
                                        </p:tgtEl>
                                        <p:attrNameLst>
                                          <p:attrName>style.visibility</p:attrName>
                                        </p:attrNameLst>
                                      </p:cBhvr>
                                      <p:to>
                                        <p:strVal val="visible"/>
                                      </p:to>
                                    </p:set>
                                    <p:animEffect transition="in" filter="wipe(left)">
                                      <p:cBhvr>
                                        <p:cTn id="11" dur="1000"/>
                                        <p:tgtEl>
                                          <p:spTgt spid="176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2" grpId="0"/>
      <p:bldP spid="1761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8530" name="AutoShape 2"/>
          <p:cNvSpPr>
            <a:spLocks noChangeArrowheads="1"/>
          </p:cNvSpPr>
          <p:nvPr/>
        </p:nvSpPr>
        <p:spPr bwMode="auto">
          <a:xfrm>
            <a:off x="350838" y="2492375"/>
            <a:ext cx="3881437" cy="1079500"/>
          </a:xfrm>
          <a:prstGeom prst="roundRect">
            <a:avLst>
              <a:gd name="adj" fmla="val 16667"/>
            </a:avLst>
          </a:prstGeom>
          <a:solidFill>
            <a:srgbClr val="3366FF"/>
          </a:solidFill>
          <a:ln w="9525">
            <a:noFill/>
            <a:round/>
            <a:headEnd/>
            <a:tailEnd/>
          </a:ln>
          <a:effectLst/>
        </p:spPr>
        <p:txBody>
          <a:bodyPr wrap="none" lIns="17998" tIns="10798" rIns="17998" bIns="10798" anchor="ctr"/>
          <a:lstStyle/>
          <a:p>
            <a:pPr>
              <a:spcBef>
                <a:spcPct val="0"/>
              </a:spcBef>
              <a:buSzTx/>
              <a:buFontTx/>
              <a:buNone/>
            </a:pPr>
            <a:r>
              <a:rPr lang="zh-CN" altLang="en-US" sz="8000" i="0">
                <a:solidFill>
                  <a:srgbClr val="000066"/>
                </a:solidFill>
                <a:latin typeface="Garamond" pitchFamily="18" charset="0"/>
                <a:ea typeface="华文中宋" pitchFamily="2" charset="-122"/>
              </a:rPr>
              <a:t>　</a:t>
            </a:r>
            <a:r>
              <a:rPr lang="zh-CN" altLang="en-US" sz="5400" b="0" i="0"/>
              <a:t>车间好坏</a:t>
            </a:r>
            <a:r>
              <a:rPr lang="zh-CN" altLang="en-US" sz="8000" i="0">
                <a:solidFill>
                  <a:srgbClr val="000066"/>
                </a:solidFill>
                <a:latin typeface="Garamond" pitchFamily="18" charset="0"/>
                <a:ea typeface="华文中宋" pitchFamily="2" charset="-122"/>
              </a:rPr>
              <a:t>　</a:t>
            </a:r>
          </a:p>
        </p:txBody>
      </p:sp>
      <p:sp>
        <p:nvSpPr>
          <p:cNvPr id="1558531" name="AutoShape 3"/>
          <p:cNvSpPr>
            <a:spLocks noChangeArrowheads="1"/>
          </p:cNvSpPr>
          <p:nvPr/>
        </p:nvSpPr>
        <p:spPr bwMode="auto">
          <a:xfrm>
            <a:off x="350838" y="4581525"/>
            <a:ext cx="3881437" cy="1047750"/>
          </a:xfrm>
          <a:prstGeom prst="roundRect">
            <a:avLst>
              <a:gd name="adj" fmla="val 16667"/>
            </a:avLst>
          </a:prstGeom>
          <a:solidFill>
            <a:srgbClr val="3366FF"/>
          </a:solidFill>
          <a:ln w="9525">
            <a:noFill/>
            <a:round/>
            <a:headEnd/>
            <a:tailEnd/>
          </a:ln>
          <a:effectLst/>
        </p:spPr>
        <p:txBody>
          <a:bodyPr wrap="none" lIns="17998" tIns="10798" rIns="17998" bIns="10798" anchor="ctr"/>
          <a:lstStyle/>
          <a:p>
            <a:pPr>
              <a:spcBef>
                <a:spcPct val="0"/>
              </a:spcBef>
              <a:buSzTx/>
              <a:buFontTx/>
              <a:buNone/>
            </a:pPr>
            <a:r>
              <a:rPr lang="zh-CN" altLang="en-US" sz="8000" i="0">
                <a:solidFill>
                  <a:srgbClr val="000066"/>
                </a:solidFill>
                <a:latin typeface="Garamond" pitchFamily="18" charset="0"/>
                <a:ea typeface="华文中宋" pitchFamily="2" charset="-122"/>
              </a:rPr>
              <a:t>　</a:t>
            </a:r>
            <a:r>
              <a:rPr lang="zh-CN" altLang="en-US" sz="5400" b="0" i="0"/>
              <a:t>基础不牢</a:t>
            </a:r>
            <a:r>
              <a:rPr lang="zh-CN" altLang="en-US" sz="8000" i="0">
                <a:solidFill>
                  <a:srgbClr val="000066"/>
                </a:solidFill>
                <a:latin typeface="Garamond" pitchFamily="18" charset="0"/>
                <a:ea typeface="华文中宋" pitchFamily="2" charset="-122"/>
              </a:rPr>
              <a:t>　</a:t>
            </a:r>
          </a:p>
        </p:txBody>
      </p:sp>
      <p:grpSp>
        <p:nvGrpSpPr>
          <p:cNvPr id="1558532" name="Group 4"/>
          <p:cNvGrpSpPr>
            <a:grpSpLocks/>
          </p:cNvGrpSpPr>
          <p:nvPr/>
        </p:nvGrpSpPr>
        <p:grpSpPr bwMode="auto">
          <a:xfrm>
            <a:off x="2613025" y="2492375"/>
            <a:ext cx="5616575" cy="3270250"/>
            <a:chOff x="3216" y="2832"/>
            <a:chExt cx="1872" cy="990"/>
          </a:xfrm>
        </p:grpSpPr>
        <p:sp>
          <p:nvSpPr>
            <p:cNvPr id="1558533" name="Rectangle 5"/>
            <p:cNvSpPr>
              <a:spLocks noChangeArrowheads="1"/>
            </p:cNvSpPr>
            <p:nvPr/>
          </p:nvSpPr>
          <p:spPr bwMode="auto">
            <a:xfrm>
              <a:off x="4032" y="3456"/>
              <a:ext cx="1056" cy="366"/>
            </a:xfrm>
            <a:prstGeom prst="rect">
              <a:avLst/>
            </a:prstGeom>
            <a:solidFill>
              <a:srgbClr val="FF5B5B"/>
            </a:solidFill>
            <a:ln w="15875" cap="sq">
              <a:miter lim="800000"/>
              <a:headEnd/>
              <a:tailEnd/>
            </a:ln>
            <a:effectLst/>
            <a:scene3d>
              <a:camera prst="legacyPerspectiveTopRight"/>
              <a:lightRig rig="legacyFlat3" dir="b"/>
            </a:scene3d>
            <a:sp3d extrusionH="430200" prstMaterial="legacyMatte">
              <a:bevelT w="13500" h="13500" prst="angle"/>
              <a:bevelB w="13500" h="13500" prst="angle"/>
              <a:extrusionClr>
                <a:srgbClr val="FF5B5B"/>
              </a:extrusionClr>
            </a:sp3d>
          </p:spPr>
          <p:txBody>
            <a:bodyPr wrap="none" lIns="91430" tIns="45714" rIns="91430" bIns="45714" anchor="ctr">
              <a:flatTx/>
            </a:bodyPr>
            <a:lstStyle/>
            <a:p>
              <a:pPr>
                <a:spcBef>
                  <a:spcPct val="0"/>
                </a:spcBef>
                <a:buSzTx/>
                <a:buFontTx/>
                <a:buNone/>
              </a:pPr>
              <a:r>
                <a:rPr kumimoji="1" lang="zh-CN" altLang="en-US" sz="4000" i="0">
                  <a:solidFill>
                    <a:srgbClr val="000000"/>
                  </a:solidFill>
                  <a:latin typeface="Times New Roman" pitchFamily="18" charset="0"/>
                </a:rPr>
                <a:t>地动山摇</a:t>
              </a:r>
            </a:p>
          </p:txBody>
        </p:sp>
        <p:sp>
          <p:nvSpPr>
            <p:cNvPr id="1558534" name="Rectangle 6"/>
            <p:cNvSpPr>
              <a:spLocks noChangeArrowheads="1"/>
            </p:cNvSpPr>
            <p:nvPr/>
          </p:nvSpPr>
          <p:spPr bwMode="auto">
            <a:xfrm>
              <a:off x="4032" y="2832"/>
              <a:ext cx="1056" cy="366"/>
            </a:xfrm>
            <a:prstGeom prst="rect">
              <a:avLst/>
            </a:prstGeom>
            <a:solidFill>
              <a:srgbClr val="FF5B5B"/>
            </a:solidFill>
            <a:ln w="15875" cap="sq">
              <a:miter lim="800000"/>
              <a:headEnd/>
              <a:tailEnd/>
            </a:ln>
            <a:effectLst/>
            <a:scene3d>
              <a:camera prst="legacyPerspectiveTopRight"/>
              <a:lightRig rig="legacyFlat3" dir="b"/>
            </a:scene3d>
            <a:sp3d extrusionH="430200" prstMaterial="legacyMatte">
              <a:bevelT w="13500" h="13500" prst="angle"/>
              <a:bevelB w="13500" h="13500" prst="angle"/>
              <a:extrusionClr>
                <a:srgbClr val="FF5B5B"/>
              </a:extrusionClr>
            </a:sp3d>
          </p:spPr>
          <p:txBody>
            <a:bodyPr wrap="none" lIns="91430" tIns="45714" rIns="91430" bIns="45714" anchor="ctr">
              <a:flatTx/>
            </a:bodyPr>
            <a:lstStyle/>
            <a:p>
              <a:pPr>
                <a:spcBef>
                  <a:spcPct val="0"/>
                </a:spcBef>
                <a:buSzTx/>
                <a:buFontTx/>
                <a:buNone/>
              </a:pPr>
              <a:r>
                <a:rPr kumimoji="1" lang="zh-CN" altLang="en-US" sz="4000" i="0">
                  <a:solidFill>
                    <a:srgbClr val="000000"/>
                  </a:solidFill>
                  <a:latin typeface="Times New Roman" pitchFamily="18" charset="0"/>
                </a:rPr>
                <a:t>企业成败</a:t>
              </a:r>
            </a:p>
          </p:txBody>
        </p:sp>
        <p:sp>
          <p:nvSpPr>
            <p:cNvPr id="1558535" name="AutoShape 7"/>
            <p:cNvSpPr>
              <a:spLocks noChangeArrowheads="1"/>
            </p:cNvSpPr>
            <p:nvPr/>
          </p:nvSpPr>
          <p:spPr bwMode="auto">
            <a:xfrm rot="21599044">
              <a:off x="3216" y="3216"/>
              <a:ext cx="480" cy="194"/>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5B5B"/>
            </a:solidFill>
            <a:ln w="9525">
              <a:solidFill>
                <a:srgbClr val="009999"/>
              </a:solidFill>
              <a:miter lim="800000"/>
              <a:headEnd/>
              <a:tailEnd/>
            </a:ln>
            <a:effectLst/>
          </p:spPr>
          <p:txBody>
            <a:bodyPr wrap="none" anchor="ctr"/>
            <a:lstStyle/>
            <a:p>
              <a:endParaRPr lang="zh-CN" altLang="en-US"/>
            </a:p>
          </p:txBody>
        </p:sp>
        <p:sp>
          <p:nvSpPr>
            <p:cNvPr id="1558536" name="AutoShape 8"/>
            <p:cNvSpPr>
              <a:spLocks/>
            </p:cNvSpPr>
            <p:nvPr/>
          </p:nvSpPr>
          <p:spPr bwMode="auto">
            <a:xfrm>
              <a:off x="3744" y="2976"/>
              <a:ext cx="288" cy="672"/>
            </a:xfrm>
            <a:prstGeom prst="leftBrace">
              <a:avLst>
                <a:gd name="adj1" fmla="val 19444"/>
                <a:gd name="adj2" fmla="val 50000"/>
              </a:avLst>
            </a:prstGeom>
            <a:solidFill>
              <a:srgbClr val="FF5B5B"/>
            </a:solidFill>
            <a:ln w="28575">
              <a:solidFill>
                <a:srgbClr val="FF0000"/>
              </a:solidFill>
              <a:round/>
              <a:headEnd/>
              <a:tailEnd/>
            </a:ln>
            <a:effectLst/>
          </p:spPr>
          <p:txBody>
            <a:bodyPr anchor="ctr">
              <a:spAutoFit/>
            </a:bodyPr>
            <a:lstStyle/>
            <a:p>
              <a:endParaRPr lang="zh-CN" altLang="en-US"/>
            </a:p>
          </p:txBody>
        </p:sp>
      </p:grpSp>
      <p:sp>
        <p:nvSpPr>
          <p:cNvPr id="1558537" name="AutoShape 4"/>
          <p:cNvSpPr>
            <a:spLocks noChangeArrowheads="1"/>
          </p:cNvSpPr>
          <p:nvPr/>
        </p:nvSpPr>
        <p:spPr bwMode="auto">
          <a:xfrm>
            <a:off x="8229600" y="3500438"/>
            <a:ext cx="1598613" cy="1223962"/>
          </a:xfrm>
          <a:prstGeom prst="irregularSeal1">
            <a:avLst/>
          </a:prstGeom>
          <a:gradFill rotWithShape="1">
            <a:gsLst>
              <a:gs pos="0">
                <a:schemeClr val="bg1"/>
              </a:gs>
              <a:gs pos="100000">
                <a:srgbClr val="FF0066"/>
              </a:gs>
            </a:gsLst>
            <a:path path="shape">
              <a:fillToRect l="50000" t="50000" r="50000" b="50000"/>
            </a:path>
          </a:gradFill>
          <a:ln w="9525" algn="ctr">
            <a:solidFill>
              <a:srgbClr val="FF9900"/>
            </a:solidFill>
            <a:miter lim="800000"/>
            <a:headEnd/>
            <a:tailEnd/>
          </a:ln>
        </p:spPr>
        <p:txBody>
          <a:bodyPr wrap="none" lIns="91430" tIns="45714" rIns="91430" bIns="45714" anchor="ctr"/>
          <a:lstStyle/>
          <a:p>
            <a:pPr>
              <a:spcBef>
                <a:spcPct val="0"/>
              </a:spcBef>
              <a:buSzTx/>
              <a:buFontTx/>
              <a:buNone/>
            </a:pPr>
            <a:r>
              <a:rPr lang="zh-CN" altLang="en-US" sz="8800" b="0" i="0">
                <a:ea typeface="华文新魏" pitchFamily="2" charset="-122"/>
              </a:rPr>
              <a:t>  ！</a:t>
            </a:r>
          </a:p>
        </p:txBody>
      </p:sp>
      <p:sp>
        <p:nvSpPr>
          <p:cNvPr id="1558538" name="Rectangle 10"/>
          <p:cNvSpPr>
            <a:spLocks noGrp="1" noChangeArrowheads="1"/>
          </p:cNvSpPr>
          <p:nvPr>
            <p:ph type="title"/>
          </p:nvPr>
        </p:nvSpPr>
        <p:spPr>
          <a:ln/>
        </p:spPr>
        <p:txBody>
          <a:bodyPr lIns="91440" tIns="45720" rIns="91440" bIns="45720"/>
          <a:lstStyle/>
          <a:p>
            <a:r>
              <a:rPr lang="en-US" altLang="zh-CN" sz="3600" b="0"/>
              <a:t>3</a:t>
            </a:r>
            <a:r>
              <a:rPr lang="zh-CN" altLang="en-US" sz="3600" b="0"/>
              <a:t>、车间主管的岗位认知</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558530"/>
                                        </p:tgtEl>
                                        <p:attrNameLst>
                                          <p:attrName>style.visibility</p:attrName>
                                        </p:attrNameLst>
                                      </p:cBhvr>
                                      <p:to>
                                        <p:strVal val="visible"/>
                                      </p:to>
                                    </p:set>
                                    <p:animEffect transition="in" filter="blinds(horizontal)">
                                      <p:cBhvr>
                                        <p:cTn id="7" dur="1000"/>
                                        <p:tgtEl>
                                          <p:spTgt spid="155853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58531"/>
                                        </p:tgtEl>
                                        <p:attrNameLst>
                                          <p:attrName>style.visibility</p:attrName>
                                        </p:attrNameLst>
                                      </p:cBhvr>
                                      <p:to>
                                        <p:strVal val="visible"/>
                                      </p:to>
                                    </p:set>
                                    <p:animEffect transition="in" filter="blinds(horizontal)">
                                      <p:cBhvr>
                                        <p:cTn id="10" dur="1000"/>
                                        <p:tgtEl>
                                          <p:spTgt spid="1558531"/>
                                        </p:tgtEl>
                                      </p:cBhvr>
                                    </p:animEffect>
                                  </p:childTnLst>
                                </p:cTn>
                              </p:par>
                              <p:par>
                                <p:cTn id="11" presetID="2" presetClass="entr" presetSubtype="8" fill="hold" nodeType="withEffect">
                                  <p:stCondLst>
                                    <p:cond delay="0"/>
                                  </p:stCondLst>
                                  <p:childTnLst>
                                    <p:set>
                                      <p:cBhvr>
                                        <p:cTn id="12" dur="1" fill="hold">
                                          <p:stCondLst>
                                            <p:cond delay="0"/>
                                          </p:stCondLst>
                                        </p:cTn>
                                        <p:tgtEl>
                                          <p:spTgt spid="1558532"/>
                                        </p:tgtEl>
                                        <p:attrNameLst>
                                          <p:attrName>style.visibility</p:attrName>
                                        </p:attrNameLst>
                                      </p:cBhvr>
                                      <p:to>
                                        <p:strVal val="visible"/>
                                      </p:to>
                                    </p:set>
                                    <p:anim calcmode="lin" valueType="num">
                                      <p:cBhvr additive="base">
                                        <p:cTn id="13" dur="1000" fill="hold"/>
                                        <p:tgtEl>
                                          <p:spTgt spid="1558532"/>
                                        </p:tgtEl>
                                        <p:attrNameLst>
                                          <p:attrName>ppt_x</p:attrName>
                                        </p:attrNameLst>
                                      </p:cBhvr>
                                      <p:tavLst>
                                        <p:tav tm="0">
                                          <p:val>
                                            <p:strVal val="0-#ppt_w/2"/>
                                          </p:val>
                                        </p:tav>
                                        <p:tav tm="100000">
                                          <p:val>
                                            <p:strVal val="#ppt_x"/>
                                          </p:val>
                                        </p:tav>
                                      </p:tavLst>
                                    </p:anim>
                                    <p:anim calcmode="lin" valueType="num">
                                      <p:cBhvr additive="base">
                                        <p:cTn id="14" dur="1000" fill="hold"/>
                                        <p:tgtEl>
                                          <p:spTgt spid="1558532"/>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4" presetClass="entr" presetSubtype="32" fill="hold" grpId="0" nodeType="afterEffect">
                                  <p:stCondLst>
                                    <p:cond delay="0"/>
                                  </p:stCondLst>
                                  <p:childTnLst>
                                    <p:set>
                                      <p:cBhvr>
                                        <p:cTn id="17" dur="1" fill="hold">
                                          <p:stCondLst>
                                            <p:cond delay="0"/>
                                          </p:stCondLst>
                                        </p:cTn>
                                        <p:tgtEl>
                                          <p:spTgt spid="1558537"/>
                                        </p:tgtEl>
                                        <p:attrNameLst>
                                          <p:attrName>style.visibility</p:attrName>
                                        </p:attrNameLst>
                                      </p:cBhvr>
                                      <p:to>
                                        <p:strVal val="visible"/>
                                      </p:to>
                                    </p:set>
                                    <p:animEffect transition="in" filter="box(out)">
                                      <p:cBhvr>
                                        <p:cTn id="18" dur="1000"/>
                                        <p:tgtEl>
                                          <p:spTgt spid="1558537"/>
                                        </p:tgtEl>
                                      </p:cBhvr>
                                    </p:animEffect>
                                  </p:childTnLst>
                                </p:cTn>
                              </p:par>
                              <p:par>
                                <p:cTn id="19" presetID="6" presetClass="emph" presetSubtype="0" fill="hold" nodeType="withEffect">
                                  <p:stCondLst>
                                    <p:cond delay="0"/>
                                  </p:stCondLst>
                                  <p:childTnLst>
                                    <p:animScale>
                                      <p:cBhvr>
                                        <p:cTn id="20" dur="1000" fill="hold"/>
                                        <p:tgtEl>
                                          <p:spTgt spid="1558537"/>
                                        </p:tgtEl>
                                      </p:cBhvr>
                                      <p:by x="200000" y="2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8530" grpId="0" animBg="1"/>
      <p:bldP spid="1558531" grpId="0" animBg="1"/>
      <p:bldP spid="1558537" grpId="0" animBg="1"/>
    </p:bld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8018" name="Text Box 2"/>
          <p:cNvSpPr txBox="1">
            <a:spLocks noChangeArrowheads="1"/>
          </p:cNvSpPr>
          <p:nvPr/>
        </p:nvSpPr>
        <p:spPr bwMode="auto">
          <a:xfrm>
            <a:off x="2975240" y="428626"/>
            <a:ext cx="5460339" cy="369332"/>
          </a:xfrm>
          <a:prstGeom prst="rect">
            <a:avLst/>
          </a:prstGeom>
          <a:noFill/>
          <a:ln w="9525" cap="rnd">
            <a:noFill/>
            <a:prstDash val="sysDot"/>
            <a:miter lim="800000"/>
            <a:headEnd/>
            <a:tailEnd/>
          </a:ln>
        </p:spPr>
        <p:txBody>
          <a:bodyPr lIns="0" tIns="0" rIns="0" bIns="0">
            <a:spAutoFit/>
          </a:bodyPr>
          <a:lstStyle/>
          <a:p>
            <a:pPr algn="ctr">
              <a:spcBef>
                <a:spcPct val="50000"/>
              </a:spcBef>
            </a:pPr>
            <a:r>
              <a:rPr lang="en-US" altLang="zh-CN" sz="2400" b="1"/>
              <a:t>JIT</a:t>
            </a:r>
            <a:r>
              <a:rPr lang="zh-CN" altLang="en-US" sz="2400" b="1"/>
              <a:t>： </a:t>
            </a:r>
            <a:r>
              <a:rPr lang="en-US" altLang="zh-CN" sz="2400" b="1"/>
              <a:t>Just In Time</a:t>
            </a:r>
          </a:p>
        </p:txBody>
      </p:sp>
      <p:sp>
        <p:nvSpPr>
          <p:cNvPr id="598019" name="Rectangle 3"/>
          <p:cNvSpPr>
            <a:spLocks noChangeArrowheads="1"/>
          </p:cNvSpPr>
          <p:nvPr/>
        </p:nvSpPr>
        <p:spPr bwMode="auto">
          <a:xfrm>
            <a:off x="2831085" y="285751"/>
            <a:ext cx="1235916" cy="492443"/>
          </a:xfrm>
          <a:prstGeom prst="rect">
            <a:avLst/>
          </a:prstGeom>
          <a:noFill/>
          <a:ln w="9525" cap="rnd">
            <a:noFill/>
            <a:prstDash val="sysDot"/>
            <a:miter lim="800000"/>
            <a:headEnd/>
            <a:tailEnd/>
          </a:ln>
        </p:spPr>
        <p:txBody>
          <a:bodyPr wrap="none" lIns="0" tIns="0" rIns="0" bIns="0">
            <a:spAutoFit/>
          </a:bodyPr>
          <a:lstStyle/>
          <a:p>
            <a:r>
              <a:rPr lang="zh-CN" altLang="en-US" sz="3200" b="1"/>
              <a:t>准时化</a:t>
            </a:r>
          </a:p>
        </p:txBody>
      </p:sp>
      <p:sp>
        <p:nvSpPr>
          <p:cNvPr id="598020" name="Rectangle 4"/>
          <p:cNvSpPr>
            <a:spLocks noChangeArrowheads="1"/>
          </p:cNvSpPr>
          <p:nvPr/>
        </p:nvSpPr>
        <p:spPr bwMode="auto">
          <a:xfrm>
            <a:off x="584729" y="836613"/>
            <a:ext cx="8736542" cy="609600"/>
          </a:xfrm>
          <a:prstGeom prst="rect">
            <a:avLst/>
          </a:prstGeom>
          <a:solidFill>
            <a:srgbClr val="CCFFCC"/>
          </a:solidFill>
          <a:ln w="9525" cap="rnd" algn="ctr">
            <a:noFill/>
            <a:prstDash val="sysDot"/>
            <a:miter lim="800000"/>
            <a:headEnd/>
            <a:tailEnd/>
          </a:ln>
        </p:spPr>
        <p:txBody>
          <a:bodyPr lIns="0" tIns="0" rIns="0" bIns="0" anchor="ctr">
            <a:spAutoFit/>
          </a:bodyPr>
          <a:lstStyle/>
          <a:p>
            <a:r>
              <a:rPr lang="en-US" altLang="zh-CN" sz="2000" b="1">
                <a:solidFill>
                  <a:schemeClr val="accent2"/>
                </a:solidFill>
              </a:rPr>
              <a:t>    </a:t>
            </a:r>
            <a:r>
              <a:rPr lang="zh-CN" altLang="en-US" sz="2000" b="1">
                <a:solidFill>
                  <a:schemeClr val="accent2"/>
                </a:solidFill>
              </a:rPr>
              <a:t>只在需要的时候、按需要 的量、生产所需的产品，故又被称为准时制生产、适时生产方式、看板生产方式。</a:t>
            </a:r>
          </a:p>
        </p:txBody>
      </p:sp>
      <p:grpSp>
        <p:nvGrpSpPr>
          <p:cNvPr id="2" name="Group 5"/>
          <p:cNvGrpSpPr>
            <a:grpSpLocks/>
          </p:cNvGrpSpPr>
          <p:nvPr/>
        </p:nvGrpSpPr>
        <p:grpSpPr bwMode="auto">
          <a:xfrm>
            <a:off x="684477" y="1557338"/>
            <a:ext cx="8196527" cy="5105400"/>
            <a:chOff x="466" y="816"/>
            <a:chExt cx="4766" cy="3216"/>
          </a:xfrm>
        </p:grpSpPr>
        <p:sp>
          <p:nvSpPr>
            <p:cNvPr id="598022" name="Rectangle 6"/>
            <p:cNvSpPr>
              <a:spLocks noChangeArrowheads="1"/>
            </p:cNvSpPr>
            <p:nvPr/>
          </p:nvSpPr>
          <p:spPr bwMode="auto">
            <a:xfrm>
              <a:off x="466" y="1816"/>
              <a:ext cx="316" cy="1958"/>
            </a:xfrm>
            <a:prstGeom prst="rect">
              <a:avLst/>
            </a:prstGeom>
            <a:noFill/>
            <a:ln w="12700" cap="sq">
              <a:noFill/>
              <a:miter lim="800000"/>
              <a:headEnd type="none" w="sm" len="sm"/>
              <a:tailEnd type="none" w="sm" len="sm"/>
            </a:ln>
          </p:spPr>
          <p:txBody>
            <a:bodyPr wrap="none">
              <a:spAutoFit/>
            </a:bodyPr>
            <a:lstStyle/>
            <a:p>
              <a:pPr algn="ctr"/>
              <a:r>
                <a:rPr lang="zh-CN" altLang="en-US" sz="2800" b="1">
                  <a:ea typeface="楷体_GB2312" charset="-122"/>
                </a:rPr>
                <a:t>工</a:t>
              </a:r>
            </a:p>
            <a:p>
              <a:pPr algn="ctr"/>
              <a:r>
                <a:rPr lang="zh-CN" altLang="en-US" sz="2800" b="1">
                  <a:ea typeface="楷体_GB2312" charset="-122"/>
                </a:rPr>
                <a:t>厂</a:t>
              </a:r>
            </a:p>
            <a:p>
              <a:pPr algn="ctr"/>
              <a:r>
                <a:rPr lang="zh-CN" altLang="en-US" sz="2800" b="1">
                  <a:ea typeface="楷体_GB2312" charset="-122"/>
                </a:rPr>
                <a:t>常</a:t>
              </a:r>
            </a:p>
            <a:p>
              <a:pPr algn="ctr"/>
              <a:r>
                <a:rPr lang="zh-CN" altLang="en-US" sz="2800" b="1">
                  <a:ea typeface="楷体_GB2312" charset="-122"/>
                </a:rPr>
                <a:t>见</a:t>
              </a:r>
            </a:p>
            <a:p>
              <a:pPr algn="ctr"/>
              <a:r>
                <a:rPr lang="zh-CN" altLang="en-US" sz="2800" b="1">
                  <a:ea typeface="楷体_GB2312" charset="-122"/>
                </a:rPr>
                <a:t>的</a:t>
              </a:r>
            </a:p>
          </p:txBody>
        </p:sp>
        <p:sp>
          <p:nvSpPr>
            <p:cNvPr id="1540103" name="Rectangle 7"/>
            <p:cNvSpPr>
              <a:spLocks noChangeArrowheads="1"/>
            </p:cNvSpPr>
            <p:nvPr/>
          </p:nvSpPr>
          <p:spPr bwMode="auto">
            <a:xfrm>
              <a:off x="1486" y="960"/>
              <a:ext cx="827" cy="291"/>
            </a:xfrm>
            <a:prstGeom prst="rect">
              <a:avLst/>
            </a:prstGeom>
            <a:solidFill>
              <a:schemeClr val="bg1"/>
            </a:solidFill>
            <a:ln w="9525">
              <a:solidFill>
                <a:schemeClr val="tx1"/>
              </a:solidFill>
              <a:miter lim="800000"/>
              <a:headEnd/>
              <a:tailEnd/>
            </a:ln>
            <a:effectLst>
              <a:outerShdw dist="107763" dir="18900000" algn="ctr" rotWithShape="0">
                <a:schemeClr val="bg2"/>
              </a:outerShdw>
            </a:effectLst>
          </p:spPr>
          <p:txBody>
            <a:bodyPr wrap="none">
              <a:spAutoFit/>
            </a:bodyPr>
            <a:lstStyle/>
            <a:p>
              <a:pPr>
                <a:defRPr/>
              </a:pPr>
              <a:r>
                <a:rPr lang="zh-CN" altLang="en-US" sz="2400" b="1">
                  <a:ea typeface="黑体" pitchFamily="49" charset="-122"/>
                </a:rPr>
                <a:t>等待浪费</a:t>
              </a:r>
            </a:p>
          </p:txBody>
        </p:sp>
        <p:sp>
          <p:nvSpPr>
            <p:cNvPr id="1540104" name="Rectangle 8"/>
            <p:cNvSpPr>
              <a:spLocks noChangeArrowheads="1"/>
            </p:cNvSpPr>
            <p:nvPr/>
          </p:nvSpPr>
          <p:spPr bwMode="auto">
            <a:xfrm>
              <a:off x="1486" y="1386"/>
              <a:ext cx="827" cy="291"/>
            </a:xfrm>
            <a:prstGeom prst="rect">
              <a:avLst/>
            </a:prstGeom>
            <a:solidFill>
              <a:schemeClr val="bg1"/>
            </a:solidFill>
            <a:ln w="9525">
              <a:solidFill>
                <a:schemeClr val="tx1"/>
              </a:solidFill>
              <a:miter lim="800000"/>
              <a:headEnd/>
              <a:tailEnd/>
            </a:ln>
            <a:effectLst>
              <a:outerShdw dist="107763" dir="18900000" algn="ctr" rotWithShape="0">
                <a:schemeClr val="bg2"/>
              </a:outerShdw>
            </a:effectLst>
          </p:spPr>
          <p:txBody>
            <a:bodyPr wrap="none">
              <a:spAutoFit/>
            </a:bodyPr>
            <a:lstStyle/>
            <a:p>
              <a:pPr>
                <a:defRPr/>
              </a:pPr>
              <a:r>
                <a:rPr lang="zh-CN" altLang="en-US" sz="2400" b="1">
                  <a:ea typeface="黑体" pitchFamily="49" charset="-122"/>
                </a:rPr>
                <a:t>搬运浪费</a:t>
              </a:r>
            </a:p>
          </p:txBody>
        </p:sp>
        <p:sp>
          <p:nvSpPr>
            <p:cNvPr id="1540105" name="Rectangle 9"/>
            <p:cNvSpPr>
              <a:spLocks noChangeArrowheads="1"/>
            </p:cNvSpPr>
            <p:nvPr/>
          </p:nvSpPr>
          <p:spPr bwMode="auto">
            <a:xfrm>
              <a:off x="1486" y="1836"/>
              <a:ext cx="827" cy="291"/>
            </a:xfrm>
            <a:prstGeom prst="rect">
              <a:avLst/>
            </a:prstGeom>
            <a:solidFill>
              <a:schemeClr val="bg1"/>
            </a:solidFill>
            <a:ln w="9525">
              <a:solidFill>
                <a:schemeClr val="tx1"/>
              </a:solidFill>
              <a:miter lim="800000"/>
              <a:headEnd/>
              <a:tailEnd/>
            </a:ln>
            <a:effectLst>
              <a:outerShdw dist="107763" dir="18900000" algn="ctr" rotWithShape="0">
                <a:schemeClr val="bg2"/>
              </a:outerShdw>
            </a:effectLst>
          </p:spPr>
          <p:txBody>
            <a:bodyPr wrap="none">
              <a:spAutoFit/>
            </a:bodyPr>
            <a:lstStyle/>
            <a:p>
              <a:pPr>
                <a:defRPr/>
              </a:pPr>
              <a:r>
                <a:rPr lang="zh-CN" altLang="en-US" sz="2400" b="1">
                  <a:ea typeface="黑体" pitchFamily="49" charset="-122"/>
                </a:rPr>
                <a:t>不良浪费</a:t>
              </a:r>
            </a:p>
          </p:txBody>
        </p:sp>
        <p:sp>
          <p:nvSpPr>
            <p:cNvPr id="1540106" name="Rectangle 10"/>
            <p:cNvSpPr>
              <a:spLocks noChangeArrowheads="1"/>
            </p:cNvSpPr>
            <p:nvPr/>
          </p:nvSpPr>
          <p:spPr bwMode="auto">
            <a:xfrm>
              <a:off x="1486" y="2286"/>
              <a:ext cx="827" cy="291"/>
            </a:xfrm>
            <a:prstGeom prst="rect">
              <a:avLst/>
            </a:prstGeom>
            <a:solidFill>
              <a:schemeClr val="bg1"/>
            </a:solidFill>
            <a:ln w="9525">
              <a:solidFill>
                <a:schemeClr val="tx1"/>
              </a:solidFill>
              <a:miter lim="800000"/>
              <a:headEnd/>
              <a:tailEnd/>
            </a:ln>
            <a:effectLst>
              <a:outerShdw dist="107763" dir="18900000" algn="ctr" rotWithShape="0">
                <a:schemeClr val="bg2"/>
              </a:outerShdw>
            </a:effectLst>
          </p:spPr>
          <p:txBody>
            <a:bodyPr wrap="none">
              <a:spAutoFit/>
            </a:bodyPr>
            <a:lstStyle/>
            <a:p>
              <a:pPr>
                <a:defRPr/>
              </a:pPr>
              <a:r>
                <a:rPr lang="zh-CN" altLang="en-US" sz="2400" b="1">
                  <a:ea typeface="黑体" pitchFamily="49" charset="-122"/>
                </a:rPr>
                <a:t>动作浪费</a:t>
              </a:r>
            </a:p>
          </p:txBody>
        </p:sp>
        <p:sp>
          <p:nvSpPr>
            <p:cNvPr id="1540107" name="Rectangle 11"/>
            <p:cNvSpPr>
              <a:spLocks noChangeArrowheads="1"/>
            </p:cNvSpPr>
            <p:nvPr/>
          </p:nvSpPr>
          <p:spPr bwMode="auto">
            <a:xfrm>
              <a:off x="1486" y="2691"/>
              <a:ext cx="827" cy="291"/>
            </a:xfrm>
            <a:prstGeom prst="rect">
              <a:avLst/>
            </a:prstGeom>
            <a:solidFill>
              <a:schemeClr val="bg1"/>
            </a:solidFill>
            <a:ln w="9525">
              <a:solidFill>
                <a:schemeClr val="tx1"/>
              </a:solidFill>
              <a:miter lim="800000"/>
              <a:headEnd/>
              <a:tailEnd/>
            </a:ln>
            <a:effectLst>
              <a:outerShdw dist="107763" dir="18900000" algn="ctr" rotWithShape="0">
                <a:schemeClr val="bg2"/>
              </a:outerShdw>
            </a:effectLst>
          </p:spPr>
          <p:txBody>
            <a:bodyPr wrap="none">
              <a:spAutoFit/>
            </a:bodyPr>
            <a:lstStyle/>
            <a:p>
              <a:pPr>
                <a:defRPr/>
              </a:pPr>
              <a:r>
                <a:rPr lang="zh-CN" altLang="en-US" sz="2400" b="1">
                  <a:ea typeface="黑体" pitchFamily="49" charset="-122"/>
                </a:rPr>
                <a:t>加工浪费</a:t>
              </a:r>
            </a:p>
          </p:txBody>
        </p:sp>
        <p:sp>
          <p:nvSpPr>
            <p:cNvPr id="1540108" name="Rectangle 12"/>
            <p:cNvSpPr>
              <a:spLocks noChangeArrowheads="1"/>
            </p:cNvSpPr>
            <p:nvPr/>
          </p:nvSpPr>
          <p:spPr bwMode="auto">
            <a:xfrm>
              <a:off x="1486" y="3096"/>
              <a:ext cx="827" cy="291"/>
            </a:xfrm>
            <a:prstGeom prst="rect">
              <a:avLst/>
            </a:prstGeom>
            <a:solidFill>
              <a:schemeClr val="bg1"/>
            </a:solidFill>
            <a:ln w="9525">
              <a:solidFill>
                <a:schemeClr val="tx1"/>
              </a:solidFill>
              <a:miter lim="800000"/>
              <a:headEnd/>
              <a:tailEnd/>
            </a:ln>
            <a:effectLst>
              <a:outerShdw dist="107763" dir="18900000" algn="ctr" rotWithShape="0">
                <a:schemeClr val="bg2"/>
              </a:outerShdw>
            </a:effectLst>
          </p:spPr>
          <p:txBody>
            <a:bodyPr wrap="none">
              <a:spAutoFit/>
            </a:bodyPr>
            <a:lstStyle/>
            <a:p>
              <a:pPr>
                <a:defRPr/>
              </a:pPr>
              <a:r>
                <a:rPr lang="zh-CN" altLang="en-US" sz="2400" b="1">
                  <a:ea typeface="黑体" pitchFamily="49" charset="-122"/>
                </a:rPr>
                <a:t>库存浪费</a:t>
              </a:r>
            </a:p>
          </p:txBody>
        </p:sp>
        <p:sp>
          <p:nvSpPr>
            <p:cNvPr id="1540109" name="Rectangle 13"/>
            <p:cNvSpPr>
              <a:spLocks noChangeArrowheads="1"/>
            </p:cNvSpPr>
            <p:nvPr/>
          </p:nvSpPr>
          <p:spPr bwMode="auto">
            <a:xfrm>
              <a:off x="1525" y="3501"/>
              <a:ext cx="1906" cy="291"/>
            </a:xfrm>
            <a:prstGeom prst="rect">
              <a:avLst/>
            </a:prstGeom>
            <a:solidFill>
              <a:schemeClr val="bg1"/>
            </a:solidFill>
            <a:ln w="9525">
              <a:solidFill>
                <a:schemeClr val="tx1"/>
              </a:solidFill>
              <a:miter lim="800000"/>
              <a:headEnd/>
              <a:tailEnd/>
            </a:ln>
            <a:effectLst>
              <a:outerShdw dist="107763" dir="18900000" algn="ctr" rotWithShape="0">
                <a:schemeClr val="bg2"/>
              </a:outerShdw>
            </a:effectLst>
          </p:spPr>
          <p:txBody>
            <a:bodyPr wrap="none">
              <a:spAutoFit/>
            </a:bodyPr>
            <a:lstStyle/>
            <a:p>
              <a:pPr>
                <a:defRPr/>
              </a:pPr>
              <a:r>
                <a:rPr lang="zh-CN" altLang="en-US" sz="2400" b="1" dirty="0">
                  <a:ea typeface="黑体" pitchFamily="49" charset="-122"/>
                </a:rPr>
                <a:t>制造过多（过早）浪费</a:t>
              </a:r>
            </a:p>
          </p:txBody>
        </p:sp>
        <p:sp>
          <p:nvSpPr>
            <p:cNvPr id="598030" name="AutoShape 14"/>
            <p:cNvSpPr>
              <a:spLocks noChangeArrowheads="1"/>
            </p:cNvSpPr>
            <p:nvPr/>
          </p:nvSpPr>
          <p:spPr bwMode="auto">
            <a:xfrm rot="5400000">
              <a:off x="-507" y="2160"/>
              <a:ext cx="3216" cy="528"/>
            </a:xfrm>
            <a:custGeom>
              <a:avLst/>
              <a:gdLst>
                <a:gd name="T0" fmla="*/ 2814 w 21600"/>
                <a:gd name="T1" fmla="*/ 264 h 21600"/>
                <a:gd name="T2" fmla="*/ 1608 w 21600"/>
                <a:gd name="T3" fmla="*/ 528 h 21600"/>
                <a:gd name="T4" fmla="*/ 402 w 21600"/>
                <a:gd name="T5" fmla="*/ 264 h 21600"/>
                <a:gd name="T6" fmla="*/ 1608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CCFFFF"/>
            </a:solidFill>
            <a:ln w="9525">
              <a:solidFill>
                <a:schemeClr val="tx1"/>
              </a:solidFill>
              <a:miter lim="800000"/>
              <a:headEnd/>
              <a:tailEnd/>
            </a:ln>
          </p:spPr>
          <p:txBody>
            <a:bodyPr rot="10800000" vert="eaVert" wrap="none" anchor="ctr"/>
            <a:lstStyle/>
            <a:p>
              <a:pPr algn="ctr"/>
              <a:r>
                <a:rPr lang="en-US" altLang="zh-CN" sz="4000" b="1">
                  <a:solidFill>
                    <a:srgbClr val="FF0000"/>
                  </a:solidFill>
                  <a:ea typeface="楷体_GB2312" charset="-122"/>
                </a:rPr>
                <a:t>7</a:t>
              </a:r>
            </a:p>
            <a:p>
              <a:pPr algn="ctr"/>
              <a:r>
                <a:rPr lang="zh-CN" altLang="en-US" sz="4000" b="1">
                  <a:solidFill>
                    <a:srgbClr val="FF0000"/>
                  </a:solidFill>
                  <a:ea typeface="楷体_GB2312" charset="-122"/>
                </a:rPr>
                <a:t>大</a:t>
              </a:r>
            </a:p>
            <a:p>
              <a:pPr algn="ctr"/>
              <a:r>
                <a:rPr lang="zh-CN" altLang="en-US" sz="4000" b="1">
                  <a:solidFill>
                    <a:srgbClr val="FF0000"/>
                  </a:solidFill>
                  <a:ea typeface="楷体_GB2312" charset="-122"/>
                </a:rPr>
                <a:t>浪</a:t>
              </a:r>
            </a:p>
            <a:p>
              <a:pPr algn="ctr"/>
              <a:r>
                <a:rPr lang="zh-CN" altLang="en-US" sz="4000" b="1">
                  <a:solidFill>
                    <a:srgbClr val="FF0000"/>
                  </a:solidFill>
                  <a:ea typeface="楷体_GB2312" charset="-122"/>
                </a:rPr>
                <a:t>费</a:t>
              </a:r>
            </a:p>
          </p:txBody>
        </p:sp>
        <p:sp>
          <p:nvSpPr>
            <p:cNvPr id="598031" name="Rectangle 16"/>
            <p:cNvSpPr>
              <a:spLocks noChangeArrowheads="1"/>
            </p:cNvSpPr>
            <p:nvPr/>
          </p:nvSpPr>
          <p:spPr bwMode="auto">
            <a:xfrm>
              <a:off x="2784" y="1883"/>
              <a:ext cx="2448" cy="1018"/>
            </a:xfrm>
            <a:prstGeom prst="rect">
              <a:avLst/>
            </a:prstGeom>
            <a:noFill/>
            <a:ln w="9525">
              <a:noFill/>
              <a:miter lim="800000"/>
              <a:headEnd/>
              <a:tailEnd/>
            </a:ln>
          </p:spPr>
          <p:txBody>
            <a:bodyPr>
              <a:spAutoFit/>
            </a:bodyPr>
            <a:lstStyle/>
            <a:p>
              <a:r>
                <a:rPr lang="en-US" altLang="zh-CN" sz="2000" b="1">
                  <a:ea typeface="楷体_GB2312" charset="-122"/>
                </a:rPr>
                <a:t>        </a:t>
              </a:r>
              <a:r>
                <a:rPr lang="zh-CN" altLang="en-US" sz="2000" b="1">
                  <a:ea typeface="楷体_GB2312" charset="-122"/>
                </a:rPr>
                <a:t>企业每生产一件产品就在制造一份浪费。伴随企业运营中各业务环节不被察觉或不被重视的浪费，日本企业管理界将之形象地比喻为</a:t>
              </a:r>
              <a:r>
                <a:rPr lang="zh-CN" altLang="en-US" sz="2000" b="1">
                  <a:cs typeface="Arial" pitchFamily="34" charset="0"/>
                </a:rPr>
                <a:t>“</a:t>
              </a:r>
              <a:r>
                <a:rPr lang="zh-CN" altLang="en-US" sz="2000" b="1">
                  <a:ea typeface="楷体_GB2312" charset="-122"/>
                </a:rPr>
                <a:t>地下工厂</a:t>
              </a:r>
              <a:r>
                <a:rPr lang="zh-CN" altLang="en-US" sz="2000" b="1">
                  <a:cs typeface="Arial" pitchFamily="34" charset="0"/>
                </a:rPr>
                <a:t>”</a:t>
              </a:r>
              <a:r>
                <a:rPr lang="zh-CN" altLang="en-US" sz="2000" b="1">
                  <a:ea typeface="楷体_GB2312" charset="-122"/>
                </a:rPr>
                <a:t>。</a:t>
              </a:r>
              <a:r>
                <a:rPr lang="zh-CN" altLang="en-US" sz="2000" b="1"/>
                <a:t> </a:t>
              </a:r>
            </a:p>
          </p:txBody>
        </p:sp>
        <p:sp>
          <p:nvSpPr>
            <p:cNvPr id="1540113" name="Rectangle 17"/>
            <p:cNvSpPr>
              <a:spLocks noChangeArrowheads="1"/>
            </p:cNvSpPr>
            <p:nvPr/>
          </p:nvSpPr>
          <p:spPr bwMode="auto">
            <a:xfrm>
              <a:off x="3070" y="1190"/>
              <a:ext cx="1904" cy="640"/>
            </a:xfrm>
            <a:prstGeom prst="rect">
              <a:avLst/>
            </a:prstGeom>
            <a:noFill/>
            <a:ln w="12700" cap="sq">
              <a:noFill/>
              <a:miter lim="800000"/>
              <a:headEnd type="none" w="sm" len="sm"/>
              <a:tailEnd type="none" w="sm" len="sm"/>
            </a:ln>
            <a:effectLst>
              <a:outerShdw dist="107763" dir="18900000" algn="ctr" rotWithShape="0">
                <a:schemeClr val="bg2"/>
              </a:outerShdw>
            </a:effectLst>
          </p:spPr>
          <p:txBody>
            <a:bodyPr wrap="none">
              <a:spAutoFit/>
            </a:bodyPr>
            <a:lstStyle/>
            <a:p>
              <a:pPr>
                <a:defRPr/>
              </a:pPr>
              <a:r>
                <a:rPr lang="zh-CN" altLang="en-US" sz="6000">
                  <a:solidFill>
                    <a:srgbClr val="FF0000"/>
                  </a:solidFill>
                  <a:latin typeface="隶书" pitchFamily="49" charset="-122"/>
                  <a:ea typeface="隶书" pitchFamily="49" charset="-122"/>
                </a:rPr>
                <a:t>地下工厂</a:t>
              </a:r>
            </a:p>
          </p:txBody>
        </p:sp>
      </p:grpSp>
    </p:spTree>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2114" name="Rectangle 2"/>
          <p:cNvSpPr>
            <a:spLocks noGrp="1" noChangeArrowheads="1"/>
          </p:cNvSpPr>
          <p:nvPr>
            <p:ph type="title"/>
          </p:nvPr>
        </p:nvSpPr>
        <p:spPr>
          <a:xfrm>
            <a:off x="2060311" y="547689"/>
            <a:ext cx="6187810" cy="636587"/>
          </a:xfrm>
          <a:ln/>
        </p:spPr>
        <p:txBody>
          <a:bodyPr/>
          <a:lstStyle/>
          <a:p>
            <a:r>
              <a:rPr lang="zh-CN" altLang="en-US" sz="2800" i="1">
                <a:ea typeface="黑体" pitchFamily="49" charset="-122"/>
              </a:rPr>
              <a:t>消除浪费和创造价值</a:t>
            </a:r>
          </a:p>
        </p:txBody>
      </p:sp>
      <p:sp>
        <p:nvSpPr>
          <p:cNvPr id="602115" name="Rectangle 3"/>
          <p:cNvSpPr>
            <a:spLocks noGrp="1" noChangeArrowheads="1"/>
          </p:cNvSpPr>
          <p:nvPr>
            <p:ph type="body" idx="1"/>
          </p:nvPr>
        </p:nvSpPr>
        <p:spPr>
          <a:xfrm>
            <a:off x="182298" y="1371600"/>
            <a:ext cx="3797300" cy="1600200"/>
          </a:xfrm>
          <a:solidFill>
            <a:srgbClr val="33CC33">
              <a:alpha val="14999"/>
            </a:srgbClr>
          </a:solidFill>
        </p:spPr>
        <p:txBody>
          <a:bodyPr/>
          <a:lstStyle/>
          <a:p>
            <a:pPr>
              <a:lnSpc>
                <a:spcPct val="90000"/>
              </a:lnSpc>
              <a:buFontTx/>
              <a:buNone/>
            </a:pPr>
            <a:r>
              <a:rPr lang="zh-CN" altLang="en-US" sz="1900" b="1">
                <a:latin typeface="黑体" pitchFamily="49" charset="-122"/>
                <a:ea typeface="黑体" pitchFamily="49" charset="-122"/>
              </a:rPr>
              <a:t>工人作业的实际内容</a:t>
            </a:r>
            <a:r>
              <a:rPr lang="en-US" altLang="zh-CN" sz="1900" b="1">
                <a:latin typeface="黑体" pitchFamily="49" charset="-122"/>
                <a:ea typeface="黑体" pitchFamily="49" charset="-122"/>
              </a:rPr>
              <a:t>:</a:t>
            </a:r>
          </a:p>
          <a:p>
            <a:pPr>
              <a:lnSpc>
                <a:spcPct val="90000"/>
              </a:lnSpc>
              <a:buFontTx/>
              <a:buNone/>
            </a:pPr>
            <a:r>
              <a:rPr lang="en-US" altLang="zh-CN" sz="1700" b="1">
                <a:latin typeface="黑体" pitchFamily="49" charset="-122"/>
                <a:ea typeface="黑体" pitchFamily="49" charset="-122"/>
              </a:rPr>
              <a:t>   1</a:t>
            </a:r>
            <a:r>
              <a:rPr lang="zh-CN" altLang="en-US" sz="1700" b="1">
                <a:latin typeface="黑体" pitchFamily="49" charset="-122"/>
                <a:ea typeface="黑体" pitchFamily="49" charset="-122"/>
              </a:rPr>
              <a:t>、有附加价值的作业</a:t>
            </a:r>
          </a:p>
          <a:p>
            <a:pPr>
              <a:lnSpc>
                <a:spcPct val="90000"/>
              </a:lnSpc>
              <a:buFontTx/>
              <a:buNone/>
            </a:pPr>
            <a:r>
              <a:rPr lang="zh-CN" altLang="en-US" sz="1700" b="1">
                <a:latin typeface="黑体" pitchFamily="49" charset="-122"/>
                <a:ea typeface="黑体" pitchFamily="49" charset="-122"/>
              </a:rPr>
              <a:t>   </a:t>
            </a:r>
            <a:r>
              <a:rPr lang="en-US" altLang="zh-CN" sz="1700" b="1">
                <a:latin typeface="黑体" pitchFamily="49" charset="-122"/>
                <a:ea typeface="黑体" pitchFamily="49" charset="-122"/>
              </a:rPr>
              <a:t>2</a:t>
            </a:r>
            <a:r>
              <a:rPr lang="zh-CN" altLang="en-US" sz="1700" b="1">
                <a:latin typeface="黑体" pitchFamily="49" charset="-122"/>
                <a:ea typeface="黑体" pitchFamily="49" charset="-122"/>
              </a:rPr>
              <a:t>、无附加价值的作业</a:t>
            </a:r>
          </a:p>
          <a:p>
            <a:pPr>
              <a:lnSpc>
                <a:spcPct val="90000"/>
              </a:lnSpc>
              <a:buFontTx/>
              <a:buNone/>
            </a:pPr>
            <a:r>
              <a:rPr lang="zh-CN" altLang="en-US" sz="1700" b="1">
                <a:latin typeface="黑体" pitchFamily="49" charset="-122"/>
                <a:ea typeface="黑体" pitchFamily="49" charset="-122"/>
              </a:rPr>
              <a:t>   </a:t>
            </a:r>
            <a:r>
              <a:rPr lang="en-US" altLang="zh-CN" sz="1700" b="1">
                <a:latin typeface="黑体" pitchFamily="49" charset="-122"/>
                <a:ea typeface="黑体" pitchFamily="49" charset="-122"/>
              </a:rPr>
              <a:t>3</a:t>
            </a:r>
            <a:r>
              <a:rPr lang="zh-CN" altLang="en-US" sz="1700" b="1">
                <a:latin typeface="黑体" pitchFamily="49" charset="-122"/>
                <a:ea typeface="黑体" pitchFamily="49" charset="-122"/>
              </a:rPr>
              <a:t>、浪费</a:t>
            </a:r>
          </a:p>
        </p:txBody>
      </p:sp>
      <p:sp>
        <p:nvSpPr>
          <p:cNvPr id="602116" name="Rectangle 4"/>
          <p:cNvSpPr>
            <a:spLocks noChangeArrowheads="1"/>
          </p:cNvSpPr>
          <p:nvPr/>
        </p:nvSpPr>
        <p:spPr bwMode="auto">
          <a:xfrm>
            <a:off x="4540250" y="1600200"/>
            <a:ext cx="3962400" cy="1676400"/>
          </a:xfrm>
          <a:prstGeom prst="rect">
            <a:avLst/>
          </a:prstGeom>
          <a:solidFill>
            <a:srgbClr val="33CC33">
              <a:alpha val="39999"/>
            </a:srgbClr>
          </a:solidFill>
          <a:ln w="9525">
            <a:noFill/>
            <a:miter lim="800000"/>
            <a:headEnd/>
            <a:tailEnd/>
          </a:ln>
          <a:effectLst/>
        </p:spPr>
        <p:txBody>
          <a:bodyPr/>
          <a:lstStyle/>
          <a:p>
            <a:pPr marL="474663" indent="-474663" defTabSz="0">
              <a:spcBef>
                <a:spcPct val="20000"/>
              </a:spcBef>
            </a:pPr>
            <a:r>
              <a:rPr lang="zh-CN" altLang="en-US" sz="1900" b="1">
                <a:latin typeface="黑体" pitchFamily="49" charset="-122"/>
                <a:ea typeface="黑体" pitchFamily="49" charset="-122"/>
                <a:sym typeface="Arial" pitchFamily="34" charset="0"/>
              </a:rPr>
              <a:t>常见现场的三大浪费</a:t>
            </a:r>
            <a:r>
              <a:rPr lang="en-US" altLang="zh-CN" sz="1900" b="1">
                <a:latin typeface="黑体" pitchFamily="49" charset="-122"/>
                <a:ea typeface="黑体" pitchFamily="49" charset="-122"/>
                <a:sym typeface="Arial" pitchFamily="34" charset="0"/>
              </a:rPr>
              <a:t>:</a:t>
            </a:r>
          </a:p>
          <a:p>
            <a:pPr marL="474663" indent="-474663" defTabSz="0">
              <a:spcBef>
                <a:spcPct val="20000"/>
              </a:spcBef>
            </a:pPr>
            <a:r>
              <a:rPr lang="en-US" altLang="zh-CN" sz="1700" b="1">
                <a:latin typeface="黑体" pitchFamily="49" charset="-122"/>
                <a:ea typeface="黑体" pitchFamily="49" charset="-122"/>
                <a:sym typeface="Arial" pitchFamily="34" charset="0"/>
              </a:rPr>
              <a:t>   1</a:t>
            </a:r>
            <a:r>
              <a:rPr lang="zh-CN" altLang="en-US" sz="1700" b="1">
                <a:latin typeface="黑体" pitchFamily="49" charset="-122"/>
                <a:ea typeface="黑体" pitchFamily="49" charset="-122"/>
                <a:sym typeface="Arial" pitchFamily="34" charset="0"/>
              </a:rPr>
              <a:t>、库存时间上的浪费</a:t>
            </a:r>
          </a:p>
          <a:p>
            <a:pPr marL="474663" indent="-474663" defTabSz="0">
              <a:spcBef>
                <a:spcPct val="20000"/>
              </a:spcBef>
            </a:pPr>
            <a:r>
              <a:rPr lang="zh-CN" altLang="en-US" sz="1700" b="1">
                <a:latin typeface="黑体" pitchFamily="49" charset="-122"/>
                <a:ea typeface="黑体" pitchFamily="49" charset="-122"/>
                <a:sym typeface="Arial" pitchFamily="34" charset="0"/>
              </a:rPr>
              <a:t>   </a:t>
            </a:r>
            <a:r>
              <a:rPr lang="en-US" altLang="zh-CN" sz="1700" b="1">
                <a:latin typeface="黑体" pitchFamily="49" charset="-122"/>
                <a:ea typeface="黑体" pitchFamily="49" charset="-122"/>
                <a:sym typeface="Arial" pitchFamily="34" charset="0"/>
              </a:rPr>
              <a:t>2</a:t>
            </a:r>
            <a:r>
              <a:rPr lang="zh-CN" altLang="en-US" sz="1700" b="1">
                <a:latin typeface="黑体" pitchFamily="49" charset="-122"/>
                <a:ea typeface="黑体" pitchFamily="49" charset="-122"/>
                <a:sym typeface="Arial" pitchFamily="34" charset="0"/>
              </a:rPr>
              <a:t>、搬运空间上的浪费</a:t>
            </a:r>
          </a:p>
          <a:p>
            <a:pPr marL="474663" indent="-474663" defTabSz="0">
              <a:spcBef>
                <a:spcPct val="20000"/>
              </a:spcBef>
            </a:pPr>
            <a:r>
              <a:rPr lang="zh-CN" altLang="en-US" sz="1700" b="1">
                <a:latin typeface="黑体" pitchFamily="49" charset="-122"/>
                <a:ea typeface="黑体" pitchFamily="49" charset="-122"/>
                <a:sym typeface="Arial" pitchFamily="34" charset="0"/>
              </a:rPr>
              <a:t>   </a:t>
            </a:r>
            <a:r>
              <a:rPr lang="en-US" altLang="zh-CN" sz="1700" b="1">
                <a:latin typeface="黑体" pitchFamily="49" charset="-122"/>
                <a:ea typeface="黑体" pitchFamily="49" charset="-122"/>
                <a:sym typeface="Arial" pitchFamily="34" charset="0"/>
              </a:rPr>
              <a:t>3</a:t>
            </a:r>
            <a:r>
              <a:rPr lang="zh-CN" altLang="en-US" sz="1700" b="1">
                <a:latin typeface="黑体" pitchFamily="49" charset="-122"/>
                <a:ea typeface="黑体" pitchFamily="49" charset="-122"/>
                <a:sym typeface="Arial" pitchFamily="34" charset="0"/>
              </a:rPr>
              <a:t>、检查上的浪费</a:t>
            </a:r>
          </a:p>
        </p:txBody>
      </p:sp>
      <p:sp>
        <p:nvSpPr>
          <p:cNvPr id="602117" name="AutoShape 5"/>
          <p:cNvSpPr>
            <a:spLocks noChangeArrowheads="1"/>
          </p:cNvSpPr>
          <p:nvPr/>
        </p:nvSpPr>
        <p:spPr bwMode="auto">
          <a:xfrm>
            <a:off x="247650" y="3733800"/>
            <a:ext cx="9328150" cy="2209800"/>
          </a:xfrm>
          <a:prstGeom prst="roundRect">
            <a:avLst>
              <a:gd name="adj" fmla="val 16667"/>
            </a:avLst>
          </a:prstGeom>
          <a:solidFill>
            <a:srgbClr val="339966">
              <a:alpha val="44000"/>
            </a:srgbClr>
          </a:solidFill>
          <a:ln w="9525">
            <a:solidFill>
              <a:schemeClr val="tx1"/>
            </a:solidFill>
            <a:round/>
            <a:headEnd/>
            <a:tailEnd/>
          </a:ln>
          <a:effectLst/>
        </p:spPr>
        <p:txBody>
          <a:bodyPr wrap="none" anchor="ctr"/>
          <a:lstStyle/>
          <a:p>
            <a:pPr algn="ctr"/>
            <a:r>
              <a:rPr lang="zh-CN" altLang="en-US" sz="2400" b="1">
                <a:latin typeface="黑体" pitchFamily="49" charset="-122"/>
                <a:ea typeface="黑体" pitchFamily="49" charset="-122"/>
              </a:rPr>
              <a:t>现场的七大浪费</a:t>
            </a:r>
            <a:r>
              <a:rPr lang="en-US" altLang="zh-CN" sz="2400" b="1">
                <a:latin typeface="黑体" pitchFamily="49" charset="-122"/>
                <a:ea typeface="黑体" pitchFamily="49" charset="-122"/>
              </a:rPr>
              <a:t>:</a:t>
            </a:r>
          </a:p>
          <a:p>
            <a:pPr algn="ctr"/>
            <a:r>
              <a:rPr lang="en-US" altLang="zh-CN" sz="2400" b="1">
                <a:latin typeface="黑体" pitchFamily="49" charset="-122"/>
                <a:ea typeface="黑体" pitchFamily="49" charset="-122"/>
              </a:rPr>
              <a:t>   1</a:t>
            </a:r>
            <a:r>
              <a:rPr lang="zh-CN" altLang="en-US" sz="2400" b="1">
                <a:latin typeface="黑体" pitchFamily="49" charset="-122"/>
                <a:ea typeface="黑体" pitchFamily="49" charset="-122"/>
              </a:rPr>
              <a:t>、库存的浪费   </a:t>
            </a:r>
            <a:r>
              <a:rPr lang="en-US" altLang="zh-CN" sz="2400" b="1">
                <a:latin typeface="黑体" pitchFamily="49" charset="-122"/>
                <a:ea typeface="黑体" pitchFamily="49" charset="-122"/>
              </a:rPr>
              <a:t>2</a:t>
            </a:r>
            <a:r>
              <a:rPr lang="zh-CN" altLang="en-US" sz="2400" b="1">
                <a:latin typeface="黑体" pitchFamily="49" charset="-122"/>
                <a:ea typeface="黑体" pitchFamily="49" charset="-122"/>
              </a:rPr>
              <a:t>、等待的浪费   </a:t>
            </a:r>
            <a:r>
              <a:rPr lang="en-US" altLang="zh-CN" sz="2400" b="1">
                <a:latin typeface="黑体" pitchFamily="49" charset="-122"/>
                <a:ea typeface="黑体" pitchFamily="49" charset="-122"/>
              </a:rPr>
              <a:t>3</a:t>
            </a:r>
            <a:r>
              <a:rPr lang="zh-CN" altLang="en-US" sz="2400" b="1">
                <a:latin typeface="黑体" pitchFamily="49" charset="-122"/>
                <a:ea typeface="黑体" pitchFamily="49" charset="-122"/>
              </a:rPr>
              <a:t>、搬运的浪费</a:t>
            </a:r>
          </a:p>
          <a:p>
            <a:pPr algn="ctr"/>
            <a:r>
              <a:rPr lang="zh-CN" altLang="en-US" sz="2400" b="1">
                <a:latin typeface="黑体" pitchFamily="49" charset="-122"/>
                <a:ea typeface="黑体" pitchFamily="49" charset="-122"/>
              </a:rPr>
              <a:t>   </a:t>
            </a:r>
            <a:r>
              <a:rPr lang="en-US" altLang="zh-CN" sz="2400" b="1">
                <a:latin typeface="黑体" pitchFamily="49" charset="-122"/>
                <a:ea typeface="黑体" pitchFamily="49" charset="-122"/>
              </a:rPr>
              <a:t>4</a:t>
            </a:r>
            <a:r>
              <a:rPr lang="zh-CN" altLang="en-US" sz="2400" b="1">
                <a:latin typeface="黑体" pitchFamily="49" charset="-122"/>
                <a:ea typeface="黑体" pitchFamily="49" charset="-122"/>
              </a:rPr>
              <a:t>、加工的浪费   </a:t>
            </a:r>
            <a:r>
              <a:rPr lang="en-US" altLang="zh-CN" sz="2400" b="1">
                <a:latin typeface="黑体" pitchFamily="49" charset="-122"/>
                <a:ea typeface="黑体" pitchFamily="49" charset="-122"/>
              </a:rPr>
              <a:t>5</a:t>
            </a:r>
            <a:r>
              <a:rPr lang="zh-CN" altLang="en-US" sz="2400" b="1">
                <a:latin typeface="黑体" pitchFamily="49" charset="-122"/>
                <a:ea typeface="黑体" pitchFamily="49" charset="-122"/>
              </a:rPr>
              <a:t>、过量过早生产的浪费  </a:t>
            </a:r>
            <a:r>
              <a:rPr lang="en-US" altLang="zh-CN" sz="2400" b="1">
                <a:latin typeface="黑体" pitchFamily="49" charset="-122"/>
                <a:ea typeface="黑体" pitchFamily="49" charset="-122"/>
              </a:rPr>
              <a:t>6</a:t>
            </a:r>
            <a:r>
              <a:rPr lang="zh-CN" altLang="en-US" sz="2400" b="1">
                <a:latin typeface="黑体" pitchFamily="49" charset="-122"/>
                <a:ea typeface="黑体" pitchFamily="49" charset="-122"/>
              </a:rPr>
              <a:t>、动作的浪费 </a:t>
            </a:r>
          </a:p>
          <a:p>
            <a:pPr algn="ctr"/>
            <a:r>
              <a:rPr lang="zh-CN" altLang="en-US" sz="2400" b="1">
                <a:latin typeface="黑体" pitchFamily="49" charset="-122"/>
                <a:ea typeface="黑体" pitchFamily="49" charset="-122"/>
              </a:rPr>
              <a:t>   </a:t>
            </a:r>
            <a:r>
              <a:rPr lang="en-US" altLang="zh-CN" sz="2400" b="1">
                <a:latin typeface="黑体" pitchFamily="49" charset="-122"/>
                <a:ea typeface="黑体" pitchFamily="49" charset="-122"/>
              </a:rPr>
              <a:t>7</a:t>
            </a:r>
            <a:r>
              <a:rPr lang="zh-CN" altLang="en-US" sz="2400" b="1">
                <a:latin typeface="黑体" pitchFamily="49" charset="-122"/>
                <a:ea typeface="黑体" pitchFamily="49" charset="-122"/>
              </a:rPr>
              <a:t>、不良的浪费</a:t>
            </a:r>
          </a:p>
        </p:txBody>
      </p:sp>
      <p:sp>
        <p:nvSpPr>
          <p:cNvPr id="602118" name="AutoShape 6"/>
          <p:cNvSpPr>
            <a:spLocks noChangeArrowheads="1"/>
          </p:cNvSpPr>
          <p:nvPr/>
        </p:nvSpPr>
        <p:spPr bwMode="auto">
          <a:xfrm rot="5400000">
            <a:off x="3758539" y="2238375"/>
            <a:ext cx="762000" cy="1073150"/>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accent1"/>
          </a:solidFill>
          <a:ln w="9525">
            <a:solidFill>
              <a:schemeClr val="tx1"/>
            </a:solidFill>
            <a:miter lim="800000"/>
            <a:headEnd/>
            <a:tailEnd/>
          </a:ln>
          <a:effectLst/>
        </p:spPr>
        <p:txBody>
          <a:bodyPr wrap="none" anchor="ctr"/>
          <a:lstStyle/>
          <a:p>
            <a:endParaRPr lang="zh-CN" altLang="en-US"/>
          </a:p>
        </p:txBody>
      </p:sp>
      <p:sp>
        <p:nvSpPr>
          <p:cNvPr id="602119" name="AutoShape 7"/>
          <p:cNvSpPr>
            <a:spLocks noChangeArrowheads="1"/>
          </p:cNvSpPr>
          <p:nvPr/>
        </p:nvSpPr>
        <p:spPr bwMode="auto">
          <a:xfrm>
            <a:off x="5695950" y="3276601"/>
            <a:ext cx="1403350" cy="422275"/>
          </a:xfrm>
          <a:prstGeom prst="downArrow">
            <a:avLst>
              <a:gd name="adj1" fmla="val 50000"/>
              <a:gd name="adj2" fmla="val 25000"/>
            </a:avLst>
          </a:prstGeom>
          <a:solidFill>
            <a:srgbClr val="33CC33">
              <a:alpha val="80000"/>
            </a:srgbClr>
          </a:solidFill>
          <a:ln w="9525">
            <a:solidFill>
              <a:schemeClr val="tx1"/>
            </a:solidFill>
            <a:miter lim="800000"/>
            <a:headEnd/>
            <a:tailEnd/>
          </a:ln>
          <a:effectLst/>
        </p:spPr>
        <p:txBody>
          <a:bodyPr vert="eaVert" wrap="none" anchor="ctr"/>
          <a:lstStyle/>
          <a:p>
            <a:endParaRPr lang="zh-CN" alt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02115">
                                            <p:bg/>
                                          </p:spTgt>
                                        </p:tgtEl>
                                        <p:attrNameLst>
                                          <p:attrName>style.visibility</p:attrName>
                                        </p:attrNameLst>
                                      </p:cBhvr>
                                      <p:to>
                                        <p:strVal val="visible"/>
                                      </p:to>
                                    </p:set>
                                    <p:animEffect transition="in" filter="blinds(horizontal)">
                                      <p:cBhvr>
                                        <p:cTn id="7" dur="500"/>
                                        <p:tgtEl>
                                          <p:spTgt spid="602115">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02115">
                                            <p:txEl>
                                              <p:pRg st="0" end="0"/>
                                            </p:txEl>
                                          </p:spTgt>
                                        </p:tgtEl>
                                        <p:attrNameLst>
                                          <p:attrName>style.visibility</p:attrName>
                                        </p:attrNameLst>
                                      </p:cBhvr>
                                      <p:to>
                                        <p:strVal val="visible"/>
                                      </p:to>
                                    </p:set>
                                    <p:animEffect transition="in" filter="blinds(horizontal)">
                                      <p:cBhvr>
                                        <p:cTn id="12" dur="500"/>
                                        <p:tgtEl>
                                          <p:spTgt spid="6021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02115">
                                            <p:txEl>
                                              <p:pRg st="1" end="1"/>
                                            </p:txEl>
                                          </p:spTgt>
                                        </p:tgtEl>
                                        <p:attrNameLst>
                                          <p:attrName>style.visibility</p:attrName>
                                        </p:attrNameLst>
                                      </p:cBhvr>
                                      <p:to>
                                        <p:strVal val="visible"/>
                                      </p:to>
                                    </p:set>
                                    <p:animEffect transition="in" filter="blinds(horizontal)">
                                      <p:cBhvr>
                                        <p:cTn id="17" dur="500"/>
                                        <p:tgtEl>
                                          <p:spTgt spid="6021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02115">
                                            <p:txEl>
                                              <p:pRg st="2" end="2"/>
                                            </p:txEl>
                                          </p:spTgt>
                                        </p:tgtEl>
                                        <p:attrNameLst>
                                          <p:attrName>style.visibility</p:attrName>
                                        </p:attrNameLst>
                                      </p:cBhvr>
                                      <p:to>
                                        <p:strVal val="visible"/>
                                      </p:to>
                                    </p:set>
                                    <p:animEffect transition="in" filter="blinds(horizontal)">
                                      <p:cBhvr>
                                        <p:cTn id="22" dur="500"/>
                                        <p:tgtEl>
                                          <p:spTgt spid="60211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02115">
                                            <p:txEl>
                                              <p:pRg st="3" end="3"/>
                                            </p:txEl>
                                          </p:spTgt>
                                        </p:tgtEl>
                                        <p:attrNameLst>
                                          <p:attrName>style.visibility</p:attrName>
                                        </p:attrNameLst>
                                      </p:cBhvr>
                                      <p:to>
                                        <p:strVal val="visible"/>
                                      </p:to>
                                    </p:set>
                                    <p:animEffect transition="in" filter="blinds(horizontal)">
                                      <p:cBhvr>
                                        <p:cTn id="27" dur="500"/>
                                        <p:tgtEl>
                                          <p:spTgt spid="60211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02118"/>
                                        </p:tgtEl>
                                        <p:attrNameLst>
                                          <p:attrName>style.visibility</p:attrName>
                                        </p:attrNameLst>
                                      </p:cBhvr>
                                      <p:to>
                                        <p:strVal val="visible"/>
                                      </p:to>
                                    </p:set>
                                    <p:animEffect transition="in" filter="blinds(horizontal)">
                                      <p:cBhvr>
                                        <p:cTn id="32" dur="500"/>
                                        <p:tgtEl>
                                          <p:spTgt spid="60211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02116"/>
                                        </p:tgtEl>
                                        <p:attrNameLst>
                                          <p:attrName>style.visibility</p:attrName>
                                        </p:attrNameLst>
                                      </p:cBhvr>
                                      <p:to>
                                        <p:strVal val="visible"/>
                                      </p:to>
                                    </p:set>
                                    <p:animEffect transition="in" filter="blinds(horizontal)">
                                      <p:cBhvr>
                                        <p:cTn id="37" dur="500"/>
                                        <p:tgtEl>
                                          <p:spTgt spid="60211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02119"/>
                                        </p:tgtEl>
                                        <p:attrNameLst>
                                          <p:attrName>style.visibility</p:attrName>
                                        </p:attrNameLst>
                                      </p:cBhvr>
                                      <p:to>
                                        <p:strVal val="visible"/>
                                      </p:to>
                                    </p:set>
                                    <p:animEffect transition="in" filter="blinds(horizontal)">
                                      <p:cBhvr>
                                        <p:cTn id="42" dur="500"/>
                                        <p:tgtEl>
                                          <p:spTgt spid="60211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602117"/>
                                        </p:tgtEl>
                                        <p:attrNameLst>
                                          <p:attrName>style.visibility</p:attrName>
                                        </p:attrNameLst>
                                      </p:cBhvr>
                                      <p:to>
                                        <p:strVal val="visible"/>
                                      </p:to>
                                    </p:set>
                                    <p:animEffect transition="in" filter="blinds(horizontal)">
                                      <p:cBhvr>
                                        <p:cTn id="47" dur="500"/>
                                        <p:tgtEl>
                                          <p:spTgt spid="602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2115" grpId="0" build="p" animBg="1"/>
      <p:bldP spid="602116" grpId="0" animBg="1"/>
      <p:bldP spid="602117" grpId="0" animBg="1"/>
      <p:bldP spid="602118" grpId="0" animBg="1"/>
      <p:bldP spid="602119" grpId="0" animBg="1"/>
    </p:bld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2834" name="Rectangle 2"/>
          <p:cNvSpPr>
            <a:spLocks noChangeArrowheads="1"/>
          </p:cNvSpPr>
          <p:nvPr/>
        </p:nvSpPr>
        <p:spPr bwMode="auto">
          <a:xfrm>
            <a:off x="1485900" y="3505200"/>
            <a:ext cx="7878366" cy="914400"/>
          </a:xfrm>
          <a:prstGeom prst="rect">
            <a:avLst/>
          </a:prstGeom>
          <a:noFill/>
          <a:ln w="9525">
            <a:noFill/>
            <a:miter lim="800000"/>
            <a:headEnd/>
            <a:tailEnd/>
          </a:ln>
          <a:effectLst/>
        </p:spPr>
        <p:txBody>
          <a:bodyPr>
            <a:spAutoFit/>
          </a:bodyPr>
          <a:lstStyle/>
          <a:p>
            <a:r>
              <a:rPr lang="zh-CN" altLang="en-US" sz="5400" b="1"/>
              <a:t>消除现场浪费的手段？</a:t>
            </a:r>
          </a:p>
        </p:txBody>
      </p:sp>
      <p:grpSp>
        <p:nvGrpSpPr>
          <p:cNvPr id="2" name="Group 3"/>
          <p:cNvGrpSpPr>
            <a:grpSpLocks/>
          </p:cNvGrpSpPr>
          <p:nvPr/>
        </p:nvGrpSpPr>
        <p:grpSpPr bwMode="auto">
          <a:xfrm>
            <a:off x="6851650" y="762000"/>
            <a:ext cx="2144581" cy="1989138"/>
            <a:chOff x="4307" y="2612"/>
            <a:chExt cx="919" cy="962"/>
          </a:xfrm>
        </p:grpSpPr>
        <p:sp>
          <p:nvSpPr>
            <p:cNvPr id="632836" name="Freeform 4"/>
            <p:cNvSpPr>
              <a:spLocks/>
            </p:cNvSpPr>
            <p:nvPr/>
          </p:nvSpPr>
          <p:spPr bwMode="auto">
            <a:xfrm>
              <a:off x="4307" y="2612"/>
              <a:ext cx="545" cy="732"/>
            </a:xfrm>
            <a:custGeom>
              <a:avLst/>
              <a:gdLst/>
              <a:ahLst/>
              <a:cxnLst>
                <a:cxn ang="0">
                  <a:pos x="542" y="264"/>
                </a:cxn>
                <a:cxn ang="0">
                  <a:pos x="532" y="216"/>
                </a:cxn>
                <a:cxn ang="0">
                  <a:pos x="514" y="170"/>
                </a:cxn>
                <a:cxn ang="0">
                  <a:pos x="487" y="130"/>
                </a:cxn>
                <a:cxn ang="0">
                  <a:pos x="465" y="108"/>
                </a:cxn>
                <a:cxn ang="0">
                  <a:pos x="455" y="96"/>
                </a:cxn>
                <a:cxn ang="0">
                  <a:pos x="445" y="85"/>
                </a:cxn>
                <a:cxn ang="0">
                  <a:pos x="440" y="78"/>
                </a:cxn>
                <a:cxn ang="0">
                  <a:pos x="419" y="58"/>
                </a:cxn>
                <a:cxn ang="0">
                  <a:pos x="374" y="31"/>
                </a:cxn>
                <a:cxn ang="0">
                  <a:pos x="326" y="11"/>
                </a:cxn>
                <a:cxn ang="0">
                  <a:pos x="275" y="1"/>
                </a:cxn>
                <a:cxn ang="0">
                  <a:pos x="224" y="1"/>
                </a:cxn>
                <a:cxn ang="0">
                  <a:pos x="177" y="11"/>
                </a:cxn>
                <a:cxn ang="0">
                  <a:pos x="132" y="29"/>
                </a:cxn>
                <a:cxn ang="0">
                  <a:pos x="90" y="56"/>
                </a:cxn>
                <a:cxn ang="0">
                  <a:pos x="55" y="92"/>
                </a:cxn>
                <a:cxn ang="0">
                  <a:pos x="28" y="132"/>
                </a:cxn>
                <a:cxn ang="0">
                  <a:pos x="9" y="177"/>
                </a:cxn>
                <a:cxn ang="0">
                  <a:pos x="0" y="226"/>
                </a:cxn>
                <a:cxn ang="0">
                  <a:pos x="0" y="268"/>
                </a:cxn>
                <a:cxn ang="0">
                  <a:pos x="146" y="307"/>
                </a:cxn>
                <a:cxn ang="0">
                  <a:pos x="163" y="290"/>
                </a:cxn>
                <a:cxn ang="0">
                  <a:pos x="173" y="238"/>
                </a:cxn>
                <a:cxn ang="0">
                  <a:pos x="201" y="197"/>
                </a:cxn>
                <a:cxn ang="0">
                  <a:pos x="242" y="169"/>
                </a:cxn>
                <a:cxn ang="0">
                  <a:pos x="292" y="159"/>
                </a:cxn>
                <a:cxn ang="0">
                  <a:pos x="309" y="160"/>
                </a:cxn>
                <a:cxn ang="0">
                  <a:pos x="325" y="163"/>
                </a:cxn>
                <a:cxn ang="0">
                  <a:pos x="340" y="167"/>
                </a:cxn>
                <a:cxn ang="0">
                  <a:pos x="355" y="174"/>
                </a:cxn>
                <a:cxn ang="0">
                  <a:pos x="366" y="191"/>
                </a:cxn>
                <a:cxn ang="0">
                  <a:pos x="373" y="210"/>
                </a:cxn>
                <a:cxn ang="0">
                  <a:pos x="377" y="230"/>
                </a:cxn>
                <a:cxn ang="0">
                  <a:pos x="379" y="250"/>
                </a:cxn>
                <a:cxn ang="0">
                  <a:pos x="374" y="287"/>
                </a:cxn>
                <a:cxn ang="0">
                  <a:pos x="360" y="318"/>
                </a:cxn>
                <a:cxn ang="0">
                  <a:pos x="338" y="347"/>
                </a:cxn>
                <a:cxn ang="0">
                  <a:pos x="308" y="366"/>
                </a:cxn>
                <a:cxn ang="0">
                  <a:pos x="281" y="383"/>
                </a:cxn>
                <a:cxn ang="0">
                  <a:pos x="232" y="425"/>
                </a:cxn>
                <a:cxn ang="0">
                  <a:pos x="197" y="477"/>
                </a:cxn>
                <a:cxn ang="0">
                  <a:pos x="177" y="537"/>
                </a:cxn>
                <a:cxn ang="0">
                  <a:pos x="169" y="692"/>
                </a:cxn>
                <a:cxn ang="0">
                  <a:pos x="230" y="731"/>
                </a:cxn>
                <a:cxn ang="0">
                  <a:pos x="336" y="731"/>
                </a:cxn>
                <a:cxn ang="0">
                  <a:pos x="339" y="595"/>
                </a:cxn>
                <a:cxn ang="0">
                  <a:pos x="350" y="566"/>
                </a:cxn>
                <a:cxn ang="0">
                  <a:pos x="370" y="540"/>
                </a:cxn>
                <a:cxn ang="0">
                  <a:pos x="394" y="520"/>
                </a:cxn>
                <a:cxn ang="0">
                  <a:pos x="411" y="510"/>
                </a:cxn>
                <a:cxn ang="0">
                  <a:pos x="441" y="490"/>
                </a:cxn>
                <a:cxn ang="0">
                  <a:pos x="490" y="445"/>
                </a:cxn>
                <a:cxn ang="0">
                  <a:pos x="524" y="388"/>
                </a:cxn>
                <a:cxn ang="0">
                  <a:pos x="541" y="322"/>
                </a:cxn>
              </a:cxnLst>
              <a:rect l="0" t="0" r="r" b="b"/>
              <a:pathLst>
                <a:path w="545" h="732">
                  <a:moveTo>
                    <a:pt x="544" y="290"/>
                  </a:moveTo>
                  <a:lnTo>
                    <a:pt x="542" y="264"/>
                  </a:lnTo>
                  <a:lnTo>
                    <a:pt x="538" y="240"/>
                  </a:lnTo>
                  <a:lnTo>
                    <a:pt x="532" y="216"/>
                  </a:lnTo>
                  <a:lnTo>
                    <a:pt x="524" y="193"/>
                  </a:lnTo>
                  <a:lnTo>
                    <a:pt x="514" y="170"/>
                  </a:lnTo>
                  <a:lnTo>
                    <a:pt x="501" y="150"/>
                  </a:lnTo>
                  <a:lnTo>
                    <a:pt x="487" y="130"/>
                  </a:lnTo>
                  <a:lnTo>
                    <a:pt x="470" y="112"/>
                  </a:lnTo>
                  <a:lnTo>
                    <a:pt x="465" y="108"/>
                  </a:lnTo>
                  <a:lnTo>
                    <a:pt x="461" y="102"/>
                  </a:lnTo>
                  <a:lnTo>
                    <a:pt x="455" y="96"/>
                  </a:lnTo>
                  <a:lnTo>
                    <a:pt x="451" y="91"/>
                  </a:lnTo>
                  <a:lnTo>
                    <a:pt x="445" y="85"/>
                  </a:lnTo>
                  <a:lnTo>
                    <a:pt x="443" y="81"/>
                  </a:lnTo>
                  <a:lnTo>
                    <a:pt x="440" y="78"/>
                  </a:lnTo>
                  <a:lnTo>
                    <a:pt x="437" y="75"/>
                  </a:lnTo>
                  <a:lnTo>
                    <a:pt x="419" y="58"/>
                  </a:lnTo>
                  <a:lnTo>
                    <a:pt x="397" y="44"/>
                  </a:lnTo>
                  <a:lnTo>
                    <a:pt x="374" y="31"/>
                  </a:lnTo>
                  <a:lnTo>
                    <a:pt x="350" y="19"/>
                  </a:lnTo>
                  <a:lnTo>
                    <a:pt x="326" y="11"/>
                  </a:lnTo>
                  <a:lnTo>
                    <a:pt x="301" y="5"/>
                  </a:lnTo>
                  <a:lnTo>
                    <a:pt x="275" y="1"/>
                  </a:lnTo>
                  <a:lnTo>
                    <a:pt x="249" y="0"/>
                  </a:lnTo>
                  <a:lnTo>
                    <a:pt x="224" y="1"/>
                  </a:lnTo>
                  <a:lnTo>
                    <a:pt x="200" y="5"/>
                  </a:lnTo>
                  <a:lnTo>
                    <a:pt x="177" y="11"/>
                  </a:lnTo>
                  <a:lnTo>
                    <a:pt x="153" y="18"/>
                  </a:lnTo>
                  <a:lnTo>
                    <a:pt x="132" y="29"/>
                  </a:lnTo>
                  <a:lnTo>
                    <a:pt x="110" y="42"/>
                  </a:lnTo>
                  <a:lnTo>
                    <a:pt x="90" y="56"/>
                  </a:lnTo>
                  <a:lnTo>
                    <a:pt x="72" y="73"/>
                  </a:lnTo>
                  <a:lnTo>
                    <a:pt x="55" y="92"/>
                  </a:lnTo>
                  <a:lnTo>
                    <a:pt x="41" y="112"/>
                  </a:lnTo>
                  <a:lnTo>
                    <a:pt x="28" y="132"/>
                  </a:lnTo>
                  <a:lnTo>
                    <a:pt x="18" y="155"/>
                  </a:lnTo>
                  <a:lnTo>
                    <a:pt x="9" y="177"/>
                  </a:lnTo>
                  <a:lnTo>
                    <a:pt x="4" y="201"/>
                  </a:lnTo>
                  <a:lnTo>
                    <a:pt x="0" y="226"/>
                  </a:lnTo>
                  <a:lnTo>
                    <a:pt x="0" y="250"/>
                  </a:lnTo>
                  <a:lnTo>
                    <a:pt x="0" y="268"/>
                  </a:lnTo>
                  <a:lnTo>
                    <a:pt x="41" y="307"/>
                  </a:lnTo>
                  <a:lnTo>
                    <a:pt x="146" y="307"/>
                  </a:lnTo>
                  <a:lnTo>
                    <a:pt x="163" y="307"/>
                  </a:lnTo>
                  <a:lnTo>
                    <a:pt x="163" y="290"/>
                  </a:lnTo>
                  <a:lnTo>
                    <a:pt x="166" y="263"/>
                  </a:lnTo>
                  <a:lnTo>
                    <a:pt x="173" y="238"/>
                  </a:lnTo>
                  <a:lnTo>
                    <a:pt x="186" y="216"/>
                  </a:lnTo>
                  <a:lnTo>
                    <a:pt x="201" y="197"/>
                  </a:lnTo>
                  <a:lnTo>
                    <a:pt x="220" y="182"/>
                  </a:lnTo>
                  <a:lnTo>
                    <a:pt x="242" y="169"/>
                  </a:lnTo>
                  <a:lnTo>
                    <a:pt x="267" y="162"/>
                  </a:lnTo>
                  <a:lnTo>
                    <a:pt x="292" y="159"/>
                  </a:lnTo>
                  <a:lnTo>
                    <a:pt x="301" y="159"/>
                  </a:lnTo>
                  <a:lnTo>
                    <a:pt x="309" y="160"/>
                  </a:lnTo>
                  <a:lnTo>
                    <a:pt x="318" y="162"/>
                  </a:lnTo>
                  <a:lnTo>
                    <a:pt x="325" y="163"/>
                  </a:lnTo>
                  <a:lnTo>
                    <a:pt x="333" y="166"/>
                  </a:lnTo>
                  <a:lnTo>
                    <a:pt x="340" y="167"/>
                  </a:lnTo>
                  <a:lnTo>
                    <a:pt x="347" y="172"/>
                  </a:lnTo>
                  <a:lnTo>
                    <a:pt x="355" y="174"/>
                  </a:lnTo>
                  <a:lnTo>
                    <a:pt x="360" y="183"/>
                  </a:lnTo>
                  <a:lnTo>
                    <a:pt x="366" y="191"/>
                  </a:lnTo>
                  <a:lnTo>
                    <a:pt x="370" y="201"/>
                  </a:lnTo>
                  <a:lnTo>
                    <a:pt x="373" y="210"/>
                  </a:lnTo>
                  <a:lnTo>
                    <a:pt x="376" y="220"/>
                  </a:lnTo>
                  <a:lnTo>
                    <a:pt x="377" y="230"/>
                  </a:lnTo>
                  <a:lnTo>
                    <a:pt x="379" y="240"/>
                  </a:lnTo>
                  <a:lnTo>
                    <a:pt x="379" y="250"/>
                  </a:lnTo>
                  <a:lnTo>
                    <a:pt x="377" y="268"/>
                  </a:lnTo>
                  <a:lnTo>
                    <a:pt x="374" y="287"/>
                  </a:lnTo>
                  <a:lnTo>
                    <a:pt x="369" y="302"/>
                  </a:lnTo>
                  <a:lnTo>
                    <a:pt x="360" y="318"/>
                  </a:lnTo>
                  <a:lnTo>
                    <a:pt x="350" y="334"/>
                  </a:lnTo>
                  <a:lnTo>
                    <a:pt x="338" y="347"/>
                  </a:lnTo>
                  <a:lnTo>
                    <a:pt x="323" y="358"/>
                  </a:lnTo>
                  <a:lnTo>
                    <a:pt x="308" y="366"/>
                  </a:lnTo>
                  <a:lnTo>
                    <a:pt x="308" y="368"/>
                  </a:lnTo>
                  <a:lnTo>
                    <a:pt x="281" y="383"/>
                  </a:lnTo>
                  <a:lnTo>
                    <a:pt x="255" y="403"/>
                  </a:lnTo>
                  <a:lnTo>
                    <a:pt x="232" y="425"/>
                  </a:lnTo>
                  <a:lnTo>
                    <a:pt x="214" y="450"/>
                  </a:lnTo>
                  <a:lnTo>
                    <a:pt x="197" y="477"/>
                  </a:lnTo>
                  <a:lnTo>
                    <a:pt x="186" y="506"/>
                  </a:lnTo>
                  <a:lnTo>
                    <a:pt x="177" y="537"/>
                  </a:lnTo>
                  <a:lnTo>
                    <a:pt x="171" y="568"/>
                  </a:lnTo>
                  <a:lnTo>
                    <a:pt x="169" y="692"/>
                  </a:lnTo>
                  <a:lnTo>
                    <a:pt x="211" y="731"/>
                  </a:lnTo>
                  <a:lnTo>
                    <a:pt x="230" y="731"/>
                  </a:lnTo>
                  <a:lnTo>
                    <a:pt x="319" y="731"/>
                  </a:lnTo>
                  <a:lnTo>
                    <a:pt x="336" y="731"/>
                  </a:lnTo>
                  <a:lnTo>
                    <a:pt x="336" y="611"/>
                  </a:lnTo>
                  <a:lnTo>
                    <a:pt x="339" y="595"/>
                  </a:lnTo>
                  <a:lnTo>
                    <a:pt x="345" y="580"/>
                  </a:lnTo>
                  <a:lnTo>
                    <a:pt x="350" y="566"/>
                  </a:lnTo>
                  <a:lnTo>
                    <a:pt x="360" y="551"/>
                  </a:lnTo>
                  <a:lnTo>
                    <a:pt x="370" y="540"/>
                  </a:lnTo>
                  <a:lnTo>
                    <a:pt x="382" y="529"/>
                  </a:lnTo>
                  <a:lnTo>
                    <a:pt x="394" y="520"/>
                  </a:lnTo>
                  <a:lnTo>
                    <a:pt x="409" y="511"/>
                  </a:lnTo>
                  <a:lnTo>
                    <a:pt x="411" y="510"/>
                  </a:lnTo>
                  <a:lnTo>
                    <a:pt x="413" y="509"/>
                  </a:lnTo>
                  <a:lnTo>
                    <a:pt x="441" y="490"/>
                  </a:lnTo>
                  <a:lnTo>
                    <a:pt x="467" y="469"/>
                  </a:lnTo>
                  <a:lnTo>
                    <a:pt x="490" y="445"/>
                  </a:lnTo>
                  <a:lnTo>
                    <a:pt x="508" y="416"/>
                  </a:lnTo>
                  <a:lnTo>
                    <a:pt x="524" y="388"/>
                  </a:lnTo>
                  <a:lnTo>
                    <a:pt x="534" y="356"/>
                  </a:lnTo>
                  <a:lnTo>
                    <a:pt x="541" y="322"/>
                  </a:lnTo>
                  <a:lnTo>
                    <a:pt x="544" y="290"/>
                  </a:lnTo>
                </a:path>
              </a:pathLst>
            </a:custGeom>
            <a:solidFill>
              <a:srgbClr val="0066FF"/>
            </a:solidFill>
            <a:ln w="9525" cap="rnd">
              <a:noFill/>
              <a:round/>
              <a:headEnd/>
              <a:tailEnd/>
            </a:ln>
            <a:effectLst/>
          </p:spPr>
          <p:txBody>
            <a:bodyPr/>
            <a:lstStyle/>
            <a:p>
              <a:endParaRPr lang="zh-CN" altLang="en-US"/>
            </a:p>
          </p:txBody>
        </p:sp>
        <p:sp>
          <p:nvSpPr>
            <p:cNvPr id="632837" name="Freeform 5"/>
            <p:cNvSpPr>
              <a:spLocks/>
            </p:cNvSpPr>
            <p:nvPr/>
          </p:nvSpPr>
          <p:spPr bwMode="auto">
            <a:xfrm>
              <a:off x="4447" y="3343"/>
              <a:ext cx="235" cy="230"/>
            </a:xfrm>
            <a:custGeom>
              <a:avLst/>
              <a:gdLst/>
              <a:ahLst/>
              <a:cxnLst>
                <a:cxn ang="0">
                  <a:pos x="182" y="44"/>
                </a:cxn>
                <a:cxn ang="0">
                  <a:pos x="171" y="32"/>
                </a:cxn>
                <a:cxn ang="0">
                  <a:pos x="159" y="24"/>
                </a:cxn>
                <a:cxn ang="0">
                  <a:pos x="149" y="17"/>
                </a:cxn>
                <a:cxn ang="0">
                  <a:pos x="139" y="9"/>
                </a:cxn>
                <a:cxn ang="0">
                  <a:pos x="129" y="5"/>
                </a:cxn>
                <a:cxn ang="0">
                  <a:pos x="119" y="2"/>
                </a:cxn>
                <a:cxn ang="0">
                  <a:pos x="108" y="1"/>
                </a:cxn>
                <a:cxn ang="0">
                  <a:pos x="95" y="0"/>
                </a:cxn>
                <a:cxn ang="0">
                  <a:pos x="77" y="2"/>
                </a:cxn>
                <a:cxn ang="0">
                  <a:pos x="58" y="8"/>
                </a:cxn>
                <a:cxn ang="0">
                  <a:pos x="42" y="17"/>
                </a:cxn>
                <a:cxn ang="0">
                  <a:pos x="28" y="28"/>
                </a:cxn>
                <a:cxn ang="0">
                  <a:pos x="17" y="42"/>
                </a:cxn>
                <a:cxn ang="0">
                  <a:pos x="7" y="58"/>
                </a:cxn>
                <a:cxn ang="0">
                  <a:pos x="2" y="76"/>
                </a:cxn>
                <a:cxn ang="0">
                  <a:pos x="0" y="95"/>
                </a:cxn>
                <a:cxn ang="0">
                  <a:pos x="1" y="109"/>
                </a:cxn>
                <a:cxn ang="0">
                  <a:pos x="2" y="122"/>
                </a:cxn>
                <a:cxn ang="0">
                  <a:pos x="7" y="133"/>
                </a:cxn>
                <a:cxn ang="0">
                  <a:pos x="12" y="145"/>
                </a:cxn>
                <a:cxn ang="0">
                  <a:pos x="19" y="155"/>
                </a:cxn>
                <a:cxn ang="0">
                  <a:pos x="29" y="166"/>
                </a:cxn>
                <a:cxn ang="0">
                  <a:pos x="39" y="176"/>
                </a:cxn>
                <a:cxn ang="0">
                  <a:pos x="52" y="187"/>
                </a:cxn>
                <a:cxn ang="0">
                  <a:pos x="65" y="199"/>
                </a:cxn>
                <a:cxn ang="0">
                  <a:pos x="77" y="209"/>
                </a:cxn>
                <a:cxn ang="0">
                  <a:pos x="87" y="216"/>
                </a:cxn>
                <a:cxn ang="0">
                  <a:pos x="97" y="221"/>
                </a:cxn>
                <a:cxn ang="0">
                  <a:pos x="105" y="224"/>
                </a:cxn>
                <a:cxn ang="0">
                  <a:pos x="115" y="227"/>
                </a:cxn>
                <a:cxn ang="0">
                  <a:pos x="126" y="229"/>
                </a:cxn>
                <a:cxn ang="0">
                  <a:pos x="139" y="229"/>
                </a:cxn>
                <a:cxn ang="0">
                  <a:pos x="158" y="227"/>
                </a:cxn>
                <a:cxn ang="0">
                  <a:pos x="176" y="221"/>
                </a:cxn>
                <a:cxn ang="0">
                  <a:pos x="192" y="213"/>
                </a:cxn>
                <a:cxn ang="0">
                  <a:pos x="206" y="201"/>
                </a:cxn>
                <a:cxn ang="0">
                  <a:pos x="218" y="187"/>
                </a:cxn>
                <a:cxn ang="0">
                  <a:pos x="226" y="170"/>
                </a:cxn>
                <a:cxn ang="0">
                  <a:pos x="232" y="153"/>
                </a:cxn>
                <a:cxn ang="0">
                  <a:pos x="234" y="133"/>
                </a:cxn>
                <a:cxn ang="0">
                  <a:pos x="234" y="120"/>
                </a:cxn>
                <a:cxn ang="0">
                  <a:pos x="231" y="108"/>
                </a:cxn>
                <a:cxn ang="0">
                  <a:pos x="226" y="96"/>
                </a:cxn>
                <a:cxn ang="0">
                  <a:pos x="221" y="85"/>
                </a:cxn>
                <a:cxn ang="0">
                  <a:pos x="212" y="75"/>
                </a:cxn>
                <a:cxn ang="0">
                  <a:pos x="204" y="64"/>
                </a:cxn>
                <a:cxn ang="0">
                  <a:pos x="194" y="54"/>
                </a:cxn>
                <a:cxn ang="0">
                  <a:pos x="182" y="44"/>
                </a:cxn>
              </a:cxnLst>
              <a:rect l="0" t="0" r="r" b="b"/>
              <a:pathLst>
                <a:path w="235" h="230">
                  <a:moveTo>
                    <a:pt x="182" y="44"/>
                  </a:moveTo>
                  <a:lnTo>
                    <a:pt x="171" y="32"/>
                  </a:lnTo>
                  <a:lnTo>
                    <a:pt x="159" y="24"/>
                  </a:lnTo>
                  <a:lnTo>
                    <a:pt x="149" y="17"/>
                  </a:lnTo>
                  <a:lnTo>
                    <a:pt x="139" y="9"/>
                  </a:lnTo>
                  <a:lnTo>
                    <a:pt x="129" y="5"/>
                  </a:lnTo>
                  <a:lnTo>
                    <a:pt x="119" y="2"/>
                  </a:lnTo>
                  <a:lnTo>
                    <a:pt x="108" y="1"/>
                  </a:lnTo>
                  <a:lnTo>
                    <a:pt x="95" y="0"/>
                  </a:lnTo>
                  <a:lnTo>
                    <a:pt x="77" y="2"/>
                  </a:lnTo>
                  <a:lnTo>
                    <a:pt x="58" y="8"/>
                  </a:lnTo>
                  <a:lnTo>
                    <a:pt x="42" y="17"/>
                  </a:lnTo>
                  <a:lnTo>
                    <a:pt x="28" y="28"/>
                  </a:lnTo>
                  <a:lnTo>
                    <a:pt x="17" y="42"/>
                  </a:lnTo>
                  <a:lnTo>
                    <a:pt x="7" y="58"/>
                  </a:lnTo>
                  <a:lnTo>
                    <a:pt x="2" y="76"/>
                  </a:lnTo>
                  <a:lnTo>
                    <a:pt x="0" y="95"/>
                  </a:lnTo>
                  <a:lnTo>
                    <a:pt x="1" y="109"/>
                  </a:lnTo>
                  <a:lnTo>
                    <a:pt x="2" y="122"/>
                  </a:lnTo>
                  <a:lnTo>
                    <a:pt x="7" y="133"/>
                  </a:lnTo>
                  <a:lnTo>
                    <a:pt x="12" y="145"/>
                  </a:lnTo>
                  <a:lnTo>
                    <a:pt x="19" y="155"/>
                  </a:lnTo>
                  <a:lnTo>
                    <a:pt x="29" y="166"/>
                  </a:lnTo>
                  <a:lnTo>
                    <a:pt x="39" y="176"/>
                  </a:lnTo>
                  <a:lnTo>
                    <a:pt x="52" y="187"/>
                  </a:lnTo>
                  <a:lnTo>
                    <a:pt x="65" y="199"/>
                  </a:lnTo>
                  <a:lnTo>
                    <a:pt x="77" y="209"/>
                  </a:lnTo>
                  <a:lnTo>
                    <a:pt x="87" y="216"/>
                  </a:lnTo>
                  <a:lnTo>
                    <a:pt x="97" y="221"/>
                  </a:lnTo>
                  <a:lnTo>
                    <a:pt x="105" y="224"/>
                  </a:lnTo>
                  <a:lnTo>
                    <a:pt x="115" y="227"/>
                  </a:lnTo>
                  <a:lnTo>
                    <a:pt x="126" y="229"/>
                  </a:lnTo>
                  <a:lnTo>
                    <a:pt x="139" y="229"/>
                  </a:lnTo>
                  <a:lnTo>
                    <a:pt x="158" y="227"/>
                  </a:lnTo>
                  <a:lnTo>
                    <a:pt x="176" y="221"/>
                  </a:lnTo>
                  <a:lnTo>
                    <a:pt x="192" y="213"/>
                  </a:lnTo>
                  <a:lnTo>
                    <a:pt x="206" y="201"/>
                  </a:lnTo>
                  <a:lnTo>
                    <a:pt x="218" y="187"/>
                  </a:lnTo>
                  <a:lnTo>
                    <a:pt x="226" y="170"/>
                  </a:lnTo>
                  <a:lnTo>
                    <a:pt x="232" y="153"/>
                  </a:lnTo>
                  <a:lnTo>
                    <a:pt x="234" y="133"/>
                  </a:lnTo>
                  <a:lnTo>
                    <a:pt x="234" y="120"/>
                  </a:lnTo>
                  <a:lnTo>
                    <a:pt x="231" y="108"/>
                  </a:lnTo>
                  <a:lnTo>
                    <a:pt x="226" y="96"/>
                  </a:lnTo>
                  <a:lnTo>
                    <a:pt x="221" y="85"/>
                  </a:lnTo>
                  <a:lnTo>
                    <a:pt x="212" y="75"/>
                  </a:lnTo>
                  <a:lnTo>
                    <a:pt x="204" y="64"/>
                  </a:lnTo>
                  <a:lnTo>
                    <a:pt x="194" y="54"/>
                  </a:lnTo>
                  <a:lnTo>
                    <a:pt x="182" y="44"/>
                  </a:lnTo>
                </a:path>
              </a:pathLst>
            </a:custGeom>
            <a:solidFill>
              <a:srgbClr val="0066FF"/>
            </a:solidFill>
            <a:ln w="9525" cap="rnd">
              <a:noFill/>
              <a:round/>
              <a:headEnd/>
              <a:tailEnd/>
            </a:ln>
            <a:effectLst/>
          </p:spPr>
          <p:txBody>
            <a:bodyPr/>
            <a:lstStyle/>
            <a:p>
              <a:endParaRPr lang="zh-CN" altLang="en-US"/>
            </a:p>
          </p:txBody>
        </p:sp>
        <p:sp>
          <p:nvSpPr>
            <p:cNvPr id="632838" name="Freeform 6"/>
            <p:cNvSpPr>
              <a:spLocks/>
            </p:cNvSpPr>
            <p:nvPr/>
          </p:nvSpPr>
          <p:spPr bwMode="auto">
            <a:xfrm>
              <a:off x="4348" y="2651"/>
              <a:ext cx="503" cy="693"/>
            </a:xfrm>
            <a:custGeom>
              <a:avLst/>
              <a:gdLst/>
              <a:ahLst/>
              <a:cxnLst>
                <a:cxn ang="0">
                  <a:pos x="499" y="284"/>
                </a:cxn>
                <a:cxn ang="0">
                  <a:pos x="480" y="350"/>
                </a:cxn>
                <a:cxn ang="0">
                  <a:pos x="446" y="407"/>
                </a:cxn>
                <a:cxn ang="0">
                  <a:pos x="398" y="454"/>
                </a:cxn>
                <a:cxn ang="0">
                  <a:pos x="372" y="469"/>
                </a:cxn>
                <a:cxn ang="0">
                  <a:pos x="369" y="472"/>
                </a:cxn>
                <a:cxn ang="0">
                  <a:pos x="352" y="481"/>
                </a:cxn>
                <a:cxn ang="0">
                  <a:pos x="328" y="502"/>
                </a:cxn>
                <a:cxn ang="0">
                  <a:pos x="310" y="528"/>
                </a:cxn>
                <a:cxn ang="0">
                  <a:pos x="297" y="556"/>
                </a:cxn>
                <a:cxn ang="0">
                  <a:pos x="294" y="692"/>
                </a:cxn>
                <a:cxn ang="0">
                  <a:pos x="187" y="692"/>
                </a:cxn>
                <a:cxn ang="0">
                  <a:pos x="173" y="569"/>
                </a:cxn>
                <a:cxn ang="0">
                  <a:pos x="186" y="506"/>
                </a:cxn>
                <a:cxn ang="0">
                  <a:pos x="214" y="449"/>
                </a:cxn>
                <a:cxn ang="0">
                  <a:pos x="255" y="402"/>
                </a:cxn>
                <a:cxn ang="0">
                  <a:pos x="310" y="367"/>
                </a:cxn>
                <a:cxn ang="0">
                  <a:pos x="325" y="357"/>
                </a:cxn>
                <a:cxn ang="0">
                  <a:pos x="351" y="333"/>
                </a:cxn>
                <a:cxn ang="0">
                  <a:pos x="369" y="303"/>
                </a:cxn>
                <a:cxn ang="0">
                  <a:pos x="379" y="269"/>
                </a:cxn>
                <a:cxn ang="0">
                  <a:pos x="379" y="237"/>
                </a:cxn>
                <a:cxn ang="0">
                  <a:pos x="375" y="213"/>
                </a:cxn>
                <a:cxn ang="0">
                  <a:pos x="365" y="189"/>
                </a:cxn>
                <a:cxn ang="0">
                  <a:pos x="351" y="168"/>
                </a:cxn>
                <a:cxn ang="0">
                  <a:pos x="332" y="149"/>
                </a:cxn>
                <a:cxn ang="0">
                  <a:pos x="311" y="135"/>
                </a:cxn>
                <a:cxn ang="0">
                  <a:pos x="288" y="126"/>
                </a:cxn>
                <a:cxn ang="0">
                  <a:pos x="263" y="121"/>
                </a:cxn>
                <a:cxn ang="0">
                  <a:pos x="224" y="123"/>
                </a:cxn>
                <a:cxn ang="0">
                  <a:pos x="177" y="142"/>
                </a:cxn>
                <a:cxn ang="0">
                  <a:pos x="143" y="177"/>
                </a:cxn>
                <a:cxn ang="0">
                  <a:pos x="123" y="224"/>
                </a:cxn>
                <a:cxn ang="0">
                  <a:pos x="120" y="267"/>
                </a:cxn>
                <a:cxn ang="0">
                  <a:pos x="17" y="267"/>
                </a:cxn>
                <a:cxn ang="0">
                  <a:pos x="0" y="250"/>
                </a:cxn>
                <a:cxn ang="0">
                  <a:pos x="4" y="202"/>
                </a:cxn>
                <a:cxn ang="0">
                  <a:pos x="18" y="155"/>
                </a:cxn>
                <a:cxn ang="0">
                  <a:pos x="42" y="111"/>
                </a:cxn>
                <a:cxn ang="0">
                  <a:pos x="73" y="72"/>
                </a:cxn>
                <a:cxn ang="0">
                  <a:pos x="112" y="41"/>
                </a:cxn>
                <a:cxn ang="0">
                  <a:pos x="155" y="18"/>
                </a:cxn>
                <a:cxn ang="0">
                  <a:pos x="201" y="4"/>
                </a:cxn>
                <a:cxn ang="0">
                  <a:pos x="250" y="0"/>
                </a:cxn>
                <a:cxn ang="0">
                  <a:pos x="300" y="4"/>
                </a:cxn>
                <a:cxn ang="0">
                  <a:pos x="346" y="18"/>
                </a:cxn>
                <a:cxn ang="0">
                  <a:pos x="389" y="41"/>
                </a:cxn>
                <a:cxn ang="0">
                  <a:pos x="428" y="72"/>
                </a:cxn>
                <a:cxn ang="0">
                  <a:pos x="459" y="111"/>
                </a:cxn>
                <a:cxn ang="0">
                  <a:pos x="482" y="155"/>
                </a:cxn>
                <a:cxn ang="0">
                  <a:pos x="496" y="202"/>
                </a:cxn>
                <a:cxn ang="0">
                  <a:pos x="502" y="250"/>
                </a:cxn>
              </a:cxnLst>
              <a:rect l="0" t="0" r="r" b="b"/>
              <a:pathLst>
                <a:path w="503" h="693">
                  <a:moveTo>
                    <a:pt x="502" y="250"/>
                  </a:moveTo>
                  <a:lnTo>
                    <a:pt x="499" y="284"/>
                  </a:lnTo>
                  <a:lnTo>
                    <a:pt x="492" y="318"/>
                  </a:lnTo>
                  <a:lnTo>
                    <a:pt x="480" y="350"/>
                  </a:lnTo>
                  <a:lnTo>
                    <a:pt x="466" y="380"/>
                  </a:lnTo>
                  <a:lnTo>
                    <a:pt x="446" y="407"/>
                  </a:lnTo>
                  <a:lnTo>
                    <a:pt x="423" y="432"/>
                  </a:lnTo>
                  <a:lnTo>
                    <a:pt x="398" y="454"/>
                  </a:lnTo>
                  <a:lnTo>
                    <a:pt x="368" y="472"/>
                  </a:lnTo>
                  <a:lnTo>
                    <a:pt x="372" y="469"/>
                  </a:lnTo>
                  <a:lnTo>
                    <a:pt x="372" y="469"/>
                  </a:lnTo>
                  <a:lnTo>
                    <a:pt x="369" y="472"/>
                  </a:lnTo>
                  <a:lnTo>
                    <a:pt x="366" y="474"/>
                  </a:lnTo>
                  <a:lnTo>
                    <a:pt x="352" y="481"/>
                  </a:lnTo>
                  <a:lnTo>
                    <a:pt x="339" y="491"/>
                  </a:lnTo>
                  <a:lnTo>
                    <a:pt x="328" y="502"/>
                  </a:lnTo>
                  <a:lnTo>
                    <a:pt x="318" y="514"/>
                  </a:lnTo>
                  <a:lnTo>
                    <a:pt x="310" y="528"/>
                  </a:lnTo>
                  <a:lnTo>
                    <a:pt x="302" y="542"/>
                  </a:lnTo>
                  <a:lnTo>
                    <a:pt x="297" y="556"/>
                  </a:lnTo>
                  <a:lnTo>
                    <a:pt x="294" y="572"/>
                  </a:lnTo>
                  <a:lnTo>
                    <a:pt x="294" y="692"/>
                  </a:lnTo>
                  <a:lnTo>
                    <a:pt x="277" y="692"/>
                  </a:lnTo>
                  <a:lnTo>
                    <a:pt x="187" y="692"/>
                  </a:lnTo>
                  <a:lnTo>
                    <a:pt x="169" y="692"/>
                  </a:lnTo>
                  <a:lnTo>
                    <a:pt x="173" y="569"/>
                  </a:lnTo>
                  <a:lnTo>
                    <a:pt x="177" y="536"/>
                  </a:lnTo>
                  <a:lnTo>
                    <a:pt x="186" y="506"/>
                  </a:lnTo>
                  <a:lnTo>
                    <a:pt x="199" y="476"/>
                  </a:lnTo>
                  <a:lnTo>
                    <a:pt x="214" y="449"/>
                  </a:lnTo>
                  <a:lnTo>
                    <a:pt x="234" y="425"/>
                  </a:lnTo>
                  <a:lnTo>
                    <a:pt x="255" y="402"/>
                  </a:lnTo>
                  <a:lnTo>
                    <a:pt x="281" y="384"/>
                  </a:lnTo>
                  <a:lnTo>
                    <a:pt x="310" y="367"/>
                  </a:lnTo>
                  <a:lnTo>
                    <a:pt x="310" y="367"/>
                  </a:lnTo>
                  <a:lnTo>
                    <a:pt x="325" y="357"/>
                  </a:lnTo>
                  <a:lnTo>
                    <a:pt x="339" y="346"/>
                  </a:lnTo>
                  <a:lnTo>
                    <a:pt x="351" y="333"/>
                  </a:lnTo>
                  <a:lnTo>
                    <a:pt x="361" y="318"/>
                  </a:lnTo>
                  <a:lnTo>
                    <a:pt x="369" y="303"/>
                  </a:lnTo>
                  <a:lnTo>
                    <a:pt x="375" y="286"/>
                  </a:lnTo>
                  <a:lnTo>
                    <a:pt x="379" y="269"/>
                  </a:lnTo>
                  <a:lnTo>
                    <a:pt x="381" y="250"/>
                  </a:lnTo>
                  <a:lnTo>
                    <a:pt x="379" y="237"/>
                  </a:lnTo>
                  <a:lnTo>
                    <a:pt x="378" y="224"/>
                  </a:lnTo>
                  <a:lnTo>
                    <a:pt x="375" y="213"/>
                  </a:lnTo>
                  <a:lnTo>
                    <a:pt x="371" y="200"/>
                  </a:lnTo>
                  <a:lnTo>
                    <a:pt x="365" y="189"/>
                  </a:lnTo>
                  <a:lnTo>
                    <a:pt x="359" y="179"/>
                  </a:lnTo>
                  <a:lnTo>
                    <a:pt x="351" y="168"/>
                  </a:lnTo>
                  <a:lnTo>
                    <a:pt x="342" y="159"/>
                  </a:lnTo>
                  <a:lnTo>
                    <a:pt x="332" y="149"/>
                  </a:lnTo>
                  <a:lnTo>
                    <a:pt x="322" y="142"/>
                  </a:lnTo>
                  <a:lnTo>
                    <a:pt x="311" y="135"/>
                  </a:lnTo>
                  <a:lnTo>
                    <a:pt x="300" y="130"/>
                  </a:lnTo>
                  <a:lnTo>
                    <a:pt x="288" y="126"/>
                  </a:lnTo>
                  <a:lnTo>
                    <a:pt x="275" y="123"/>
                  </a:lnTo>
                  <a:lnTo>
                    <a:pt x="263" y="121"/>
                  </a:lnTo>
                  <a:lnTo>
                    <a:pt x="250" y="121"/>
                  </a:lnTo>
                  <a:lnTo>
                    <a:pt x="224" y="123"/>
                  </a:lnTo>
                  <a:lnTo>
                    <a:pt x="200" y="130"/>
                  </a:lnTo>
                  <a:lnTo>
                    <a:pt x="177" y="142"/>
                  </a:lnTo>
                  <a:lnTo>
                    <a:pt x="159" y="159"/>
                  </a:lnTo>
                  <a:lnTo>
                    <a:pt x="143" y="177"/>
                  </a:lnTo>
                  <a:lnTo>
                    <a:pt x="130" y="200"/>
                  </a:lnTo>
                  <a:lnTo>
                    <a:pt x="123" y="224"/>
                  </a:lnTo>
                  <a:lnTo>
                    <a:pt x="120" y="250"/>
                  </a:lnTo>
                  <a:lnTo>
                    <a:pt x="120" y="267"/>
                  </a:lnTo>
                  <a:lnTo>
                    <a:pt x="103" y="267"/>
                  </a:lnTo>
                  <a:lnTo>
                    <a:pt x="17" y="267"/>
                  </a:lnTo>
                  <a:lnTo>
                    <a:pt x="0" y="267"/>
                  </a:lnTo>
                  <a:lnTo>
                    <a:pt x="0" y="250"/>
                  </a:lnTo>
                  <a:lnTo>
                    <a:pt x="1" y="226"/>
                  </a:lnTo>
                  <a:lnTo>
                    <a:pt x="4" y="202"/>
                  </a:lnTo>
                  <a:lnTo>
                    <a:pt x="11" y="177"/>
                  </a:lnTo>
                  <a:lnTo>
                    <a:pt x="18" y="155"/>
                  </a:lnTo>
                  <a:lnTo>
                    <a:pt x="29" y="132"/>
                  </a:lnTo>
                  <a:lnTo>
                    <a:pt x="42" y="111"/>
                  </a:lnTo>
                  <a:lnTo>
                    <a:pt x="56" y="92"/>
                  </a:lnTo>
                  <a:lnTo>
                    <a:pt x="73" y="72"/>
                  </a:lnTo>
                  <a:lnTo>
                    <a:pt x="92" y="56"/>
                  </a:lnTo>
                  <a:lnTo>
                    <a:pt x="112" y="41"/>
                  </a:lnTo>
                  <a:lnTo>
                    <a:pt x="132" y="29"/>
                  </a:lnTo>
                  <a:lnTo>
                    <a:pt x="155" y="18"/>
                  </a:lnTo>
                  <a:lnTo>
                    <a:pt x="177" y="9"/>
                  </a:lnTo>
                  <a:lnTo>
                    <a:pt x="201" y="4"/>
                  </a:lnTo>
                  <a:lnTo>
                    <a:pt x="226" y="1"/>
                  </a:lnTo>
                  <a:lnTo>
                    <a:pt x="250" y="0"/>
                  </a:lnTo>
                  <a:lnTo>
                    <a:pt x="275" y="1"/>
                  </a:lnTo>
                  <a:lnTo>
                    <a:pt x="300" y="4"/>
                  </a:lnTo>
                  <a:lnTo>
                    <a:pt x="324" y="9"/>
                  </a:lnTo>
                  <a:lnTo>
                    <a:pt x="346" y="18"/>
                  </a:lnTo>
                  <a:lnTo>
                    <a:pt x="368" y="29"/>
                  </a:lnTo>
                  <a:lnTo>
                    <a:pt x="389" y="41"/>
                  </a:lnTo>
                  <a:lnTo>
                    <a:pt x="409" y="56"/>
                  </a:lnTo>
                  <a:lnTo>
                    <a:pt x="428" y="72"/>
                  </a:lnTo>
                  <a:lnTo>
                    <a:pt x="445" y="92"/>
                  </a:lnTo>
                  <a:lnTo>
                    <a:pt x="459" y="111"/>
                  </a:lnTo>
                  <a:lnTo>
                    <a:pt x="472" y="132"/>
                  </a:lnTo>
                  <a:lnTo>
                    <a:pt x="482" y="155"/>
                  </a:lnTo>
                  <a:lnTo>
                    <a:pt x="490" y="177"/>
                  </a:lnTo>
                  <a:lnTo>
                    <a:pt x="496" y="202"/>
                  </a:lnTo>
                  <a:lnTo>
                    <a:pt x="500" y="226"/>
                  </a:lnTo>
                  <a:lnTo>
                    <a:pt x="502" y="250"/>
                  </a:lnTo>
                </a:path>
              </a:pathLst>
            </a:custGeom>
            <a:solidFill>
              <a:srgbClr val="00CCCC"/>
            </a:solidFill>
            <a:ln w="9525" cap="rnd">
              <a:noFill/>
              <a:round/>
              <a:headEnd/>
              <a:tailEnd/>
            </a:ln>
            <a:effectLst/>
          </p:spPr>
          <p:txBody>
            <a:bodyPr/>
            <a:lstStyle/>
            <a:p>
              <a:endParaRPr lang="zh-CN" altLang="en-US"/>
            </a:p>
          </p:txBody>
        </p:sp>
        <p:sp>
          <p:nvSpPr>
            <p:cNvPr id="632839" name="Freeform 7"/>
            <p:cNvSpPr>
              <a:spLocks/>
            </p:cNvSpPr>
            <p:nvPr/>
          </p:nvSpPr>
          <p:spPr bwMode="auto">
            <a:xfrm>
              <a:off x="4491" y="3382"/>
              <a:ext cx="191" cy="192"/>
            </a:xfrm>
            <a:custGeom>
              <a:avLst/>
              <a:gdLst/>
              <a:ahLst/>
              <a:cxnLst>
                <a:cxn ang="0">
                  <a:pos x="95" y="191"/>
                </a:cxn>
                <a:cxn ang="0">
                  <a:pos x="113" y="189"/>
                </a:cxn>
                <a:cxn ang="0">
                  <a:pos x="131" y="183"/>
                </a:cxn>
                <a:cxn ang="0">
                  <a:pos x="147" y="175"/>
                </a:cxn>
                <a:cxn ang="0">
                  <a:pos x="161" y="162"/>
                </a:cxn>
                <a:cxn ang="0">
                  <a:pos x="172" y="149"/>
                </a:cxn>
                <a:cxn ang="0">
                  <a:pos x="181" y="132"/>
                </a:cxn>
                <a:cxn ang="0">
                  <a:pos x="187" y="115"/>
                </a:cxn>
                <a:cxn ang="0">
                  <a:pos x="190" y="95"/>
                </a:cxn>
                <a:cxn ang="0">
                  <a:pos x="187" y="76"/>
                </a:cxn>
                <a:cxn ang="0">
                  <a:pos x="181" y="58"/>
                </a:cxn>
                <a:cxn ang="0">
                  <a:pos x="172" y="42"/>
                </a:cxn>
                <a:cxn ang="0">
                  <a:pos x="161" y="28"/>
                </a:cxn>
                <a:cxn ang="0">
                  <a:pos x="147" y="15"/>
                </a:cxn>
                <a:cxn ang="0">
                  <a:pos x="131" y="7"/>
                </a:cxn>
                <a:cxn ang="0">
                  <a:pos x="113" y="1"/>
                </a:cxn>
                <a:cxn ang="0">
                  <a:pos x="95" y="0"/>
                </a:cxn>
                <a:cxn ang="0">
                  <a:pos x="75" y="1"/>
                </a:cxn>
                <a:cxn ang="0">
                  <a:pos x="56" y="7"/>
                </a:cxn>
                <a:cxn ang="0">
                  <a:pos x="41" y="15"/>
                </a:cxn>
                <a:cxn ang="0">
                  <a:pos x="26" y="28"/>
                </a:cxn>
                <a:cxn ang="0">
                  <a:pos x="15" y="42"/>
                </a:cxn>
                <a:cxn ang="0">
                  <a:pos x="7" y="58"/>
                </a:cxn>
                <a:cxn ang="0">
                  <a:pos x="1" y="76"/>
                </a:cxn>
                <a:cxn ang="0">
                  <a:pos x="0" y="95"/>
                </a:cxn>
                <a:cxn ang="0">
                  <a:pos x="1" y="115"/>
                </a:cxn>
                <a:cxn ang="0">
                  <a:pos x="7" y="132"/>
                </a:cxn>
                <a:cxn ang="0">
                  <a:pos x="15" y="149"/>
                </a:cxn>
                <a:cxn ang="0">
                  <a:pos x="26" y="162"/>
                </a:cxn>
                <a:cxn ang="0">
                  <a:pos x="41" y="175"/>
                </a:cxn>
                <a:cxn ang="0">
                  <a:pos x="56" y="183"/>
                </a:cxn>
                <a:cxn ang="0">
                  <a:pos x="75" y="189"/>
                </a:cxn>
                <a:cxn ang="0">
                  <a:pos x="95" y="191"/>
                </a:cxn>
              </a:cxnLst>
              <a:rect l="0" t="0" r="r" b="b"/>
              <a:pathLst>
                <a:path w="191" h="192">
                  <a:moveTo>
                    <a:pt x="95" y="191"/>
                  </a:moveTo>
                  <a:lnTo>
                    <a:pt x="113" y="189"/>
                  </a:lnTo>
                  <a:lnTo>
                    <a:pt x="131" y="183"/>
                  </a:lnTo>
                  <a:lnTo>
                    <a:pt x="147" y="175"/>
                  </a:lnTo>
                  <a:lnTo>
                    <a:pt x="161" y="162"/>
                  </a:lnTo>
                  <a:lnTo>
                    <a:pt x="172" y="149"/>
                  </a:lnTo>
                  <a:lnTo>
                    <a:pt x="181" y="132"/>
                  </a:lnTo>
                  <a:lnTo>
                    <a:pt x="187" y="115"/>
                  </a:lnTo>
                  <a:lnTo>
                    <a:pt x="190" y="95"/>
                  </a:lnTo>
                  <a:lnTo>
                    <a:pt x="187" y="76"/>
                  </a:lnTo>
                  <a:lnTo>
                    <a:pt x="181" y="58"/>
                  </a:lnTo>
                  <a:lnTo>
                    <a:pt x="172" y="42"/>
                  </a:lnTo>
                  <a:lnTo>
                    <a:pt x="161" y="28"/>
                  </a:lnTo>
                  <a:lnTo>
                    <a:pt x="147" y="15"/>
                  </a:lnTo>
                  <a:lnTo>
                    <a:pt x="131" y="7"/>
                  </a:lnTo>
                  <a:lnTo>
                    <a:pt x="113" y="1"/>
                  </a:lnTo>
                  <a:lnTo>
                    <a:pt x="95" y="0"/>
                  </a:lnTo>
                  <a:lnTo>
                    <a:pt x="75" y="1"/>
                  </a:lnTo>
                  <a:lnTo>
                    <a:pt x="56" y="7"/>
                  </a:lnTo>
                  <a:lnTo>
                    <a:pt x="41" y="15"/>
                  </a:lnTo>
                  <a:lnTo>
                    <a:pt x="26" y="28"/>
                  </a:lnTo>
                  <a:lnTo>
                    <a:pt x="15" y="42"/>
                  </a:lnTo>
                  <a:lnTo>
                    <a:pt x="7" y="58"/>
                  </a:lnTo>
                  <a:lnTo>
                    <a:pt x="1" y="76"/>
                  </a:lnTo>
                  <a:lnTo>
                    <a:pt x="0" y="95"/>
                  </a:lnTo>
                  <a:lnTo>
                    <a:pt x="1" y="115"/>
                  </a:lnTo>
                  <a:lnTo>
                    <a:pt x="7" y="132"/>
                  </a:lnTo>
                  <a:lnTo>
                    <a:pt x="15" y="149"/>
                  </a:lnTo>
                  <a:lnTo>
                    <a:pt x="26" y="162"/>
                  </a:lnTo>
                  <a:lnTo>
                    <a:pt x="41" y="175"/>
                  </a:lnTo>
                  <a:lnTo>
                    <a:pt x="56" y="183"/>
                  </a:lnTo>
                  <a:lnTo>
                    <a:pt x="75" y="189"/>
                  </a:lnTo>
                  <a:lnTo>
                    <a:pt x="95" y="191"/>
                  </a:lnTo>
                </a:path>
              </a:pathLst>
            </a:custGeom>
            <a:solidFill>
              <a:srgbClr val="00CCCC"/>
            </a:solidFill>
            <a:ln w="9525" cap="rnd">
              <a:noFill/>
              <a:round/>
              <a:headEnd/>
              <a:tailEnd/>
            </a:ln>
            <a:effectLst/>
          </p:spPr>
          <p:txBody>
            <a:bodyPr/>
            <a:lstStyle/>
            <a:p>
              <a:endParaRPr lang="zh-CN" altLang="en-US"/>
            </a:p>
          </p:txBody>
        </p:sp>
        <p:sp>
          <p:nvSpPr>
            <p:cNvPr id="632840" name="Freeform 8"/>
            <p:cNvSpPr>
              <a:spLocks/>
            </p:cNvSpPr>
            <p:nvPr/>
          </p:nvSpPr>
          <p:spPr bwMode="auto">
            <a:xfrm>
              <a:off x="4938" y="3175"/>
              <a:ext cx="284" cy="266"/>
            </a:xfrm>
            <a:custGeom>
              <a:avLst/>
              <a:gdLst/>
              <a:ahLst/>
              <a:cxnLst>
                <a:cxn ang="0">
                  <a:pos x="5" y="39"/>
                </a:cxn>
                <a:cxn ang="0">
                  <a:pos x="95" y="131"/>
                </a:cxn>
                <a:cxn ang="0">
                  <a:pos x="92" y="158"/>
                </a:cxn>
                <a:cxn ang="0">
                  <a:pos x="207" y="265"/>
                </a:cxn>
                <a:cxn ang="0">
                  <a:pos x="210" y="265"/>
                </a:cxn>
                <a:cxn ang="0">
                  <a:pos x="214" y="263"/>
                </a:cxn>
                <a:cxn ang="0">
                  <a:pos x="220" y="260"/>
                </a:cxn>
                <a:cxn ang="0">
                  <a:pos x="228" y="256"/>
                </a:cxn>
                <a:cxn ang="0">
                  <a:pos x="237" y="252"/>
                </a:cxn>
                <a:cxn ang="0">
                  <a:pos x="247" y="246"/>
                </a:cxn>
                <a:cxn ang="0">
                  <a:pos x="255" y="240"/>
                </a:cxn>
                <a:cxn ang="0">
                  <a:pos x="264" y="235"/>
                </a:cxn>
                <a:cxn ang="0">
                  <a:pos x="270" y="228"/>
                </a:cxn>
                <a:cxn ang="0">
                  <a:pos x="274" y="218"/>
                </a:cxn>
                <a:cxn ang="0">
                  <a:pos x="278" y="208"/>
                </a:cxn>
                <a:cxn ang="0">
                  <a:pos x="280" y="196"/>
                </a:cxn>
                <a:cxn ang="0">
                  <a:pos x="281" y="187"/>
                </a:cxn>
                <a:cxn ang="0">
                  <a:pos x="281" y="178"/>
                </a:cxn>
                <a:cxn ang="0">
                  <a:pos x="281" y="174"/>
                </a:cxn>
                <a:cxn ang="0">
                  <a:pos x="283" y="171"/>
                </a:cxn>
                <a:cxn ang="0">
                  <a:pos x="166" y="73"/>
                </a:cxn>
                <a:cxn ang="0">
                  <a:pos x="133" y="76"/>
                </a:cxn>
                <a:cxn ang="0">
                  <a:pos x="38" y="1"/>
                </a:cxn>
                <a:cxn ang="0">
                  <a:pos x="36" y="1"/>
                </a:cxn>
                <a:cxn ang="0">
                  <a:pos x="34" y="0"/>
                </a:cxn>
                <a:cxn ang="0">
                  <a:pos x="31" y="0"/>
                </a:cxn>
                <a:cxn ang="0">
                  <a:pos x="25" y="0"/>
                </a:cxn>
                <a:cxn ang="0">
                  <a:pos x="19" y="0"/>
                </a:cxn>
                <a:cxn ang="0">
                  <a:pos x="15" y="2"/>
                </a:cxn>
                <a:cxn ang="0">
                  <a:pos x="9" y="4"/>
                </a:cxn>
                <a:cxn ang="0">
                  <a:pos x="5" y="8"/>
                </a:cxn>
                <a:cxn ang="0">
                  <a:pos x="2" y="14"/>
                </a:cxn>
                <a:cxn ang="0">
                  <a:pos x="1" y="19"/>
                </a:cxn>
                <a:cxn ang="0">
                  <a:pos x="0" y="24"/>
                </a:cxn>
                <a:cxn ang="0">
                  <a:pos x="1" y="29"/>
                </a:cxn>
                <a:cxn ang="0">
                  <a:pos x="2" y="32"/>
                </a:cxn>
                <a:cxn ang="0">
                  <a:pos x="4" y="36"/>
                </a:cxn>
                <a:cxn ang="0">
                  <a:pos x="5" y="38"/>
                </a:cxn>
                <a:cxn ang="0">
                  <a:pos x="5" y="39"/>
                </a:cxn>
              </a:cxnLst>
              <a:rect l="0" t="0" r="r" b="b"/>
              <a:pathLst>
                <a:path w="284" h="266">
                  <a:moveTo>
                    <a:pt x="5" y="39"/>
                  </a:moveTo>
                  <a:lnTo>
                    <a:pt x="95" y="131"/>
                  </a:lnTo>
                  <a:lnTo>
                    <a:pt x="92" y="158"/>
                  </a:lnTo>
                  <a:lnTo>
                    <a:pt x="207" y="265"/>
                  </a:lnTo>
                  <a:lnTo>
                    <a:pt x="210" y="265"/>
                  </a:lnTo>
                  <a:lnTo>
                    <a:pt x="214" y="263"/>
                  </a:lnTo>
                  <a:lnTo>
                    <a:pt x="220" y="260"/>
                  </a:lnTo>
                  <a:lnTo>
                    <a:pt x="228" y="256"/>
                  </a:lnTo>
                  <a:lnTo>
                    <a:pt x="237" y="252"/>
                  </a:lnTo>
                  <a:lnTo>
                    <a:pt x="247" y="246"/>
                  </a:lnTo>
                  <a:lnTo>
                    <a:pt x="255" y="240"/>
                  </a:lnTo>
                  <a:lnTo>
                    <a:pt x="264" y="235"/>
                  </a:lnTo>
                  <a:lnTo>
                    <a:pt x="270" y="228"/>
                  </a:lnTo>
                  <a:lnTo>
                    <a:pt x="274" y="218"/>
                  </a:lnTo>
                  <a:lnTo>
                    <a:pt x="278" y="208"/>
                  </a:lnTo>
                  <a:lnTo>
                    <a:pt x="280" y="196"/>
                  </a:lnTo>
                  <a:lnTo>
                    <a:pt x="281" y="187"/>
                  </a:lnTo>
                  <a:lnTo>
                    <a:pt x="281" y="178"/>
                  </a:lnTo>
                  <a:lnTo>
                    <a:pt x="281" y="174"/>
                  </a:lnTo>
                  <a:lnTo>
                    <a:pt x="283" y="171"/>
                  </a:lnTo>
                  <a:lnTo>
                    <a:pt x="166" y="73"/>
                  </a:lnTo>
                  <a:lnTo>
                    <a:pt x="133" y="76"/>
                  </a:lnTo>
                  <a:lnTo>
                    <a:pt x="38" y="1"/>
                  </a:lnTo>
                  <a:lnTo>
                    <a:pt x="36" y="1"/>
                  </a:lnTo>
                  <a:lnTo>
                    <a:pt x="34" y="0"/>
                  </a:lnTo>
                  <a:lnTo>
                    <a:pt x="31" y="0"/>
                  </a:lnTo>
                  <a:lnTo>
                    <a:pt x="25" y="0"/>
                  </a:lnTo>
                  <a:lnTo>
                    <a:pt x="19" y="0"/>
                  </a:lnTo>
                  <a:lnTo>
                    <a:pt x="15" y="2"/>
                  </a:lnTo>
                  <a:lnTo>
                    <a:pt x="9" y="4"/>
                  </a:lnTo>
                  <a:lnTo>
                    <a:pt x="5" y="8"/>
                  </a:lnTo>
                  <a:lnTo>
                    <a:pt x="2" y="14"/>
                  </a:lnTo>
                  <a:lnTo>
                    <a:pt x="1" y="19"/>
                  </a:lnTo>
                  <a:lnTo>
                    <a:pt x="0" y="24"/>
                  </a:lnTo>
                  <a:lnTo>
                    <a:pt x="1" y="29"/>
                  </a:lnTo>
                  <a:lnTo>
                    <a:pt x="2" y="32"/>
                  </a:lnTo>
                  <a:lnTo>
                    <a:pt x="4" y="36"/>
                  </a:lnTo>
                  <a:lnTo>
                    <a:pt x="5" y="38"/>
                  </a:lnTo>
                  <a:lnTo>
                    <a:pt x="5" y="39"/>
                  </a:lnTo>
                </a:path>
              </a:pathLst>
            </a:custGeom>
            <a:solidFill>
              <a:srgbClr val="E5E5E5"/>
            </a:solidFill>
            <a:ln w="9525" cap="rnd">
              <a:noFill/>
              <a:round/>
              <a:headEnd/>
              <a:tailEnd/>
            </a:ln>
            <a:effectLst/>
          </p:spPr>
          <p:txBody>
            <a:bodyPr/>
            <a:lstStyle/>
            <a:p>
              <a:endParaRPr lang="zh-CN" altLang="en-US"/>
            </a:p>
          </p:txBody>
        </p:sp>
        <p:sp>
          <p:nvSpPr>
            <p:cNvPr id="632841" name="Freeform 9"/>
            <p:cNvSpPr>
              <a:spLocks/>
            </p:cNvSpPr>
            <p:nvPr/>
          </p:nvSpPr>
          <p:spPr bwMode="auto">
            <a:xfrm>
              <a:off x="4999" y="3226"/>
              <a:ext cx="226" cy="219"/>
            </a:xfrm>
            <a:custGeom>
              <a:avLst/>
              <a:gdLst/>
              <a:ahLst/>
              <a:cxnLst>
                <a:cxn ang="0">
                  <a:pos x="14" y="25"/>
                </a:cxn>
                <a:cxn ang="0">
                  <a:pos x="8" y="31"/>
                </a:cxn>
                <a:cxn ang="0">
                  <a:pos x="5" y="38"/>
                </a:cxn>
                <a:cxn ang="0">
                  <a:pos x="2" y="43"/>
                </a:cxn>
                <a:cxn ang="0">
                  <a:pos x="1" y="48"/>
                </a:cxn>
                <a:cxn ang="0">
                  <a:pos x="0" y="52"/>
                </a:cxn>
                <a:cxn ang="0">
                  <a:pos x="0" y="55"/>
                </a:cxn>
                <a:cxn ang="0">
                  <a:pos x="0" y="56"/>
                </a:cxn>
                <a:cxn ang="0">
                  <a:pos x="0" y="58"/>
                </a:cxn>
                <a:cxn ang="0">
                  <a:pos x="4" y="84"/>
                </a:cxn>
                <a:cxn ang="0">
                  <a:pos x="150" y="218"/>
                </a:cxn>
                <a:cxn ang="0">
                  <a:pos x="152" y="216"/>
                </a:cxn>
                <a:cxn ang="0">
                  <a:pos x="155" y="213"/>
                </a:cxn>
                <a:cxn ang="0">
                  <a:pos x="160" y="210"/>
                </a:cxn>
                <a:cxn ang="0">
                  <a:pos x="166" y="205"/>
                </a:cxn>
                <a:cxn ang="0">
                  <a:pos x="173" y="199"/>
                </a:cxn>
                <a:cxn ang="0">
                  <a:pos x="180" y="193"/>
                </a:cxn>
                <a:cxn ang="0">
                  <a:pos x="189" y="186"/>
                </a:cxn>
                <a:cxn ang="0">
                  <a:pos x="196" y="181"/>
                </a:cxn>
                <a:cxn ang="0">
                  <a:pos x="203" y="174"/>
                </a:cxn>
                <a:cxn ang="0">
                  <a:pos x="209" y="165"/>
                </a:cxn>
                <a:cxn ang="0">
                  <a:pos x="213" y="155"/>
                </a:cxn>
                <a:cxn ang="0">
                  <a:pos x="217" y="145"/>
                </a:cxn>
                <a:cxn ang="0">
                  <a:pos x="220" y="137"/>
                </a:cxn>
                <a:cxn ang="0">
                  <a:pos x="223" y="130"/>
                </a:cxn>
                <a:cxn ang="0">
                  <a:pos x="225" y="125"/>
                </a:cxn>
                <a:cxn ang="0">
                  <a:pos x="225" y="123"/>
                </a:cxn>
                <a:cxn ang="0">
                  <a:pos x="78" y="0"/>
                </a:cxn>
                <a:cxn ang="0">
                  <a:pos x="45" y="2"/>
                </a:cxn>
                <a:cxn ang="0">
                  <a:pos x="44" y="2"/>
                </a:cxn>
                <a:cxn ang="0">
                  <a:pos x="42" y="4"/>
                </a:cxn>
                <a:cxn ang="0">
                  <a:pos x="39" y="5"/>
                </a:cxn>
                <a:cxn ang="0">
                  <a:pos x="35" y="7"/>
                </a:cxn>
                <a:cxn ang="0">
                  <a:pos x="29" y="9"/>
                </a:cxn>
                <a:cxn ang="0">
                  <a:pos x="25" y="14"/>
                </a:cxn>
                <a:cxn ang="0">
                  <a:pos x="19" y="19"/>
                </a:cxn>
                <a:cxn ang="0">
                  <a:pos x="14" y="25"/>
                </a:cxn>
              </a:cxnLst>
              <a:rect l="0" t="0" r="r" b="b"/>
              <a:pathLst>
                <a:path w="226" h="219">
                  <a:moveTo>
                    <a:pt x="14" y="25"/>
                  </a:moveTo>
                  <a:lnTo>
                    <a:pt x="8" y="31"/>
                  </a:lnTo>
                  <a:lnTo>
                    <a:pt x="5" y="38"/>
                  </a:lnTo>
                  <a:lnTo>
                    <a:pt x="2" y="43"/>
                  </a:lnTo>
                  <a:lnTo>
                    <a:pt x="1" y="48"/>
                  </a:lnTo>
                  <a:lnTo>
                    <a:pt x="0" y="52"/>
                  </a:lnTo>
                  <a:lnTo>
                    <a:pt x="0" y="55"/>
                  </a:lnTo>
                  <a:lnTo>
                    <a:pt x="0" y="56"/>
                  </a:lnTo>
                  <a:lnTo>
                    <a:pt x="0" y="58"/>
                  </a:lnTo>
                  <a:lnTo>
                    <a:pt x="4" y="84"/>
                  </a:lnTo>
                  <a:lnTo>
                    <a:pt x="150" y="218"/>
                  </a:lnTo>
                  <a:lnTo>
                    <a:pt x="152" y="216"/>
                  </a:lnTo>
                  <a:lnTo>
                    <a:pt x="155" y="213"/>
                  </a:lnTo>
                  <a:lnTo>
                    <a:pt x="160" y="210"/>
                  </a:lnTo>
                  <a:lnTo>
                    <a:pt x="166" y="205"/>
                  </a:lnTo>
                  <a:lnTo>
                    <a:pt x="173" y="199"/>
                  </a:lnTo>
                  <a:lnTo>
                    <a:pt x="180" y="193"/>
                  </a:lnTo>
                  <a:lnTo>
                    <a:pt x="189" y="186"/>
                  </a:lnTo>
                  <a:lnTo>
                    <a:pt x="196" y="181"/>
                  </a:lnTo>
                  <a:lnTo>
                    <a:pt x="203" y="174"/>
                  </a:lnTo>
                  <a:lnTo>
                    <a:pt x="209" y="165"/>
                  </a:lnTo>
                  <a:lnTo>
                    <a:pt x="213" y="155"/>
                  </a:lnTo>
                  <a:lnTo>
                    <a:pt x="217" y="145"/>
                  </a:lnTo>
                  <a:lnTo>
                    <a:pt x="220" y="137"/>
                  </a:lnTo>
                  <a:lnTo>
                    <a:pt x="223" y="130"/>
                  </a:lnTo>
                  <a:lnTo>
                    <a:pt x="225" y="125"/>
                  </a:lnTo>
                  <a:lnTo>
                    <a:pt x="225" y="123"/>
                  </a:lnTo>
                  <a:lnTo>
                    <a:pt x="78" y="0"/>
                  </a:lnTo>
                  <a:lnTo>
                    <a:pt x="45" y="2"/>
                  </a:lnTo>
                  <a:lnTo>
                    <a:pt x="44" y="2"/>
                  </a:lnTo>
                  <a:lnTo>
                    <a:pt x="42" y="4"/>
                  </a:lnTo>
                  <a:lnTo>
                    <a:pt x="39" y="5"/>
                  </a:lnTo>
                  <a:lnTo>
                    <a:pt x="35" y="7"/>
                  </a:lnTo>
                  <a:lnTo>
                    <a:pt x="29" y="9"/>
                  </a:lnTo>
                  <a:lnTo>
                    <a:pt x="25" y="14"/>
                  </a:lnTo>
                  <a:lnTo>
                    <a:pt x="19" y="19"/>
                  </a:lnTo>
                  <a:lnTo>
                    <a:pt x="14" y="25"/>
                  </a:lnTo>
                </a:path>
              </a:pathLst>
            </a:custGeom>
            <a:solidFill>
              <a:srgbClr val="CC6600"/>
            </a:solidFill>
            <a:ln w="9525" cap="rnd">
              <a:noFill/>
              <a:round/>
              <a:headEnd/>
              <a:tailEnd/>
            </a:ln>
            <a:effectLst/>
          </p:spPr>
          <p:txBody>
            <a:bodyPr/>
            <a:lstStyle/>
            <a:p>
              <a:endParaRPr lang="zh-CN" altLang="en-US"/>
            </a:p>
          </p:txBody>
        </p:sp>
        <p:sp>
          <p:nvSpPr>
            <p:cNvPr id="632842" name="Freeform 10"/>
            <p:cNvSpPr>
              <a:spLocks/>
            </p:cNvSpPr>
            <p:nvPr/>
          </p:nvSpPr>
          <p:spPr bwMode="auto">
            <a:xfrm>
              <a:off x="5140" y="3343"/>
              <a:ext cx="86" cy="102"/>
            </a:xfrm>
            <a:custGeom>
              <a:avLst/>
              <a:gdLst/>
              <a:ahLst/>
              <a:cxnLst>
                <a:cxn ang="0">
                  <a:pos x="62" y="65"/>
                </a:cxn>
                <a:cxn ang="0">
                  <a:pos x="69" y="55"/>
                </a:cxn>
                <a:cxn ang="0">
                  <a:pos x="75" y="45"/>
                </a:cxn>
                <a:cxn ang="0">
                  <a:pos x="79" y="35"/>
                </a:cxn>
                <a:cxn ang="0">
                  <a:pos x="82" y="27"/>
                </a:cxn>
                <a:cxn ang="0">
                  <a:pos x="85" y="18"/>
                </a:cxn>
                <a:cxn ang="0">
                  <a:pos x="85" y="11"/>
                </a:cxn>
                <a:cxn ang="0">
                  <a:pos x="83" y="5"/>
                </a:cxn>
                <a:cxn ang="0">
                  <a:pos x="80" y="1"/>
                </a:cxn>
                <a:cxn ang="0">
                  <a:pos x="75" y="0"/>
                </a:cxn>
                <a:cxn ang="0">
                  <a:pos x="69" y="0"/>
                </a:cxn>
                <a:cxn ang="0">
                  <a:pos x="62" y="1"/>
                </a:cxn>
                <a:cxn ang="0">
                  <a:pos x="55" y="5"/>
                </a:cxn>
                <a:cxn ang="0">
                  <a:pos x="46" y="9"/>
                </a:cxn>
                <a:cxn ang="0">
                  <a:pos x="39" y="17"/>
                </a:cxn>
                <a:cxn ang="0">
                  <a:pos x="31" y="25"/>
                </a:cxn>
                <a:cxn ang="0">
                  <a:pos x="22" y="35"/>
                </a:cxn>
                <a:cxn ang="0">
                  <a:pos x="15" y="45"/>
                </a:cxn>
                <a:cxn ang="0">
                  <a:pos x="9" y="55"/>
                </a:cxn>
                <a:cxn ang="0">
                  <a:pos x="5" y="65"/>
                </a:cxn>
                <a:cxn ang="0">
                  <a:pos x="1" y="73"/>
                </a:cxn>
                <a:cxn ang="0">
                  <a:pos x="0" y="82"/>
                </a:cxn>
                <a:cxn ang="0">
                  <a:pos x="0" y="89"/>
                </a:cxn>
                <a:cxn ang="0">
                  <a:pos x="1" y="95"/>
                </a:cxn>
                <a:cxn ang="0">
                  <a:pos x="4" y="99"/>
                </a:cxn>
                <a:cxn ang="0">
                  <a:pos x="8" y="101"/>
                </a:cxn>
                <a:cxn ang="0">
                  <a:pos x="15" y="101"/>
                </a:cxn>
                <a:cxn ang="0">
                  <a:pos x="21" y="99"/>
                </a:cxn>
                <a:cxn ang="0">
                  <a:pos x="29" y="95"/>
                </a:cxn>
                <a:cxn ang="0">
                  <a:pos x="36" y="91"/>
                </a:cxn>
                <a:cxn ang="0">
                  <a:pos x="45" y="83"/>
                </a:cxn>
                <a:cxn ang="0">
                  <a:pos x="53" y="75"/>
                </a:cxn>
                <a:cxn ang="0">
                  <a:pos x="62" y="65"/>
                </a:cxn>
              </a:cxnLst>
              <a:rect l="0" t="0" r="r" b="b"/>
              <a:pathLst>
                <a:path w="86" h="102">
                  <a:moveTo>
                    <a:pt x="62" y="65"/>
                  </a:moveTo>
                  <a:lnTo>
                    <a:pt x="69" y="55"/>
                  </a:lnTo>
                  <a:lnTo>
                    <a:pt x="75" y="45"/>
                  </a:lnTo>
                  <a:lnTo>
                    <a:pt x="79" y="35"/>
                  </a:lnTo>
                  <a:lnTo>
                    <a:pt x="82" y="27"/>
                  </a:lnTo>
                  <a:lnTo>
                    <a:pt x="85" y="18"/>
                  </a:lnTo>
                  <a:lnTo>
                    <a:pt x="85" y="11"/>
                  </a:lnTo>
                  <a:lnTo>
                    <a:pt x="83" y="5"/>
                  </a:lnTo>
                  <a:lnTo>
                    <a:pt x="80" y="1"/>
                  </a:lnTo>
                  <a:lnTo>
                    <a:pt x="75" y="0"/>
                  </a:lnTo>
                  <a:lnTo>
                    <a:pt x="69" y="0"/>
                  </a:lnTo>
                  <a:lnTo>
                    <a:pt x="62" y="1"/>
                  </a:lnTo>
                  <a:lnTo>
                    <a:pt x="55" y="5"/>
                  </a:lnTo>
                  <a:lnTo>
                    <a:pt x="46" y="9"/>
                  </a:lnTo>
                  <a:lnTo>
                    <a:pt x="39" y="17"/>
                  </a:lnTo>
                  <a:lnTo>
                    <a:pt x="31" y="25"/>
                  </a:lnTo>
                  <a:lnTo>
                    <a:pt x="22" y="35"/>
                  </a:lnTo>
                  <a:lnTo>
                    <a:pt x="15" y="45"/>
                  </a:lnTo>
                  <a:lnTo>
                    <a:pt x="9" y="55"/>
                  </a:lnTo>
                  <a:lnTo>
                    <a:pt x="5" y="65"/>
                  </a:lnTo>
                  <a:lnTo>
                    <a:pt x="1" y="73"/>
                  </a:lnTo>
                  <a:lnTo>
                    <a:pt x="0" y="82"/>
                  </a:lnTo>
                  <a:lnTo>
                    <a:pt x="0" y="89"/>
                  </a:lnTo>
                  <a:lnTo>
                    <a:pt x="1" y="95"/>
                  </a:lnTo>
                  <a:lnTo>
                    <a:pt x="4" y="99"/>
                  </a:lnTo>
                  <a:lnTo>
                    <a:pt x="8" y="101"/>
                  </a:lnTo>
                  <a:lnTo>
                    <a:pt x="15" y="101"/>
                  </a:lnTo>
                  <a:lnTo>
                    <a:pt x="21" y="99"/>
                  </a:lnTo>
                  <a:lnTo>
                    <a:pt x="29" y="95"/>
                  </a:lnTo>
                  <a:lnTo>
                    <a:pt x="36" y="91"/>
                  </a:lnTo>
                  <a:lnTo>
                    <a:pt x="45" y="83"/>
                  </a:lnTo>
                  <a:lnTo>
                    <a:pt x="53" y="75"/>
                  </a:lnTo>
                  <a:lnTo>
                    <a:pt x="62" y="65"/>
                  </a:lnTo>
                </a:path>
              </a:pathLst>
            </a:custGeom>
            <a:solidFill>
              <a:srgbClr val="000000"/>
            </a:solidFill>
            <a:ln w="9525" cap="rnd">
              <a:noFill/>
              <a:round/>
              <a:headEnd/>
              <a:tailEnd/>
            </a:ln>
            <a:effectLst/>
          </p:spPr>
          <p:txBody>
            <a:bodyPr/>
            <a:lstStyle/>
            <a:p>
              <a:endParaRPr lang="zh-CN" altLang="en-US"/>
            </a:p>
          </p:txBody>
        </p:sp>
        <p:sp>
          <p:nvSpPr>
            <p:cNvPr id="632843" name="Freeform 11"/>
            <p:cNvSpPr>
              <a:spLocks/>
            </p:cNvSpPr>
            <p:nvPr/>
          </p:nvSpPr>
          <p:spPr bwMode="auto">
            <a:xfrm>
              <a:off x="4609" y="2865"/>
              <a:ext cx="447" cy="409"/>
            </a:xfrm>
            <a:custGeom>
              <a:avLst/>
              <a:gdLst/>
              <a:ahLst/>
              <a:cxnLst>
                <a:cxn ang="0">
                  <a:pos x="226" y="400"/>
                </a:cxn>
                <a:cxn ang="0">
                  <a:pos x="270" y="386"/>
                </a:cxn>
                <a:cxn ang="0">
                  <a:pos x="312" y="366"/>
                </a:cxn>
                <a:cxn ang="0">
                  <a:pos x="350" y="339"/>
                </a:cxn>
                <a:cxn ang="0">
                  <a:pos x="381" y="307"/>
                </a:cxn>
                <a:cxn ang="0">
                  <a:pos x="408" y="271"/>
                </a:cxn>
                <a:cxn ang="0">
                  <a:pos x="428" y="234"/>
                </a:cxn>
                <a:cxn ang="0">
                  <a:pos x="441" y="193"/>
                </a:cxn>
                <a:cxn ang="0">
                  <a:pos x="446" y="153"/>
                </a:cxn>
                <a:cxn ang="0">
                  <a:pos x="440" y="113"/>
                </a:cxn>
                <a:cxn ang="0">
                  <a:pos x="427" y="79"/>
                </a:cxn>
                <a:cxn ang="0">
                  <a:pos x="406" y="51"/>
                </a:cxn>
                <a:cxn ang="0">
                  <a:pos x="379" y="28"/>
                </a:cxn>
                <a:cxn ang="0">
                  <a:pos x="344" y="11"/>
                </a:cxn>
                <a:cxn ang="0">
                  <a:pos x="306" y="1"/>
                </a:cxn>
                <a:cxn ang="0">
                  <a:pos x="265" y="0"/>
                </a:cxn>
                <a:cxn ang="0">
                  <a:pos x="219" y="5"/>
                </a:cxn>
                <a:cxn ang="0">
                  <a:pos x="175" y="21"/>
                </a:cxn>
                <a:cxn ang="0">
                  <a:pos x="133" y="41"/>
                </a:cxn>
                <a:cxn ang="0">
                  <a:pos x="95" y="68"/>
                </a:cxn>
                <a:cxn ang="0">
                  <a:pos x="64" y="100"/>
                </a:cxn>
                <a:cxn ang="0">
                  <a:pos x="37" y="136"/>
                </a:cxn>
                <a:cxn ang="0">
                  <a:pos x="17" y="174"/>
                </a:cxn>
                <a:cxn ang="0">
                  <a:pos x="4" y="214"/>
                </a:cxn>
                <a:cxn ang="0">
                  <a:pos x="0" y="254"/>
                </a:cxn>
                <a:cxn ang="0">
                  <a:pos x="5" y="294"/>
                </a:cxn>
                <a:cxn ang="0">
                  <a:pos x="18" y="328"/>
                </a:cxn>
                <a:cxn ang="0">
                  <a:pos x="39" y="356"/>
                </a:cxn>
                <a:cxn ang="0">
                  <a:pos x="68" y="379"/>
                </a:cxn>
                <a:cxn ang="0">
                  <a:pos x="101" y="396"/>
                </a:cxn>
                <a:cxn ang="0">
                  <a:pos x="139" y="406"/>
                </a:cxn>
                <a:cxn ang="0">
                  <a:pos x="180" y="408"/>
                </a:cxn>
                <a:cxn ang="0">
                  <a:pos x="226" y="400"/>
                </a:cxn>
              </a:cxnLst>
              <a:rect l="0" t="0" r="r" b="b"/>
              <a:pathLst>
                <a:path w="447" h="409">
                  <a:moveTo>
                    <a:pt x="226" y="400"/>
                  </a:moveTo>
                  <a:lnTo>
                    <a:pt x="270" y="386"/>
                  </a:lnTo>
                  <a:lnTo>
                    <a:pt x="312" y="366"/>
                  </a:lnTo>
                  <a:lnTo>
                    <a:pt x="350" y="339"/>
                  </a:lnTo>
                  <a:lnTo>
                    <a:pt x="381" y="307"/>
                  </a:lnTo>
                  <a:lnTo>
                    <a:pt x="408" y="271"/>
                  </a:lnTo>
                  <a:lnTo>
                    <a:pt x="428" y="234"/>
                  </a:lnTo>
                  <a:lnTo>
                    <a:pt x="441" y="193"/>
                  </a:lnTo>
                  <a:lnTo>
                    <a:pt x="446" y="153"/>
                  </a:lnTo>
                  <a:lnTo>
                    <a:pt x="440" y="113"/>
                  </a:lnTo>
                  <a:lnTo>
                    <a:pt x="427" y="79"/>
                  </a:lnTo>
                  <a:lnTo>
                    <a:pt x="406" y="51"/>
                  </a:lnTo>
                  <a:lnTo>
                    <a:pt x="379" y="28"/>
                  </a:lnTo>
                  <a:lnTo>
                    <a:pt x="344" y="11"/>
                  </a:lnTo>
                  <a:lnTo>
                    <a:pt x="306" y="1"/>
                  </a:lnTo>
                  <a:lnTo>
                    <a:pt x="265" y="0"/>
                  </a:lnTo>
                  <a:lnTo>
                    <a:pt x="219" y="5"/>
                  </a:lnTo>
                  <a:lnTo>
                    <a:pt x="175" y="21"/>
                  </a:lnTo>
                  <a:lnTo>
                    <a:pt x="133" y="41"/>
                  </a:lnTo>
                  <a:lnTo>
                    <a:pt x="95" y="68"/>
                  </a:lnTo>
                  <a:lnTo>
                    <a:pt x="64" y="100"/>
                  </a:lnTo>
                  <a:lnTo>
                    <a:pt x="37" y="136"/>
                  </a:lnTo>
                  <a:lnTo>
                    <a:pt x="17" y="174"/>
                  </a:lnTo>
                  <a:lnTo>
                    <a:pt x="4" y="214"/>
                  </a:lnTo>
                  <a:lnTo>
                    <a:pt x="0" y="254"/>
                  </a:lnTo>
                  <a:lnTo>
                    <a:pt x="5" y="294"/>
                  </a:lnTo>
                  <a:lnTo>
                    <a:pt x="18" y="328"/>
                  </a:lnTo>
                  <a:lnTo>
                    <a:pt x="39" y="356"/>
                  </a:lnTo>
                  <a:lnTo>
                    <a:pt x="68" y="379"/>
                  </a:lnTo>
                  <a:lnTo>
                    <a:pt x="101" y="396"/>
                  </a:lnTo>
                  <a:lnTo>
                    <a:pt x="139" y="406"/>
                  </a:lnTo>
                  <a:lnTo>
                    <a:pt x="180" y="408"/>
                  </a:lnTo>
                  <a:lnTo>
                    <a:pt x="226" y="400"/>
                  </a:lnTo>
                </a:path>
              </a:pathLst>
            </a:custGeom>
            <a:solidFill>
              <a:srgbClr val="DDDDDD"/>
            </a:solidFill>
            <a:ln w="9525" cap="rnd">
              <a:noFill/>
              <a:round/>
              <a:headEnd/>
              <a:tailEnd/>
            </a:ln>
            <a:effectLst/>
          </p:spPr>
          <p:txBody>
            <a:bodyPr/>
            <a:lstStyle/>
            <a:p>
              <a:endParaRPr lang="zh-CN" altLang="en-US"/>
            </a:p>
          </p:txBody>
        </p:sp>
        <p:sp>
          <p:nvSpPr>
            <p:cNvPr id="632844" name="Freeform 12"/>
            <p:cNvSpPr>
              <a:spLocks/>
            </p:cNvSpPr>
            <p:nvPr/>
          </p:nvSpPr>
          <p:spPr bwMode="auto">
            <a:xfrm>
              <a:off x="5003" y="3266"/>
              <a:ext cx="134" cy="145"/>
            </a:xfrm>
            <a:custGeom>
              <a:avLst/>
              <a:gdLst/>
              <a:ahLst/>
              <a:cxnLst>
                <a:cxn ang="0">
                  <a:pos x="124" y="144"/>
                </a:cxn>
                <a:cxn ang="0">
                  <a:pos x="2" y="35"/>
                </a:cxn>
                <a:cxn ang="0">
                  <a:pos x="2" y="34"/>
                </a:cxn>
                <a:cxn ang="0">
                  <a:pos x="1" y="31"/>
                </a:cxn>
                <a:cxn ang="0">
                  <a:pos x="1" y="25"/>
                </a:cxn>
                <a:cxn ang="0">
                  <a:pos x="0" y="21"/>
                </a:cxn>
                <a:cxn ang="0">
                  <a:pos x="0" y="14"/>
                </a:cxn>
                <a:cxn ang="0">
                  <a:pos x="0" y="8"/>
                </a:cxn>
                <a:cxn ang="0">
                  <a:pos x="1" y="4"/>
                </a:cxn>
                <a:cxn ang="0">
                  <a:pos x="2" y="0"/>
                </a:cxn>
                <a:cxn ang="0">
                  <a:pos x="7" y="7"/>
                </a:cxn>
                <a:cxn ang="0">
                  <a:pos x="19" y="22"/>
                </a:cxn>
                <a:cxn ang="0">
                  <a:pos x="41" y="42"/>
                </a:cxn>
                <a:cxn ang="0">
                  <a:pos x="65" y="64"/>
                </a:cxn>
                <a:cxn ang="0">
                  <a:pos x="89" y="84"/>
                </a:cxn>
                <a:cxn ang="0">
                  <a:pos x="111" y="102"/>
                </a:cxn>
                <a:cxn ang="0">
                  <a:pos x="127" y="115"/>
                </a:cxn>
                <a:cxn ang="0">
                  <a:pos x="133" y="119"/>
                </a:cxn>
                <a:cxn ang="0">
                  <a:pos x="124" y="144"/>
                </a:cxn>
              </a:cxnLst>
              <a:rect l="0" t="0" r="r" b="b"/>
              <a:pathLst>
                <a:path w="134" h="145">
                  <a:moveTo>
                    <a:pt x="124" y="144"/>
                  </a:moveTo>
                  <a:lnTo>
                    <a:pt x="2" y="35"/>
                  </a:lnTo>
                  <a:lnTo>
                    <a:pt x="2" y="34"/>
                  </a:lnTo>
                  <a:lnTo>
                    <a:pt x="1" y="31"/>
                  </a:lnTo>
                  <a:lnTo>
                    <a:pt x="1" y="25"/>
                  </a:lnTo>
                  <a:lnTo>
                    <a:pt x="0" y="21"/>
                  </a:lnTo>
                  <a:lnTo>
                    <a:pt x="0" y="14"/>
                  </a:lnTo>
                  <a:lnTo>
                    <a:pt x="0" y="8"/>
                  </a:lnTo>
                  <a:lnTo>
                    <a:pt x="1" y="4"/>
                  </a:lnTo>
                  <a:lnTo>
                    <a:pt x="2" y="0"/>
                  </a:lnTo>
                  <a:lnTo>
                    <a:pt x="7" y="7"/>
                  </a:lnTo>
                  <a:lnTo>
                    <a:pt x="19" y="22"/>
                  </a:lnTo>
                  <a:lnTo>
                    <a:pt x="41" y="42"/>
                  </a:lnTo>
                  <a:lnTo>
                    <a:pt x="65" y="64"/>
                  </a:lnTo>
                  <a:lnTo>
                    <a:pt x="89" y="84"/>
                  </a:lnTo>
                  <a:lnTo>
                    <a:pt x="111" y="102"/>
                  </a:lnTo>
                  <a:lnTo>
                    <a:pt x="127" y="115"/>
                  </a:lnTo>
                  <a:lnTo>
                    <a:pt x="133" y="119"/>
                  </a:lnTo>
                  <a:lnTo>
                    <a:pt x="124" y="144"/>
                  </a:lnTo>
                </a:path>
              </a:pathLst>
            </a:custGeom>
            <a:solidFill>
              <a:srgbClr val="4C4C4C"/>
            </a:solidFill>
            <a:ln w="9525" cap="rnd">
              <a:noFill/>
              <a:round/>
              <a:headEnd/>
              <a:tailEnd/>
            </a:ln>
            <a:effectLst/>
          </p:spPr>
          <p:txBody>
            <a:bodyPr/>
            <a:lstStyle/>
            <a:p>
              <a:endParaRPr lang="zh-CN" altLang="en-US"/>
            </a:p>
          </p:txBody>
        </p:sp>
        <p:sp>
          <p:nvSpPr>
            <p:cNvPr id="632845" name="Freeform 13"/>
            <p:cNvSpPr>
              <a:spLocks/>
            </p:cNvSpPr>
            <p:nvPr/>
          </p:nvSpPr>
          <p:spPr bwMode="auto">
            <a:xfrm>
              <a:off x="4940" y="3193"/>
              <a:ext cx="64" cy="69"/>
            </a:xfrm>
            <a:custGeom>
              <a:avLst/>
              <a:gdLst/>
              <a:ahLst/>
              <a:cxnLst>
                <a:cxn ang="0">
                  <a:pos x="57" y="68"/>
                </a:cxn>
                <a:cxn ang="0">
                  <a:pos x="63" y="53"/>
                </a:cxn>
                <a:cxn ang="0">
                  <a:pos x="0" y="0"/>
                </a:cxn>
                <a:cxn ang="0">
                  <a:pos x="2" y="22"/>
                </a:cxn>
                <a:cxn ang="0">
                  <a:pos x="57" y="68"/>
                </a:cxn>
              </a:cxnLst>
              <a:rect l="0" t="0" r="r" b="b"/>
              <a:pathLst>
                <a:path w="64" h="69">
                  <a:moveTo>
                    <a:pt x="57" y="68"/>
                  </a:moveTo>
                  <a:lnTo>
                    <a:pt x="63" y="53"/>
                  </a:lnTo>
                  <a:lnTo>
                    <a:pt x="0" y="0"/>
                  </a:lnTo>
                  <a:lnTo>
                    <a:pt x="2" y="22"/>
                  </a:lnTo>
                  <a:lnTo>
                    <a:pt x="57" y="68"/>
                  </a:lnTo>
                </a:path>
              </a:pathLst>
            </a:custGeom>
            <a:solidFill>
              <a:srgbClr val="7F7F7F"/>
            </a:solidFill>
            <a:ln w="9525" cap="rnd">
              <a:noFill/>
              <a:round/>
              <a:headEnd/>
              <a:tailEnd/>
            </a:ln>
            <a:effectLst/>
          </p:spPr>
          <p:txBody>
            <a:bodyPr/>
            <a:lstStyle/>
            <a:p>
              <a:endParaRPr lang="zh-CN" altLang="en-US"/>
            </a:p>
          </p:txBody>
        </p:sp>
        <p:sp useBgFill="1">
          <p:nvSpPr>
            <p:cNvPr id="632846" name="Freeform 14"/>
            <p:cNvSpPr>
              <a:spLocks/>
            </p:cNvSpPr>
            <p:nvPr/>
          </p:nvSpPr>
          <p:spPr bwMode="auto">
            <a:xfrm>
              <a:off x="4581" y="2843"/>
              <a:ext cx="445" cy="409"/>
            </a:xfrm>
            <a:custGeom>
              <a:avLst/>
              <a:gdLst/>
              <a:ahLst/>
              <a:cxnLst>
                <a:cxn ang="0">
                  <a:pos x="224" y="400"/>
                </a:cxn>
                <a:cxn ang="0">
                  <a:pos x="268" y="386"/>
                </a:cxn>
                <a:cxn ang="0">
                  <a:pos x="311" y="365"/>
                </a:cxn>
                <a:cxn ang="0">
                  <a:pos x="348" y="338"/>
                </a:cxn>
                <a:cxn ang="0">
                  <a:pos x="381" y="307"/>
                </a:cxn>
                <a:cxn ang="0">
                  <a:pos x="408" y="271"/>
                </a:cxn>
                <a:cxn ang="0">
                  <a:pos x="428" y="233"/>
                </a:cxn>
                <a:cxn ang="0">
                  <a:pos x="439" y="193"/>
                </a:cxn>
                <a:cxn ang="0">
                  <a:pos x="444" y="152"/>
                </a:cxn>
                <a:cxn ang="0">
                  <a:pos x="439" y="113"/>
                </a:cxn>
                <a:cxn ang="0">
                  <a:pos x="425" y="79"/>
                </a:cxn>
                <a:cxn ang="0">
                  <a:pos x="404" y="51"/>
                </a:cxn>
                <a:cxn ang="0">
                  <a:pos x="377" y="27"/>
                </a:cxn>
                <a:cxn ang="0">
                  <a:pos x="344" y="11"/>
                </a:cxn>
                <a:cxn ang="0">
                  <a:pos x="305" y="1"/>
                </a:cxn>
                <a:cxn ang="0">
                  <a:pos x="263" y="0"/>
                </a:cxn>
                <a:cxn ang="0">
                  <a:pos x="219" y="5"/>
                </a:cxn>
                <a:cxn ang="0">
                  <a:pos x="173" y="19"/>
                </a:cxn>
                <a:cxn ang="0">
                  <a:pos x="132" y="41"/>
                </a:cxn>
                <a:cxn ang="0">
                  <a:pos x="95" y="68"/>
                </a:cxn>
                <a:cxn ang="0">
                  <a:pos x="62" y="99"/>
                </a:cxn>
                <a:cxn ang="0">
                  <a:pos x="35" y="135"/>
                </a:cxn>
                <a:cxn ang="0">
                  <a:pos x="15" y="173"/>
                </a:cxn>
                <a:cxn ang="0">
                  <a:pos x="2" y="213"/>
                </a:cxn>
                <a:cxn ang="0">
                  <a:pos x="0" y="254"/>
                </a:cxn>
                <a:cxn ang="0">
                  <a:pos x="4" y="292"/>
                </a:cxn>
                <a:cxn ang="0">
                  <a:pos x="18" y="326"/>
                </a:cxn>
                <a:cxn ang="0">
                  <a:pos x="39" y="356"/>
                </a:cxn>
                <a:cxn ang="0">
                  <a:pos x="66" y="379"/>
                </a:cxn>
                <a:cxn ang="0">
                  <a:pos x="99" y="395"/>
                </a:cxn>
                <a:cxn ang="0">
                  <a:pos x="138" y="405"/>
                </a:cxn>
                <a:cxn ang="0">
                  <a:pos x="179" y="408"/>
                </a:cxn>
                <a:cxn ang="0">
                  <a:pos x="224" y="400"/>
                </a:cxn>
              </a:cxnLst>
              <a:rect l="0" t="0" r="r" b="b"/>
              <a:pathLst>
                <a:path w="445" h="409">
                  <a:moveTo>
                    <a:pt x="224" y="400"/>
                  </a:moveTo>
                  <a:lnTo>
                    <a:pt x="268" y="386"/>
                  </a:lnTo>
                  <a:lnTo>
                    <a:pt x="311" y="365"/>
                  </a:lnTo>
                  <a:lnTo>
                    <a:pt x="348" y="338"/>
                  </a:lnTo>
                  <a:lnTo>
                    <a:pt x="381" y="307"/>
                  </a:lnTo>
                  <a:lnTo>
                    <a:pt x="408" y="271"/>
                  </a:lnTo>
                  <a:lnTo>
                    <a:pt x="428" y="233"/>
                  </a:lnTo>
                  <a:lnTo>
                    <a:pt x="439" y="193"/>
                  </a:lnTo>
                  <a:lnTo>
                    <a:pt x="444" y="152"/>
                  </a:lnTo>
                  <a:lnTo>
                    <a:pt x="439" y="113"/>
                  </a:lnTo>
                  <a:lnTo>
                    <a:pt x="425" y="79"/>
                  </a:lnTo>
                  <a:lnTo>
                    <a:pt x="404" y="51"/>
                  </a:lnTo>
                  <a:lnTo>
                    <a:pt x="377" y="27"/>
                  </a:lnTo>
                  <a:lnTo>
                    <a:pt x="344" y="11"/>
                  </a:lnTo>
                  <a:lnTo>
                    <a:pt x="305" y="1"/>
                  </a:lnTo>
                  <a:lnTo>
                    <a:pt x="263" y="0"/>
                  </a:lnTo>
                  <a:lnTo>
                    <a:pt x="219" y="5"/>
                  </a:lnTo>
                  <a:lnTo>
                    <a:pt x="173" y="19"/>
                  </a:lnTo>
                  <a:lnTo>
                    <a:pt x="132" y="41"/>
                  </a:lnTo>
                  <a:lnTo>
                    <a:pt x="95" y="68"/>
                  </a:lnTo>
                  <a:lnTo>
                    <a:pt x="62" y="99"/>
                  </a:lnTo>
                  <a:lnTo>
                    <a:pt x="35" y="135"/>
                  </a:lnTo>
                  <a:lnTo>
                    <a:pt x="15" y="173"/>
                  </a:lnTo>
                  <a:lnTo>
                    <a:pt x="2" y="213"/>
                  </a:lnTo>
                  <a:lnTo>
                    <a:pt x="0" y="254"/>
                  </a:lnTo>
                  <a:lnTo>
                    <a:pt x="4" y="292"/>
                  </a:lnTo>
                  <a:lnTo>
                    <a:pt x="18" y="326"/>
                  </a:lnTo>
                  <a:lnTo>
                    <a:pt x="39" y="356"/>
                  </a:lnTo>
                  <a:lnTo>
                    <a:pt x="66" y="379"/>
                  </a:lnTo>
                  <a:lnTo>
                    <a:pt x="99" y="395"/>
                  </a:lnTo>
                  <a:lnTo>
                    <a:pt x="138" y="405"/>
                  </a:lnTo>
                  <a:lnTo>
                    <a:pt x="179" y="408"/>
                  </a:lnTo>
                  <a:lnTo>
                    <a:pt x="224" y="400"/>
                  </a:lnTo>
                </a:path>
              </a:pathLst>
            </a:custGeom>
            <a:ln w="9525" cap="rnd">
              <a:noFill/>
              <a:round/>
              <a:headEnd/>
              <a:tailEnd/>
            </a:ln>
            <a:effectLst/>
          </p:spPr>
          <p:txBody>
            <a:bodyPr/>
            <a:lstStyle/>
            <a:p>
              <a:endParaRPr lang="zh-CN" altLang="en-US"/>
            </a:p>
          </p:txBody>
        </p:sp>
        <p:sp>
          <p:nvSpPr>
            <p:cNvPr id="632847" name="Freeform 15"/>
            <p:cNvSpPr>
              <a:spLocks/>
            </p:cNvSpPr>
            <p:nvPr/>
          </p:nvSpPr>
          <p:spPr bwMode="auto">
            <a:xfrm>
              <a:off x="4581" y="2843"/>
              <a:ext cx="370" cy="380"/>
            </a:xfrm>
            <a:custGeom>
              <a:avLst/>
              <a:gdLst/>
              <a:ahLst/>
              <a:cxnLst>
                <a:cxn ang="0">
                  <a:pos x="353" y="15"/>
                </a:cxn>
                <a:cxn ang="0">
                  <a:pos x="319" y="4"/>
                </a:cxn>
                <a:cxn ang="0">
                  <a:pos x="280" y="0"/>
                </a:cxn>
                <a:cxn ang="0">
                  <a:pos x="240" y="1"/>
                </a:cxn>
                <a:cxn ang="0">
                  <a:pos x="216" y="7"/>
                </a:cxn>
                <a:cxn ang="0">
                  <a:pos x="206" y="9"/>
                </a:cxn>
                <a:cxn ang="0">
                  <a:pos x="195" y="12"/>
                </a:cxn>
                <a:cxn ang="0">
                  <a:pos x="185" y="17"/>
                </a:cxn>
                <a:cxn ang="0">
                  <a:pos x="169" y="44"/>
                </a:cxn>
                <a:cxn ang="0">
                  <a:pos x="148" y="80"/>
                </a:cxn>
                <a:cxn ang="0">
                  <a:pos x="131" y="103"/>
                </a:cxn>
                <a:cxn ang="0">
                  <a:pos x="108" y="122"/>
                </a:cxn>
                <a:cxn ang="0">
                  <a:pos x="78" y="139"/>
                </a:cxn>
                <a:cxn ang="0">
                  <a:pos x="54" y="157"/>
                </a:cxn>
                <a:cxn ang="0">
                  <a:pos x="34" y="177"/>
                </a:cxn>
                <a:cxn ang="0">
                  <a:pos x="14" y="200"/>
                </a:cxn>
                <a:cxn ang="0">
                  <a:pos x="4" y="215"/>
                </a:cxn>
                <a:cxn ang="0">
                  <a:pos x="2" y="227"/>
                </a:cxn>
                <a:cxn ang="0">
                  <a:pos x="0" y="238"/>
                </a:cxn>
                <a:cxn ang="0">
                  <a:pos x="0" y="249"/>
                </a:cxn>
                <a:cxn ang="0">
                  <a:pos x="0" y="269"/>
                </a:cxn>
                <a:cxn ang="0">
                  <a:pos x="5" y="296"/>
                </a:cxn>
                <a:cxn ang="0">
                  <a:pos x="15" y="322"/>
                </a:cxn>
                <a:cxn ang="0">
                  <a:pos x="29" y="344"/>
                </a:cxn>
                <a:cxn ang="0">
                  <a:pos x="45" y="359"/>
                </a:cxn>
                <a:cxn ang="0">
                  <a:pos x="59" y="366"/>
                </a:cxn>
                <a:cxn ang="0">
                  <a:pos x="74" y="371"/>
                </a:cxn>
                <a:cxn ang="0">
                  <a:pos x="91" y="376"/>
                </a:cxn>
                <a:cxn ang="0">
                  <a:pos x="105" y="366"/>
                </a:cxn>
                <a:cxn ang="0">
                  <a:pos x="123" y="342"/>
                </a:cxn>
                <a:cxn ang="0">
                  <a:pos x="145" y="320"/>
                </a:cxn>
                <a:cxn ang="0">
                  <a:pos x="169" y="303"/>
                </a:cxn>
                <a:cxn ang="0">
                  <a:pos x="186" y="295"/>
                </a:cxn>
                <a:cxn ang="0">
                  <a:pos x="225" y="269"/>
                </a:cxn>
                <a:cxn ang="0">
                  <a:pos x="287" y="212"/>
                </a:cxn>
                <a:cxn ang="0">
                  <a:pos x="333" y="143"/>
                </a:cxn>
                <a:cxn ang="0">
                  <a:pos x="361" y="65"/>
                </a:cxn>
              </a:cxnLst>
              <a:rect l="0" t="0" r="r" b="b"/>
              <a:pathLst>
                <a:path w="370" h="380">
                  <a:moveTo>
                    <a:pt x="369" y="22"/>
                  </a:moveTo>
                  <a:lnTo>
                    <a:pt x="353" y="15"/>
                  </a:lnTo>
                  <a:lnTo>
                    <a:pt x="336" y="8"/>
                  </a:lnTo>
                  <a:lnTo>
                    <a:pt x="319" y="4"/>
                  </a:lnTo>
                  <a:lnTo>
                    <a:pt x="300" y="1"/>
                  </a:lnTo>
                  <a:lnTo>
                    <a:pt x="280" y="0"/>
                  </a:lnTo>
                  <a:lnTo>
                    <a:pt x="260" y="0"/>
                  </a:lnTo>
                  <a:lnTo>
                    <a:pt x="240" y="1"/>
                  </a:lnTo>
                  <a:lnTo>
                    <a:pt x="219" y="5"/>
                  </a:lnTo>
                  <a:lnTo>
                    <a:pt x="216" y="7"/>
                  </a:lnTo>
                  <a:lnTo>
                    <a:pt x="212" y="8"/>
                  </a:lnTo>
                  <a:lnTo>
                    <a:pt x="206" y="9"/>
                  </a:lnTo>
                  <a:lnTo>
                    <a:pt x="200" y="11"/>
                  </a:lnTo>
                  <a:lnTo>
                    <a:pt x="195" y="12"/>
                  </a:lnTo>
                  <a:lnTo>
                    <a:pt x="189" y="15"/>
                  </a:lnTo>
                  <a:lnTo>
                    <a:pt x="185" y="17"/>
                  </a:lnTo>
                  <a:lnTo>
                    <a:pt x="182" y="17"/>
                  </a:lnTo>
                  <a:lnTo>
                    <a:pt x="169" y="44"/>
                  </a:lnTo>
                  <a:lnTo>
                    <a:pt x="158" y="65"/>
                  </a:lnTo>
                  <a:lnTo>
                    <a:pt x="148" y="80"/>
                  </a:lnTo>
                  <a:lnTo>
                    <a:pt x="139" y="93"/>
                  </a:lnTo>
                  <a:lnTo>
                    <a:pt x="131" y="103"/>
                  </a:lnTo>
                  <a:lnTo>
                    <a:pt x="121" y="113"/>
                  </a:lnTo>
                  <a:lnTo>
                    <a:pt x="108" y="122"/>
                  </a:lnTo>
                  <a:lnTo>
                    <a:pt x="91" y="132"/>
                  </a:lnTo>
                  <a:lnTo>
                    <a:pt x="78" y="139"/>
                  </a:lnTo>
                  <a:lnTo>
                    <a:pt x="65" y="147"/>
                  </a:lnTo>
                  <a:lnTo>
                    <a:pt x="54" y="157"/>
                  </a:lnTo>
                  <a:lnTo>
                    <a:pt x="44" y="167"/>
                  </a:lnTo>
                  <a:lnTo>
                    <a:pt x="34" y="177"/>
                  </a:lnTo>
                  <a:lnTo>
                    <a:pt x="24" y="188"/>
                  </a:lnTo>
                  <a:lnTo>
                    <a:pt x="14" y="200"/>
                  </a:lnTo>
                  <a:lnTo>
                    <a:pt x="4" y="211"/>
                  </a:lnTo>
                  <a:lnTo>
                    <a:pt x="4" y="215"/>
                  </a:lnTo>
                  <a:lnTo>
                    <a:pt x="2" y="221"/>
                  </a:lnTo>
                  <a:lnTo>
                    <a:pt x="2" y="227"/>
                  </a:lnTo>
                  <a:lnTo>
                    <a:pt x="1" y="232"/>
                  </a:lnTo>
                  <a:lnTo>
                    <a:pt x="0" y="238"/>
                  </a:lnTo>
                  <a:lnTo>
                    <a:pt x="0" y="245"/>
                  </a:lnTo>
                  <a:lnTo>
                    <a:pt x="0" y="249"/>
                  </a:lnTo>
                  <a:lnTo>
                    <a:pt x="0" y="254"/>
                  </a:lnTo>
                  <a:lnTo>
                    <a:pt x="0" y="269"/>
                  </a:lnTo>
                  <a:lnTo>
                    <a:pt x="2" y="283"/>
                  </a:lnTo>
                  <a:lnTo>
                    <a:pt x="5" y="296"/>
                  </a:lnTo>
                  <a:lnTo>
                    <a:pt x="9" y="309"/>
                  </a:lnTo>
                  <a:lnTo>
                    <a:pt x="15" y="322"/>
                  </a:lnTo>
                  <a:lnTo>
                    <a:pt x="22" y="333"/>
                  </a:lnTo>
                  <a:lnTo>
                    <a:pt x="29" y="344"/>
                  </a:lnTo>
                  <a:lnTo>
                    <a:pt x="38" y="354"/>
                  </a:lnTo>
                  <a:lnTo>
                    <a:pt x="45" y="359"/>
                  </a:lnTo>
                  <a:lnTo>
                    <a:pt x="52" y="363"/>
                  </a:lnTo>
                  <a:lnTo>
                    <a:pt x="59" y="366"/>
                  </a:lnTo>
                  <a:lnTo>
                    <a:pt x="66" y="369"/>
                  </a:lnTo>
                  <a:lnTo>
                    <a:pt x="74" y="371"/>
                  </a:lnTo>
                  <a:lnTo>
                    <a:pt x="82" y="374"/>
                  </a:lnTo>
                  <a:lnTo>
                    <a:pt x="91" y="376"/>
                  </a:lnTo>
                  <a:lnTo>
                    <a:pt x="98" y="379"/>
                  </a:lnTo>
                  <a:lnTo>
                    <a:pt x="105" y="366"/>
                  </a:lnTo>
                  <a:lnTo>
                    <a:pt x="113" y="353"/>
                  </a:lnTo>
                  <a:lnTo>
                    <a:pt x="123" y="342"/>
                  </a:lnTo>
                  <a:lnTo>
                    <a:pt x="133" y="330"/>
                  </a:lnTo>
                  <a:lnTo>
                    <a:pt x="145" y="320"/>
                  </a:lnTo>
                  <a:lnTo>
                    <a:pt x="156" y="312"/>
                  </a:lnTo>
                  <a:lnTo>
                    <a:pt x="169" y="303"/>
                  </a:lnTo>
                  <a:lnTo>
                    <a:pt x="183" y="296"/>
                  </a:lnTo>
                  <a:lnTo>
                    <a:pt x="186" y="295"/>
                  </a:lnTo>
                  <a:lnTo>
                    <a:pt x="189" y="292"/>
                  </a:lnTo>
                  <a:lnTo>
                    <a:pt x="225" y="269"/>
                  </a:lnTo>
                  <a:lnTo>
                    <a:pt x="257" y="242"/>
                  </a:lnTo>
                  <a:lnTo>
                    <a:pt x="287" y="212"/>
                  </a:lnTo>
                  <a:lnTo>
                    <a:pt x="312" y="180"/>
                  </a:lnTo>
                  <a:lnTo>
                    <a:pt x="333" y="143"/>
                  </a:lnTo>
                  <a:lnTo>
                    <a:pt x="350" y="105"/>
                  </a:lnTo>
                  <a:lnTo>
                    <a:pt x="361" y="65"/>
                  </a:lnTo>
                  <a:lnTo>
                    <a:pt x="369" y="22"/>
                  </a:lnTo>
                </a:path>
              </a:pathLst>
            </a:custGeom>
            <a:solidFill>
              <a:srgbClr val="0066FF"/>
            </a:solidFill>
            <a:ln w="9525" cap="rnd">
              <a:noFill/>
              <a:round/>
              <a:headEnd/>
              <a:tailEnd/>
            </a:ln>
            <a:effectLst/>
          </p:spPr>
          <p:txBody>
            <a:bodyPr/>
            <a:lstStyle/>
            <a:p>
              <a:endParaRPr lang="zh-CN" altLang="en-US"/>
            </a:p>
          </p:txBody>
        </p:sp>
        <p:sp>
          <p:nvSpPr>
            <p:cNvPr id="632848" name="Freeform 16"/>
            <p:cNvSpPr>
              <a:spLocks/>
            </p:cNvSpPr>
            <p:nvPr/>
          </p:nvSpPr>
          <p:spPr bwMode="auto">
            <a:xfrm>
              <a:off x="4584" y="2843"/>
              <a:ext cx="396" cy="406"/>
            </a:xfrm>
            <a:custGeom>
              <a:avLst/>
              <a:gdLst/>
              <a:ahLst/>
              <a:cxnLst>
                <a:cxn ang="0">
                  <a:pos x="395" y="45"/>
                </a:cxn>
                <a:cxn ang="0">
                  <a:pos x="379" y="32"/>
                </a:cxn>
                <a:cxn ang="0">
                  <a:pos x="362" y="21"/>
                </a:cxn>
                <a:cxn ang="0">
                  <a:pos x="343" y="12"/>
                </a:cxn>
                <a:cxn ang="0">
                  <a:pos x="322" y="5"/>
                </a:cxn>
                <a:cxn ang="0">
                  <a:pos x="301" y="1"/>
                </a:cxn>
                <a:cxn ang="0">
                  <a:pos x="277" y="0"/>
                </a:cxn>
                <a:cxn ang="0">
                  <a:pos x="252" y="0"/>
                </a:cxn>
                <a:cxn ang="0">
                  <a:pos x="228" y="4"/>
                </a:cxn>
                <a:cxn ang="0">
                  <a:pos x="228" y="4"/>
                </a:cxn>
                <a:cxn ang="0">
                  <a:pos x="228" y="5"/>
                </a:cxn>
                <a:cxn ang="0">
                  <a:pos x="228" y="7"/>
                </a:cxn>
                <a:cxn ang="0">
                  <a:pos x="228" y="7"/>
                </a:cxn>
                <a:cxn ang="0">
                  <a:pos x="228" y="8"/>
                </a:cxn>
                <a:cxn ang="0">
                  <a:pos x="228" y="9"/>
                </a:cxn>
                <a:cxn ang="0">
                  <a:pos x="228" y="11"/>
                </a:cxn>
                <a:cxn ang="0">
                  <a:pos x="228" y="11"/>
                </a:cxn>
                <a:cxn ang="0">
                  <a:pos x="227" y="37"/>
                </a:cxn>
                <a:cxn ang="0">
                  <a:pos x="221" y="61"/>
                </a:cxn>
                <a:cxn ang="0">
                  <a:pos x="213" y="85"/>
                </a:cxn>
                <a:cxn ang="0">
                  <a:pos x="201" y="106"/>
                </a:cxn>
                <a:cxn ang="0">
                  <a:pos x="187" y="126"/>
                </a:cxn>
                <a:cxn ang="0">
                  <a:pos x="170" y="145"/>
                </a:cxn>
                <a:cxn ang="0">
                  <a:pos x="150" y="161"/>
                </a:cxn>
                <a:cxn ang="0">
                  <a:pos x="129" y="173"/>
                </a:cxn>
                <a:cxn ang="0">
                  <a:pos x="129" y="173"/>
                </a:cxn>
                <a:cxn ang="0">
                  <a:pos x="109" y="185"/>
                </a:cxn>
                <a:cxn ang="0">
                  <a:pos x="90" y="196"/>
                </a:cxn>
                <a:cxn ang="0">
                  <a:pos x="73" y="209"/>
                </a:cxn>
                <a:cxn ang="0">
                  <a:pos x="56" y="223"/>
                </a:cxn>
                <a:cxn ang="0">
                  <a:pos x="41" y="238"/>
                </a:cxn>
                <a:cxn ang="0">
                  <a:pos x="26" y="253"/>
                </a:cxn>
                <a:cxn ang="0">
                  <a:pos x="12" y="269"/>
                </a:cxn>
                <a:cxn ang="0">
                  <a:pos x="0" y="286"/>
                </a:cxn>
                <a:cxn ang="0">
                  <a:pos x="7" y="309"/>
                </a:cxn>
                <a:cxn ang="0">
                  <a:pos x="15" y="329"/>
                </a:cxn>
                <a:cxn ang="0">
                  <a:pos x="28" y="347"/>
                </a:cxn>
                <a:cxn ang="0">
                  <a:pos x="44" y="365"/>
                </a:cxn>
                <a:cxn ang="0">
                  <a:pos x="61" y="377"/>
                </a:cxn>
                <a:cxn ang="0">
                  <a:pos x="80" y="389"/>
                </a:cxn>
                <a:cxn ang="0">
                  <a:pos x="102" y="399"/>
                </a:cxn>
                <a:cxn ang="0">
                  <a:pos x="125" y="405"/>
                </a:cxn>
                <a:cxn ang="0">
                  <a:pos x="132" y="392"/>
                </a:cxn>
                <a:cxn ang="0">
                  <a:pos x="140" y="379"/>
                </a:cxn>
                <a:cxn ang="0">
                  <a:pos x="150" y="367"/>
                </a:cxn>
                <a:cxn ang="0">
                  <a:pos x="160" y="356"/>
                </a:cxn>
                <a:cxn ang="0">
                  <a:pos x="171" y="347"/>
                </a:cxn>
                <a:cxn ang="0">
                  <a:pos x="183" y="337"/>
                </a:cxn>
                <a:cxn ang="0">
                  <a:pos x="196" y="329"/>
                </a:cxn>
                <a:cxn ang="0">
                  <a:pos x="210" y="322"/>
                </a:cxn>
                <a:cxn ang="0">
                  <a:pos x="213" y="320"/>
                </a:cxn>
                <a:cxn ang="0">
                  <a:pos x="215" y="319"/>
                </a:cxn>
                <a:cxn ang="0">
                  <a:pos x="252" y="295"/>
                </a:cxn>
                <a:cxn ang="0">
                  <a:pos x="285" y="268"/>
                </a:cxn>
                <a:cxn ang="0">
                  <a:pos x="314" y="238"/>
                </a:cxn>
                <a:cxn ang="0">
                  <a:pos x="339" y="203"/>
                </a:cxn>
                <a:cxn ang="0">
                  <a:pos x="360" y="166"/>
                </a:cxn>
                <a:cxn ang="0">
                  <a:pos x="376" y="128"/>
                </a:cxn>
                <a:cxn ang="0">
                  <a:pos x="387" y="86"/>
                </a:cxn>
                <a:cxn ang="0">
                  <a:pos x="395" y="45"/>
                </a:cxn>
              </a:cxnLst>
              <a:rect l="0" t="0" r="r" b="b"/>
              <a:pathLst>
                <a:path w="396" h="406">
                  <a:moveTo>
                    <a:pt x="395" y="45"/>
                  </a:moveTo>
                  <a:lnTo>
                    <a:pt x="379" y="32"/>
                  </a:lnTo>
                  <a:lnTo>
                    <a:pt x="362" y="21"/>
                  </a:lnTo>
                  <a:lnTo>
                    <a:pt x="343" y="12"/>
                  </a:lnTo>
                  <a:lnTo>
                    <a:pt x="322" y="5"/>
                  </a:lnTo>
                  <a:lnTo>
                    <a:pt x="301" y="1"/>
                  </a:lnTo>
                  <a:lnTo>
                    <a:pt x="277" y="0"/>
                  </a:lnTo>
                  <a:lnTo>
                    <a:pt x="252" y="0"/>
                  </a:lnTo>
                  <a:lnTo>
                    <a:pt x="228" y="4"/>
                  </a:lnTo>
                  <a:lnTo>
                    <a:pt x="228" y="4"/>
                  </a:lnTo>
                  <a:lnTo>
                    <a:pt x="228" y="5"/>
                  </a:lnTo>
                  <a:lnTo>
                    <a:pt x="228" y="7"/>
                  </a:lnTo>
                  <a:lnTo>
                    <a:pt x="228" y="7"/>
                  </a:lnTo>
                  <a:lnTo>
                    <a:pt x="228" y="8"/>
                  </a:lnTo>
                  <a:lnTo>
                    <a:pt x="228" y="9"/>
                  </a:lnTo>
                  <a:lnTo>
                    <a:pt x="228" y="11"/>
                  </a:lnTo>
                  <a:lnTo>
                    <a:pt x="228" y="11"/>
                  </a:lnTo>
                  <a:lnTo>
                    <a:pt x="227" y="37"/>
                  </a:lnTo>
                  <a:lnTo>
                    <a:pt x="221" y="61"/>
                  </a:lnTo>
                  <a:lnTo>
                    <a:pt x="213" y="85"/>
                  </a:lnTo>
                  <a:lnTo>
                    <a:pt x="201" y="106"/>
                  </a:lnTo>
                  <a:lnTo>
                    <a:pt x="187" y="126"/>
                  </a:lnTo>
                  <a:lnTo>
                    <a:pt x="170" y="145"/>
                  </a:lnTo>
                  <a:lnTo>
                    <a:pt x="150" y="161"/>
                  </a:lnTo>
                  <a:lnTo>
                    <a:pt x="129" y="173"/>
                  </a:lnTo>
                  <a:lnTo>
                    <a:pt x="129" y="173"/>
                  </a:lnTo>
                  <a:lnTo>
                    <a:pt x="109" y="185"/>
                  </a:lnTo>
                  <a:lnTo>
                    <a:pt x="90" y="196"/>
                  </a:lnTo>
                  <a:lnTo>
                    <a:pt x="73" y="209"/>
                  </a:lnTo>
                  <a:lnTo>
                    <a:pt x="56" y="223"/>
                  </a:lnTo>
                  <a:lnTo>
                    <a:pt x="41" y="238"/>
                  </a:lnTo>
                  <a:lnTo>
                    <a:pt x="26" y="253"/>
                  </a:lnTo>
                  <a:lnTo>
                    <a:pt x="12" y="269"/>
                  </a:lnTo>
                  <a:lnTo>
                    <a:pt x="0" y="286"/>
                  </a:lnTo>
                  <a:lnTo>
                    <a:pt x="7" y="309"/>
                  </a:lnTo>
                  <a:lnTo>
                    <a:pt x="15" y="329"/>
                  </a:lnTo>
                  <a:lnTo>
                    <a:pt x="28" y="347"/>
                  </a:lnTo>
                  <a:lnTo>
                    <a:pt x="44" y="365"/>
                  </a:lnTo>
                  <a:lnTo>
                    <a:pt x="61" y="377"/>
                  </a:lnTo>
                  <a:lnTo>
                    <a:pt x="80" y="389"/>
                  </a:lnTo>
                  <a:lnTo>
                    <a:pt x="102" y="399"/>
                  </a:lnTo>
                  <a:lnTo>
                    <a:pt x="125" y="405"/>
                  </a:lnTo>
                  <a:lnTo>
                    <a:pt x="132" y="392"/>
                  </a:lnTo>
                  <a:lnTo>
                    <a:pt x="140" y="379"/>
                  </a:lnTo>
                  <a:lnTo>
                    <a:pt x="150" y="367"/>
                  </a:lnTo>
                  <a:lnTo>
                    <a:pt x="160" y="356"/>
                  </a:lnTo>
                  <a:lnTo>
                    <a:pt x="171" y="347"/>
                  </a:lnTo>
                  <a:lnTo>
                    <a:pt x="183" y="337"/>
                  </a:lnTo>
                  <a:lnTo>
                    <a:pt x="196" y="329"/>
                  </a:lnTo>
                  <a:lnTo>
                    <a:pt x="210" y="322"/>
                  </a:lnTo>
                  <a:lnTo>
                    <a:pt x="213" y="320"/>
                  </a:lnTo>
                  <a:lnTo>
                    <a:pt x="215" y="319"/>
                  </a:lnTo>
                  <a:lnTo>
                    <a:pt x="252" y="295"/>
                  </a:lnTo>
                  <a:lnTo>
                    <a:pt x="285" y="268"/>
                  </a:lnTo>
                  <a:lnTo>
                    <a:pt x="314" y="238"/>
                  </a:lnTo>
                  <a:lnTo>
                    <a:pt x="339" y="203"/>
                  </a:lnTo>
                  <a:lnTo>
                    <a:pt x="360" y="166"/>
                  </a:lnTo>
                  <a:lnTo>
                    <a:pt x="376" y="128"/>
                  </a:lnTo>
                  <a:lnTo>
                    <a:pt x="387" y="86"/>
                  </a:lnTo>
                  <a:lnTo>
                    <a:pt x="395" y="45"/>
                  </a:lnTo>
                </a:path>
              </a:pathLst>
            </a:custGeom>
            <a:solidFill>
              <a:srgbClr val="00CCCC"/>
            </a:solidFill>
            <a:ln w="9525" cap="rnd">
              <a:noFill/>
              <a:round/>
              <a:headEnd/>
              <a:tailEnd/>
            </a:ln>
            <a:effectLst/>
          </p:spPr>
          <p:txBody>
            <a:bodyPr/>
            <a:lstStyle/>
            <a:p>
              <a:endParaRPr lang="zh-CN" altLang="en-US"/>
            </a:p>
          </p:txBody>
        </p:sp>
        <p:sp>
          <p:nvSpPr>
            <p:cNvPr id="632849" name="Freeform 17"/>
            <p:cNvSpPr>
              <a:spLocks/>
            </p:cNvSpPr>
            <p:nvPr/>
          </p:nvSpPr>
          <p:spPr bwMode="auto">
            <a:xfrm>
              <a:off x="4580" y="2841"/>
              <a:ext cx="405" cy="376"/>
            </a:xfrm>
            <a:custGeom>
              <a:avLst/>
              <a:gdLst/>
              <a:ahLst/>
              <a:cxnLst>
                <a:cxn ang="0">
                  <a:pos x="21" y="275"/>
                </a:cxn>
                <a:cxn ang="0">
                  <a:pos x="24" y="237"/>
                </a:cxn>
                <a:cxn ang="0">
                  <a:pos x="35" y="198"/>
                </a:cxn>
                <a:cxn ang="0">
                  <a:pos x="52" y="160"/>
                </a:cxn>
                <a:cxn ang="0">
                  <a:pos x="75" y="125"/>
                </a:cxn>
                <a:cxn ang="0">
                  <a:pos x="106" y="92"/>
                </a:cxn>
                <a:cxn ang="0">
                  <a:pos x="145" y="65"/>
                </a:cxn>
                <a:cxn ang="0">
                  <a:pos x="190" y="42"/>
                </a:cxn>
                <a:cxn ang="0">
                  <a:pos x="243" y="26"/>
                </a:cxn>
                <a:cxn ang="0">
                  <a:pos x="264" y="24"/>
                </a:cxn>
                <a:cxn ang="0">
                  <a:pos x="285" y="22"/>
                </a:cxn>
                <a:cxn ang="0">
                  <a:pos x="307" y="22"/>
                </a:cxn>
                <a:cxn ang="0">
                  <a:pos x="330" y="24"/>
                </a:cxn>
                <a:cxn ang="0">
                  <a:pos x="349" y="26"/>
                </a:cxn>
                <a:cxn ang="0">
                  <a:pos x="369" y="31"/>
                </a:cxn>
                <a:cxn ang="0">
                  <a:pos x="388" y="38"/>
                </a:cxn>
                <a:cxn ang="0">
                  <a:pos x="404" y="46"/>
                </a:cxn>
                <a:cxn ang="0">
                  <a:pos x="384" y="29"/>
                </a:cxn>
                <a:cxn ang="0">
                  <a:pos x="362" y="18"/>
                </a:cxn>
                <a:cxn ang="0">
                  <a:pos x="339" y="8"/>
                </a:cxn>
                <a:cxn ang="0">
                  <a:pos x="315" y="2"/>
                </a:cxn>
                <a:cxn ang="0">
                  <a:pos x="290" y="0"/>
                </a:cxn>
                <a:cxn ang="0">
                  <a:pos x="263" y="1"/>
                </a:cxn>
                <a:cxn ang="0">
                  <a:pos x="234" y="4"/>
                </a:cxn>
                <a:cxn ang="0">
                  <a:pos x="206" y="9"/>
                </a:cxn>
                <a:cxn ang="0">
                  <a:pos x="165" y="24"/>
                </a:cxn>
                <a:cxn ang="0">
                  <a:pos x="126" y="45"/>
                </a:cxn>
                <a:cxn ang="0">
                  <a:pos x="91" y="71"/>
                </a:cxn>
                <a:cxn ang="0">
                  <a:pos x="59" y="100"/>
                </a:cxn>
                <a:cxn ang="0">
                  <a:pos x="34" y="134"/>
                </a:cxn>
                <a:cxn ang="0">
                  <a:pos x="15" y="170"/>
                </a:cxn>
                <a:cxn ang="0">
                  <a:pos x="2" y="207"/>
                </a:cxn>
                <a:cxn ang="0">
                  <a:pos x="0" y="245"/>
                </a:cxn>
                <a:cxn ang="0">
                  <a:pos x="1" y="265"/>
                </a:cxn>
                <a:cxn ang="0">
                  <a:pos x="4" y="285"/>
                </a:cxn>
                <a:cxn ang="0">
                  <a:pos x="9" y="303"/>
                </a:cxn>
                <a:cxn ang="0">
                  <a:pos x="17" y="322"/>
                </a:cxn>
                <a:cxn ang="0">
                  <a:pos x="25" y="338"/>
                </a:cxn>
                <a:cxn ang="0">
                  <a:pos x="36" y="352"/>
                </a:cxn>
                <a:cxn ang="0">
                  <a:pos x="49" y="365"/>
                </a:cxn>
                <a:cxn ang="0">
                  <a:pos x="64" y="375"/>
                </a:cxn>
                <a:cxn ang="0">
                  <a:pos x="55" y="366"/>
                </a:cxn>
                <a:cxn ang="0">
                  <a:pos x="46" y="355"/>
                </a:cxn>
                <a:cxn ang="0">
                  <a:pos x="39" y="343"/>
                </a:cxn>
                <a:cxn ang="0">
                  <a:pos x="34" y="332"/>
                </a:cxn>
                <a:cxn ang="0">
                  <a:pos x="28" y="319"/>
                </a:cxn>
                <a:cxn ang="0">
                  <a:pos x="25" y="305"/>
                </a:cxn>
                <a:cxn ang="0">
                  <a:pos x="22" y="291"/>
                </a:cxn>
                <a:cxn ang="0">
                  <a:pos x="21" y="275"/>
                </a:cxn>
              </a:cxnLst>
              <a:rect l="0" t="0" r="r" b="b"/>
              <a:pathLst>
                <a:path w="405" h="376">
                  <a:moveTo>
                    <a:pt x="21" y="275"/>
                  </a:moveTo>
                  <a:lnTo>
                    <a:pt x="24" y="237"/>
                  </a:lnTo>
                  <a:lnTo>
                    <a:pt x="35" y="198"/>
                  </a:lnTo>
                  <a:lnTo>
                    <a:pt x="52" y="160"/>
                  </a:lnTo>
                  <a:lnTo>
                    <a:pt x="75" y="125"/>
                  </a:lnTo>
                  <a:lnTo>
                    <a:pt x="106" y="92"/>
                  </a:lnTo>
                  <a:lnTo>
                    <a:pt x="145" y="65"/>
                  </a:lnTo>
                  <a:lnTo>
                    <a:pt x="190" y="42"/>
                  </a:lnTo>
                  <a:lnTo>
                    <a:pt x="243" y="26"/>
                  </a:lnTo>
                  <a:lnTo>
                    <a:pt x="264" y="24"/>
                  </a:lnTo>
                  <a:lnTo>
                    <a:pt x="285" y="22"/>
                  </a:lnTo>
                  <a:lnTo>
                    <a:pt x="307" y="22"/>
                  </a:lnTo>
                  <a:lnTo>
                    <a:pt x="330" y="24"/>
                  </a:lnTo>
                  <a:lnTo>
                    <a:pt x="349" y="26"/>
                  </a:lnTo>
                  <a:lnTo>
                    <a:pt x="369" y="31"/>
                  </a:lnTo>
                  <a:lnTo>
                    <a:pt x="388" y="38"/>
                  </a:lnTo>
                  <a:lnTo>
                    <a:pt x="404" y="46"/>
                  </a:lnTo>
                  <a:lnTo>
                    <a:pt x="384" y="29"/>
                  </a:lnTo>
                  <a:lnTo>
                    <a:pt x="362" y="18"/>
                  </a:lnTo>
                  <a:lnTo>
                    <a:pt x="339" y="8"/>
                  </a:lnTo>
                  <a:lnTo>
                    <a:pt x="315" y="2"/>
                  </a:lnTo>
                  <a:lnTo>
                    <a:pt x="290" y="0"/>
                  </a:lnTo>
                  <a:lnTo>
                    <a:pt x="263" y="1"/>
                  </a:lnTo>
                  <a:lnTo>
                    <a:pt x="234" y="4"/>
                  </a:lnTo>
                  <a:lnTo>
                    <a:pt x="206" y="9"/>
                  </a:lnTo>
                  <a:lnTo>
                    <a:pt x="165" y="24"/>
                  </a:lnTo>
                  <a:lnTo>
                    <a:pt x="126" y="45"/>
                  </a:lnTo>
                  <a:lnTo>
                    <a:pt x="91" y="71"/>
                  </a:lnTo>
                  <a:lnTo>
                    <a:pt x="59" y="100"/>
                  </a:lnTo>
                  <a:lnTo>
                    <a:pt x="34" y="134"/>
                  </a:lnTo>
                  <a:lnTo>
                    <a:pt x="15" y="170"/>
                  </a:lnTo>
                  <a:lnTo>
                    <a:pt x="2" y="207"/>
                  </a:lnTo>
                  <a:lnTo>
                    <a:pt x="0" y="245"/>
                  </a:lnTo>
                  <a:lnTo>
                    <a:pt x="1" y="265"/>
                  </a:lnTo>
                  <a:lnTo>
                    <a:pt x="4" y="285"/>
                  </a:lnTo>
                  <a:lnTo>
                    <a:pt x="9" y="303"/>
                  </a:lnTo>
                  <a:lnTo>
                    <a:pt x="17" y="322"/>
                  </a:lnTo>
                  <a:lnTo>
                    <a:pt x="25" y="338"/>
                  </a:lnTo>
                  <a:lnTo>
                    <a:pt x="36" y="352"/>
                  </a:lnTo>
                  <a:lnTo>
                    <a:pt x="49" y="365"/>
                  </a:lnTo>
                  <a:lnTo>
                    <a:pt x="64" y="375"/>
                  </a:lnTo>
                  <a:lnTo>
                    <a:pt x="55" y="366"/>
                  </a:lnTo>
                  <a:lnTo>
                    <a:pt x="46" y="355"/>
                  </a:lnTo>
                  <a:lnTo>
                    <a:pt x="39" y="343"/>
                  </a:lnTo>
                  <a:lnTo>
                    <a:pt x="34" y="332"/>
                  </a:lnTo>
                  <a:lnTo>
                    <a:pt x="28" y="319"/>
                  </a:lnTo>
                  <a:lnTo>
                    <a:pt x="25" y="305"/>
                  </a:lnTo>
                  <a:lnTo>
                    <a:pt x="22" y="291"/>
                  </a:lnTo>
                  <a:lnTo>
                    <a:pt x="21" y="275"/>
                  </a:lnTo>
                </a:path>
              </a:pathLst>
            </a:custGeom>
            <a:solidFill>
              <a:srgbClr val="CBCBCB"/>
            </a:solidFill>
            <a:ln w="9525" cap="rnd">
              <a:noFill/>
              <a:round/>
              <a:headEnd/>
              <a:tailEnd/>
            </a:ln>
            <a:effectLst/>
          </p:spPr>
          <p:txBody>
            <a:bodyPr/>
            <a:lstStyle/>
            <a:p>
              <a:endParaRPr lang="zh-CN" altLang="en-US"/>
            </a:p>
          </p:txBody>
        </p:sp>
      </p:grpSp>
      <p:sp>
        <p:nvSpPr>
          <p:cNvPr id="632850" name="Rectangle 18"/>
          <p:cNvSpPr>
            <a:spLocks noChangeArrowheads="1"/>
          </p:cNvSpPr>
          <p:nvPr/>
        </p:nvSpPr>
        <p:spPr bwMode="auto">
          <a:xfrm>
            <a:off x="2889250" y="1905001"/>
            <a:ext cx="4368271" cy="1006475"/>
          </a:xfrm>
          <a:prstGeom prst="rect">
            <a:avLst/>
          </a:prstGeom>
          <a:noFill/>
          <a:ln w="9525">
            <a:noFill/>
            <a:miter lim="800000"/>
            <a:headEnd/>
            <a:tailEnd/>
          </a:ln>
          <a:effectLst/>
        </p:spPr>
        <p:txBody>
          <a:bodyPr>
            <a:spAutoFit/>
          </a:bodyPr>
          <a:lstStyle/>
          <a:p>
            <a:r>
              <a:rPr lang="zh-CN" altLang="en-US" sz="6000" b="1">
                <a:solidFill>
                  <a:srgbClr val="FA0000"/>
                </a:solidFill>
              </a:rPr>
              <a:t>现场思考：</a:t>
            </a:r>
          </a:p>
        </p:txBody>
      </p:sp>
    </p:spTree>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4" name="标题 4"/>
          <p:cNvSpPr>
            <a:spLocks/>
          </p:cNvSpPr>
          <p:nvPr/>
        </p:nvSpPr>
        <p:spPr bwMode="auto">
          <a:xfrm>
            <a:off x="1568450" y="533400"/>
            <a:ext cx="6633237" cy="666750"/>
          </a:xfrm>
          <a:prstGeom prst="rect">
            <a:avLst/>
          </a:prstGeom>
          <a:noFill/>
          <a:ln w="9525">
            <a:noFill/>
            <a:miter lim="800000"/>
            <a:headEnd/>
            <a:tailEnd/>
          </a:ln>
        </p:spPr>
        <p:txBody>
          <a:bodyPr anchor="ctr"/>
          <a:lstStyle/>
          <a:p>
            <a:pPr defTabSz="1266825"/>
            <a:r>
              <a:rPr lang="zh-CN" altLang="en-US" sz="2800" i="1" dirty="0">
                <a:solidFill>
                  <a:srgbClr val="FF0000"/>
                </a:solidFill>
                <a:effectLst>
                  <a:outerShdw blurRad="38100" dist="38100" dir="2700000" algn="tl">
                    <a:srgbClr val="C0C0C0"/>
                  </a:outerShdw>
                </a:effectLst>
                <a:latin typeface="微软雅黑" pitchFamily="34" charset="-122"/>
                <a:ea typeface="微软雅黑" pitchFamily="34" charset="-122"/>
                <a:sym typeface="Arial" pitchFamily="34" charset="0"/>
              </a:rPr>
              <a:t>认识生产管</a:t>
            </a:r>
            <a:r>
              <a:rPr lang="zh-CN" altLang="en-US" sz="2800" i="1" dirty="0" smtClean="0">
                <a:solidFill>
                  <a:srgbClr val="FF0000"/>
                </a:solidFill>
                <a:effectLst>
                  <a:outerShdw blurRad="38100" dist="38100" dir="2700000" algn="tl">
                    <a:srgbClr val="C0C0C0"/>
                  </a:outerShdw>
                </a:effectLst>
                <a:latin typeface="微软雅黑" pitchFamily="34" charset="-122"/>
                <a:ea typeface="微软雅黑" pitchFamily="34" charset="-122"/>
                <a:sym typeface="Arial" pitchFamily="34" charset="0"/>
              </a:rPr>
              <a:t>理</a:t>
            </a:r>
            <a:endParaRPr lang="en-US" altLang="zh-CN" sz="2800" i="1" dirty="0">
              <a:solidFill>
                <a:srgbClr val="FF0000"/>
              </a:solidFill>
              <a:effectLst>
                <a:outerShdw blurRad="38100" dist="38100" dir="2700000" algn="tl">
                  <a:srgbClr val="C0C0C0"/>
                </a:outerShdw>
              </a:effectLst>
              <a:latin typeface="微软雅黑" pitchFamily="34" charset="-122"/>
              <a:ea typeface="微软雅黑" pitchFamily="34" charset="-122"/>
              <a:sym typeface="Arial" pitchFamily="34" charset="0"/>
            </a:endParaRPr>
          </a:p>
        </p:txBody>
      </p:sp>
      <p:sp>
        <p:nvSpPr>
          <p:cNvPr id="2" name="标题 4"/>
          <p:cNvSpPr>
            <a:spLocks/>
          </p:cNvSpPr>
          <p:nvPr/>
        </p:nvSpPr>
        <p:spPr bwMode="auto">
          <a:xfrm>
            <a:off x="1293283" y="1530351"/>
            <a:ext cx="7395104" cy="1031875"/>
          </a:xfrm>
          <a:prstGeom prst="rect">
            <a:avLst/>
          </a:prstGeom>
          <a:noFill/>
          <a:ln w="9525">
            <a:noFill/>
            <a:miter lim="800000"/>
            <a:headEnd/>
            <a:tailEnd/>
          </a:ln>
        </p:spPr>
        <p:txBody>
          <a:bodyPr anchor="ctr"/>
          <a:lstStyle/>
          <a:p>
            <a:pPr defTabSz="1266825"/>
            <a:r>
              <a:rPr lang="zh-CN" altLang="en-US" sz="2800" b="1" i="1">
                <a:effectLst>
                  <a:outerShdw blurRad="38100" dist="38100" dir="2700000" algn="tl">
                    <a:srgbClr val="C0C0C0"/>
                  </a:outerShdw>
                </a:effectLst>
                <a:sym typeface="Arial" pitchFamily="34" charset="0"/>
              </a:rPr>
              <a:t>生产技术应该在生产前完成，</a:t>
            </a:r>
            <a:br>
              <a:rPr lang="zh-CN" altLang="en-US" sz="2800" b="1" i="1">
                <a:effectLst>
                  <a:outerShdw blurRad="38100" dist="38100" dir="2700000" algn="tl">
                    <a:srgbClr val="C0C0C0"/>
                  </a:outerShdw>
                </a:effectLst>
                <a:sym typeface="Arial" pitchFamily="34" charset="0"/>
              </a:rPr>
            </a:br>
            <a:r>
              <a:rPr lang="zh-CN" altLang="en-US" sz="2800" b="1" i="1">
                <a:effectLst>
                  <a:outerShdw blurRad="38100" dist="38100" dir="2700000" algn="tl">
                    <a:srgbClr val="C0C0C0"/>
                  </a:outerShdw>
                </a:effectLst>
                <a:sym typeface="Arial" pitchFamily="34" charset="0"/>
              </a:rPr>
              <a:t>生产现场是纯粹的管理工作</a:t>
            </a:r>
            <a:r>
              <a:rPr lang="zh-CN" altLang="en-US" sz="2800" b="1" i="1">
                <a:effectLst>
                  <a:outerShdw blurRad="38100" dist="38100" dir="2700000" algn="tl">
                    <a:srgbClr val="C0C0C0"/>
                  </a:outerShdw>
                </a:effectLst>
                <a:latin typeface="微软雅黑" pitchFamily="34" charset="-122"/>
                <a:ea typeface="微软雅黑" pitchFamily="34" charset="-122"/>
                <a:sym typeface="Arial" pitchFamily="34" charset="0"/>
              </a:rPr>
              <a:t>！</a:t>
            </a:r>
          </a:p>
        </p:txBody>
      </p:sp>
      <p:sp>
        <p:nvSpPr>
          <p:cNvPr id="3" name="标题 4"/>
          <p:cNvSpPr>
            <a:spLocks/>
          </p:cNvSpPr>
          <p:nvPr/>
        </p:nvSpPr>
        <p:spPr bwMode="auto">
          <a:xfrm>
            <a:off x="1320800" y="2921001"/>
            <a:ext cx="7243763" cy="1031875"/>
          </a:xfrm>
          <a:prstGeom prst="rect">
            <a:avLst/>
          </a:prstGeom>
          <a:noFill/>
          <a:ln w="9525">
            <a:noFill/>
            <a:miter lim="800000"/>
            <a:headEnd/>
            <a:tailEnd/>
          </a:ln>
        </p:spPr>
        <p:txBody>
          <a:bodyPr anchor="ctr"/>
          <a:lstStyle/>
          <a:p>
            <a:pPr defTabSz="1266825"/>
            <a:r>
              <a:rPr lang="zh-CN" altLang="en-US" sz="2800" b="1" i="1">
                <a:effectLst>
                  <a:outerShdw blurRad="38100" dist="38100" dir="2700000" algn="tl">
                    <a:srgbClr val="C0C0C0"/>
                  </a:outerShdw>
                </a:effectLst>
                <a:sym typeface="Arial" pitchFamily="34" charset="0"/>
              </a:rPr>
              <a:t>生产管理就是不断的剔除现场的无效劳动</a:t>
            </a:r>
            <a:r>
              <a:rPr lang="zh-CN" altLang="en-US" sz="2800" b="1" i="1">
                <a:effectLst>
                  <a:outerShdw blurRad="38100" dist="38100" dir="2700000" algn="tl">
                    <a:srgbClr val="C0C0C0"/>
                  </a:outerShdw>
                </a:effectLst>
                <a:latin typeface="微软雅黑" pitchFamily="34" charset="-122"/>
                <a:ea typeface="微软雅黑" pitchFamily="34" charset="-122"/>
                <a:sym typeface="Arial" pitchFamily="34" charset="0"/>
              </a:rPr>
              <a:t>！</a:t>
            </a:r>
          </a:p>
        </p:txBody>
      </p:sp>
      <p:sp>
        <p:nvSpPr>
          <p:cNvPr id="4" name="标题 4"/>
          <p:cNvSpPr>
            <a:spLocks/>
          </p:cNvSpPr>
          <p:nvPr/>
        </p:nvSpPr>
        <p:spPr bwMode="auto">
          <a:xfrm>
            <a:off x="1377554" y="4410076"/>
            <a:ext cx="7395104" cy="1031875"/>
          </a:xfrm>
          <a:prstGeom prst="rect">
            <a:avLst/>
          </a:prstGeom>
          <a:noFill/>
          <a:ln w="9525">
            <a:noFill/>
            <a:miter lim="800000"/>
            <a:headEnd/>
            <a:tailEnd/>
          </a:ln>
        </p:spPr>
        <p:txBody>
          <a:bodyPr anchor="ctr"/>
          <a:lstStyle/>
          <a:p>
            <a:pPr defTabSz="1266825"/>
            <a:r>
              <a:rPr lang="zh-CN" altLang="en-US" sz="2800" b="1" i="1">
                <a:effectLst>
                  <a:outerShdw blurRad="38100" dist="38100" dir="2700000" algn="tl">
                    <a:srgbClr val="C0C0C0"/>
                  </a:outerShdw>
                </a:effectLst>
                <a:sym typeface="Arial" pitchFamily="34" charset="0"/>
              </a:rPr>
              <a:t>建立标准化体系并不断的完善这个体系是生产管理的重要工作</a:t>
            </a:r>
            <a:r>
              <a:rPr lang="zh-CN" altLang="en-US" sz="2800" b="1" i="1">
                <a:effectLst>
                  <a:outerShdw blurRad="38100" dist="38100" dir="2700000" algn="tl">
                    <a:srgbClr val="C0C0C0"/>
                  </a:outerShdw>
                </a:effectLst>
                <a:latin typeface="微软雅黑" pitchFamily="34" charset="-122"/>
                <a:ea typeface="微软雅黑" pitchFamily="34" charset="-122"/>
                <a:sym typeface="Arial" pitchFamily="34"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2" name="标题 3"/>
          <p:cNvSpPr>
            <a:spLocks noGrp="1"/>
          </p:cNvSpPr>
          <p:nvPr>
            <p:ph type="ctrTitle" idx="4294967295"/>
          </p:nvPr>
        </p:nvSpPr>
        <p:spPr>
          <a:xfrm>
            <a:off x="825500" y="1676400"/>
            <a:ext cx="7842250" cy="3962400"/>
          </a:xfrm>
          <a:ln/>
        </p:spPr>
        <p:txBody>
          <a:bodyPr lIns="91427" tIns="45712" rIns="91427" bIns="45712"/>
          <a:lstStyle/>
          <a:p>
            <a:r>
              <a:rPr lang="zh-CN" altLang="en-US" sz="2800"/>
              <a:t>一、现场工作的主要内容？</a:t>
            </a:r>
            <a:br>
              <a:rPr lang="zh-CN" altLang="en-US" sz="2800"/>
            </a:br>
            <a:r>
              <a:rPr lang="zh-CN" altLang="en-US" sz="2800" u="sng"/>
              <a:t/>
            </a:r>
            <a:br>
              <a:rPr lang="zh-CN" altLang="en-US" sz="2800" u="sng"/>
            </a:br>
            <a:r>
              <a:rPr lang="zh-CN" altLang="en-US" sz="2800"/>
              <a:t>二、工作改善的对象？</a:t>
            </a:r>
            <a:br>
              <a:rPr lang="zh-CN" altLang="en-US" sz="2800"/>
            </a:br>
            <a:r>
              <a:rPr lang="zh-CN" altLang="en-US" sz="2800"/>
              <a:t/>
            </a:r>
            <a:br>
              <a:rPr lang="zh-CN" altLang="en-US" sz="2800"/>
            </a:br>
            <a:r>
              <a:rPr lang="zh-CN" altLang="en-US" sz="2800">
                <a:solidFill>
                  <a:srgbClr val="FF0000"/>
                </a:solidFill>
              </a:rPr>
              <a:t>三、如何改善？</a:t>
            </a:r>
            <a:r>
              <a:rPr lang="zh-CN" altLang="en-US" sz="2800"/>
              <a:t/>
            </a:r>
            <a:br>
              <a:rPr lang="zh-CN" altLang="en-US" sz="2800"/>
            </a:br>
            <a:endParaRPr lang="zh-CN" altLang="en-US" sz="28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55362"/>
                                        </p:tgtEl>
                                        <p:attrNameLst>
                                          <p:attrName>style.visibility</p:attrName>
                                        </p:attrNameLst>
                                      </p:cBhvr>
                                      <p:to>
                                        <p:strVal val="visible"/>
                                      </p:to>
                                    </p:set>
                                    <p:animEffect transition="in" filter="blinds(horizontal)">
                                      <p:cBhvr>
                                        <p:cTn id="7" dur="500"/>
                                        <p:tgtEl>
                                          <p:spTgt spid="65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62" grpId="0"/>
    </p:bld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56386" name="Rectangle 2"/>
          <p:cNvSpPr>
            <a:spLocks noGrp="1" noChangeArrowheads="1"/>
          </p:cNvSpPr>
          <p:nvPr>
            <p:ph type="body" idx="1"/>
          </p:nvPr>
        </p:nvSpPr>
        <p:spPr>
          <a:xfrm>
            <a:off x="381794" y="1417638"/>
            <a:ext cx="9180248" cy="4714875"/>
          </a:xfrm>
        </p:spPr>
        <p:txBody>
          <a:bodyPr/>
          <a:lstStyle/>
          <a:p>
            <a:pPr>
              <a:lnSpc>
                <a:spcPct val="90000"/>
              </a:lnSpc>
              <a:buFontTx/>
              <a:buNone/>
            </a:pPr>
            <a:r>
              <a:rPr lang="en-US" altLang="zh-CN" sz="2400" b="1" i="1"/>
              <a:t>    </a:t>
            </a:r>
            <a:r>
              <a:rPr lang="en-US" altLang="zh-CN" sz="2400" b="1"/>
              <a:t>PDCA</a:t>
            </a:r>
            <a:r>
              <a:rPr lang="zh-CN" altLang="en-US" sz="2400" b="1"/>
              <a:t>循环是能使任何一项活动有效进行的一种合乎逻辑的工作程序，特别是在质量管理中得到了广泛的应用：</a:t>
            </a:r>
            <a:r>
              <a:rPr lang="zh-CN" altLang="en-US" sz="2400" b="1" i="1"/>
              <a:t> </a:t>
            </a:r>
          </a:p>
          <a:p>
            <a:pPr>
              <a:lnSpc>
                <a:spcPct val="90000"/>
              </a:lnSpc>
              <a:buFontTx/>
              <a:buNone/>
            </a:pPr>
            <a:r>
              <a:rPr lang="zh-CN" altLang="en-US" sz="2400" b="1" i="1">
                <a:solidFill>
                  <a:srgbClr val="FF0000"/>
                </a:solidFill>
              </a:rPr>
              <a:t>　　① </a:t>
            </a:r>
            <a:r>
              <a:rPr lang="en-US" altLang="zh-CN" sz="2400" b="1" i="1">
                <a:solidFill>
                  <a:srgbClr val="FF0000"/>
                </a:solidFill>
              </a:rPr>
              <a:t>P</a:t>
            </a:r>
            <a:r>
              <a:rPr lang="zh-CN" altLang="en-US" sz="2400" b="1" i="1">
                <a:solidFill>
                  <a:srgbClr val="FF0000"/>
                </a:solidFill>
              </a:rPr>
              <a:t>（</a:t>
            </a:r>
            <a:r>
              <a:rPr lang="en-US" altLang="zh-CN" sz="2400" b="1" i="1">
                <a:solidFill>
                  <a:srgbClr val="FF0000"/>
                </a:solidFill>
              </a:rPr>
              <a:t>Plan</a:t>
            </a:r>
            <a:r>
              <a:rPr lang="zh-CN" altLang="en-US" sz="2400" b="1" i="1">
                <a:solidFill>
                  <a:srgbClr val="FF0000"/>
                </a:solidFill>
              </a:rPr>
              <a:t>）</a:t>
            </a:r>
            <a:r>
              <a:rPr lang="en-US" altLang="zh-CN" sz="2400" b="1" i="1">
                <a:solidFill>
                  <a:srgbClr val="FF0000"/>
                </a:solidFill>
              </a:rPr>
              <a:t>——</a:t>
            </a:r>
            <a:r>
              <a:rPr lang="zh-CN" altLang="en-US" sz="2400" b="1" i="1">
                <a:solidFill>
                  <a:srgbClr val="FF0000"/>
                </a:solidFill>
              </a:rPr>
              <a:t>计划。</a:t>
            </a:r>
          </a:p>
          <a:p>
            <a:pPr>
              <a:lnSpc>
                <a:spcPct val="90000"/>
              </a:lnSpc>
              <a:buFontTx/>
              <a:buNone/>
            </a:pPr>
            <a:r>
              <a:rPr lang="zh-CN" altLang="en-US" sz="2400" b="1" i="1">
                <a:solidFill>
                  <a:srgbClr val="FF0000"/>
                </a:solidFill>
              </a:rPr>
              <a:t>　　② </a:t>
            </a:r>
            <a:r>
              <a:rPr lang="en-US" altLang="zh-CN" sz="2400" b="1" i="1">
                <a:solidFill>
                  <a:srgbClr val="FF0000"/>
                </a:solidFill>
              </a:rPr>
              <a:t>D</a:t>
            </a:r>
            <a:r>
              <a:rPr lang="zh-CN" altLang="en-US" sz="2400" b="1" i="1">
                <a:solidFill>
                  <a:srgbClr val="FF0000"/>
                </a:solidFill>
              </a:rPr>
              <a:t>（</a:t>
            </a:r>
            <a:r>
              <a:rPr lang="en-US" altLang="zh-CN" sz="2400" b="1" i="1">
                <a:solidFill>
                  <a:srgbClr val="FF0000"/>
                </a:solidFill>
              </a:rPr>
              <a:t>DO</a:t>
            </a:r>
            <a:r>
              <a:rPr lang="zh-CN" altLang="en-US" sz="2400" b="1" i="1">
                <a:solidFill>
                  <a:srgbClr val="FF0000"/>
                </a:solidFill>
              </a:rPr>
              <a:t>）</a:t>
            </a:r>
            <a:r>
              <a:rPr lang="en-US" altLang="zh-CN" sz="2400" b="1" i="1">
                <a:solidFill>
                  <a:srgbClr val="FF0000"/>
                </a:solidFill>
              </a:rPr>
              <a:t>——</a:t>
            </a:r>
            <a:r>
              <a:rPr lang="zh-CN" altLang="en-US" sz="2400" b="1" i="1">
                <a:solidFill>
                  <a:srgbClr val="FF0000"/>
                </a:solidFill>
              </a:rPr>
              <a:t>执行。</a:t>
            </a:r>
          </a:p>
          <a:p>
            <a:pPr>
              <a:lnSpc>
                <a:spcPct val="90000"/>
              </a:lnSpc>
              <a:buFontTx/>
              <a:buNone/>
            </a:pPr>
            <a:r>
              <a:rPr lang="zh-CN" altLang="en-US" sz="2400" b="1" i="1">
                <a:solidFill>
                  <a:srgbClr val="FF0000"/>
                </a:solidFill>
              </a:rPr>
              <a:t>　　③ </a:t>
            </a:r>
            <a:r>
              <a:rPr lang="en-US" altLang="zh-CN" sz="2400" b="1" i="1">
                <a:solidFill>
                  <a:srgbClr val="FF0000"/>
                </a:solidFill>
              </a:rPr>
              <a:t>C</a:t>
            </a:r>
            <a:r>
              <a:rPr lang="zh-CN" altLang="en-US" sz="2400" b="1" i="1">
                <a:solidFill>
                  <a:srgbClr val="FF0000"/>
                </a:solidFill>
              </a:rPr>
              <a:t>（</a:t>
            </a:r>
            <a:r>
              <a:rPr lang="en-US" altLang="zh-CN" sz="2400" b="1" i="1">
                <a:solidFill>
                  <a:srgbClr val="FF0000"/>
                </a:solidFill>
              </a:rPr>
              <a:t>Check</a:t>
            </a:r>
            <a:r>
              <a:rPr lang="zh-CN" altLang="en-US" sz="2400" b="1" i="1">
                <a:solidFill>
                  <a:srgbClr val="FF0000"/>
                </a:solidFill>
              </a:rPr>
              <a:t>）</a:t>
            </a:r>
            <a:r>
              <a:rPr lang="en-US" altLang="zh-CN" sz="2400" b="1" i="1">
                <a:solidFill>
                  <a:srgbClr val="FF0000"/>
                </a:solidFill>
              </a:rPr>
              <a:t>——</a:t>
            </a:r>
            <a:r>
              <a:rPr lang="zh-CN" altLang="en-US" sz="2400" b="1" i="1">
                <a:solidFill>
                  <a:srgbClr val="FF0000"/>
                </a:solidFill>
              </a:rPr>
              <a:t>检查。</a:t>
            </a:r>
          </a:p>
          <a:p>
            <a:pPr>
              <a:lnSpc>
                <a:spcPct val="90000"/>
              </a:lnSpc>
              <a:buFontTx/>
              <a:buNone/>
            </a:pPr>
            <a:r>
              <a:rPr lang="zh-CN" altLang="en-US" sz="2400" b="1" i="1">
                <a:solidFill>
                  <a:srgbClr val="FF0000"/>
                </a:solidFill>
              </a:rPr>
              <a:t>　　④</a:t>
            </a:r>
            <a:r>
              <a:rPr lang="en-US" altLang="zh-CN" sz="2400" b="1" i="1">
                <a:solidFill>
                  <a:srgbClr val="FF0000"/>
                </a:solidFill>
              </a:rPr>
              <a:t>A</a:t>
            </a:r>
            <a:r>
              <a:rPr lang="zh-CN" altLang="en-US" sz="2400" b="1" i="1">
                <a:solidFill>
                  <a:srgbClr val="FF0000"/>
                </a:solidFill>
              </a:rPr>
              <a:t>（</a:t>
            </a:r>
            <a:r>
              <a:rPr lang="en-US" altLang="zh-CN" sz="2400" b="1" i="1">
                <a:solidFill>
                  <a:srgbClr val="FF0000"/>
                </a:solidFill>
              </a:rPr>
              <a:t>Action</a:t>
            </a:r>
            <a:r>
              <a:rPr lang="zh-CN" altLang="en-US" sz="2400" b="1" i="1">
                <a:solidFill>
                  <a:srgbClr val="FF0000"/>
                </a:solidFill>
              </a:rPr>
              <a:t>）</a:t>
            </a:r>
            <a:r>
              <a:rPr lang="en-US" altLang="zh-CN" sz="2400" b="1" i="1">
                <a:solidFill>
                  <a:srgbClr val="FF0000"/>
                </a:solidFill>
              </a:rPr>
              <a:t>——</a:t>
            </a:r>
            <a:r>
              <a:rPr lang="zh-CN" altLang="en-US" sz="2400" b="1" i="1">
                <a:solidFill>
                  <a:srgbClr val="FF0000"/>
                </a:solidFill>
              </a:rPr>
              <a:t>行动（或处理）</a:t>
            </a:r>
          </a:p>
          <a:p>
            <a:pPr>
              <a:lnSpc>
                <a:spcPct val="90000"/>
              </a:lnSpc>
              <a:buFontTx/>
              <a:buNone/>
            </a:pPr>
            <a:endParaRPr lang="zh-CN" altLang="en-US" sz="2400" b="1" i="1">
              <a:solidFill>
                <a:srgbClr val="FF0000"/>
              </a:solidFill>
            </a:endParaRPr>
          </a:p>
          <a:p>
            <a:pPr>
              <a:lnSpc>
                <a:spcPct val="90000"/>
              </a:lnSpc>
              <a:buFontTx/>
              <a:buNone/>
            </a:pPr>
            <a:r>
              <a:rPr lang="zh-CN" altLang="en-US" sz="2400" b="1" i="1">
                <a:solidFill>
                  <a:srgbClr val="FF0000"/>
                </a:solidFill>
              </a:rPr>
              <a:t>     ★对总结检查的结果进行处理，成功的经验加以肯定，并予以标准化，或制定作业指导书，便于以后工作时遵循；对于失败的教训也要总结，以免重现。对于没有解决的问题，应提给下一个</a:t>
            </a:r>
            <a:r>
              <a:rPr lang="en-US" altLang="zh-CN" sz="2400" b="1" i="1">
                <a:solidFill>
                  <a:srgbClr val="FF0000"/>
                </a:solidFill>
              </a:rPr>
              <a:t>PDCA</a:t>
            </a:r>
            <a:r>
              <a:rPr lang="zh-CN" altLang="en-US" sz="2400" b="1" i="1">
                <a:solidFill>
                  <a:srgbClr val="FF0000"/>
                </a:solidFill>
              </a:rPr>
              <a:t>循环中去解决。</a:t>
            </a:r>
            <a:r>
              <a:rPr lang="zh-CN" altLang="en-US" sz="2400"/>
              <a:t> </a:t>
            </a:r>
            <a:endParaRPr lang="zh-CN" altLang="en-US" sz="2400" b="1" i="1">
              <a:solidFill>
                <a:srgbClr val="FF0000"/>
              </a:solidFill>
            </a:endParaRPr>
          </a:p>
          <a:p>
            <a:pPr>
              <a:lnSpc>
                <a:spcPct val="90000"/>
              </a:lnSpc>
              <a:buFontTx/>
              <a:buNone/>
            </a:pPr>
            <a:endParaRPr lang="en-US" altLang="zh-CN" sz="2400" b="1" i="1">
              <a:solidFill>
                <a:srgbClr val="FF0000"/>
              </a:solidFill>
            </a:endParaRPr>
          </a:p>
        </p:txBody>
      </p:sp>
      <p:sp>
        <p:nvSpPr>
          <p:cNvPr id="656387" name="Text Box 2"/>
          <p:cNvSpPr txBox="1">
            <a:spLocks noChangeArrowheads="1"/>
          </p:cNvSpPr>
          <p:nvPr/>
        </p:nvSpPr>
        <p:spPr bwMode="auto">
          <a:xfrm>
            <a:off x="2221971" y="547689"/>
            <a:ext cx="4602163" cy="655637"/>
          </a:xfrm>
          <a:prstGeom prst="rect">
            <a:avLst/>
          </a:prstGeom>
          <a:noFill/>
          <a:ln w="9525">
            <a:noFill/>
            <a:miter lim="800000"/>
            <a:headEnd/>
            <a:tailEnd/>
          </a:ln>
        </p:spPr>
        <p:txBody>
          <a:bodyPr lIns="91437" tIns="45718" rIns="91437" bIns="45718">
            <a:spAutoFit/>
          </a:bodyPr>
          <a:lstStyle/>
          <a:p>
            <a:pPr algn="ctr"/>
            <a:r>
              <a:rPr lang="en-US" altLang="zh-CN" sz="3700" b="1" i="1">
                <a:solidFill>
                  <a:srgbClr val="FF3300"/>
                </a:solidFill>
                <a:latin typeface="宋体" pitchFamily="2" charset="-122"/>
                <a:ea typeface="微软雅黑" pitchFamily="34" charset="-122"/>
                <a:sym typeface="宋体" pitchFamily="2" charset="-122"/>
              </a:rPr>
              <a:t>PDCA</a:t>
            </a:r>
            <a:r>
              <a:rPr lang="zh-CN" altLang="en-US" sz="3700" b="1" i="1">
                <a:solidFill>
                  <a:srgbClr val="FF3300"/>
                </a:solidFill>
                <a:latin typeface="宋体" pitchFamily="2" charset="-122"/>
                <a:ea typeface="微软雅黑" pitchFamily="34" charset="-122"/>
                <a:sym typeface="宋体" pitchFamily="2" charset="-122"/>
              </a:rPr>
              <a:t>循环</a:t>
            </a:r>
            <a:r>
              <a:rPr lang="en-US" altLang="zh-CN" sz="3700" b="1" i="1">
                <a:solidFill>
                  <a:srgbClr val="FF3300"/>
                </a:solidFill>
                <a:latin typeface="宋体" pitchFamily="2" charset="-122"/>
                <a:ea typeface="微软雅黑" pitchFamily="34" charset="-122"/>
                <a:sym typeface="宋体" pitchFamily="2" charset="-122"/>
              </a:rPr>
              <a:t>-</a:t>
            </a:r>
            <a:r>
              <a:rPr lang="zh-CN" altLang="en-US" sz="3700" b="1" i="1">
                <a:solidFill>
                  <a:srgbClr val="FF3300"/>
                </a:solidFill>
                <a:latin typeface="宋体" pitchFamily="2" charset="-122"/>
                <a:ea typeface="微软雅黑" pitchFamily="34" charset="-122"/>
                <a:sym typeface="宋体" pitchFamily="2" charset="-122"/>
              </a:rPr>
              <a:t>戴明环</a:t>
            </a:r>
            <a:endParaRPr lang="zh-CN" altLang="en-US" sz="3700"/>
          </a:p>
        </p:txBody>
      </p:sp>
      <p:sp>
        <p:nvSpPr>
          <p:cNvPr id="656388" name="Rectangle 4"/>
          <p:cNvSpPr>
            <a:spLocks noChangeArrowheads="1"/>
          </p:cNvSpPr>
          <p:nvPr/>
        </p:nvSpPr>
        <p:spPr bwMode="auto">
          <a:xfrm>
            <a:off x="729192" y="1631950"/>
            <a:ext cx="8915400" cy="4714875"/>
          </a:xfrm>
          <a:prstGeom prst="rect">
            <a:avLst/>
          </a:prstGeom>
          <a:noFill/>
          <a:ln w="9525">
            <a:noFill/>
            <a:miter lim="800000"/>
            <a:headEnd/>
            <a:tailEnd/>
          </a:ln>
        </p:spPr>
        <p:txBody>
          <a:bodyPr lIns="91427" tIns="45712" rIns="91427" bIns="45712"/>
          <a:lstStyle/>
          <a:p>
            <a:pPr marL="474663" indent="-474663" defTabSz="0">
              <a:spcBef>
                <a:spcPct val="20000"/>
              </a:spcBef>
            </a:pPr>
            <a:endParaRPr lang="en-US" altLang="zh-CN" sz="2200" b="1" i="1">
              <a:solidFill>
                <a:srgbClr val="FF0000"/>
              </a:solidFill>
              <a:sym typeface="Arial" pitchFamily="34" charset="0"/>
            </a:endParaRPr>
          </a:p>
          <a:p>
            <a:pPr marL="474663" indent="-474663" defTabSz="0">
              <a:spcBef>
                <a:spcPct val="20000"/>
              </a:spcBef>
            </a:pPr>
            <a:endParaRPr lang="en-US" altLang="zh-CN" sz="2200" b="1" i="1">
              <a:solidFill>
                <a:srgbClr val="FF0000"/>
              </a:solidFill>
              <a:sym typeface="Arial" pitchFamily="34" charset="0"/>
            </a:endParaRPr>
          </a:p>
        </p:txBody>
      </p:sp>
      <p:pic>
        <p:nvPicPr>
          <p:cNvPr id="656389" name="Picture 5"/>
          <p:cNvPicPr>
            <a:picLocks noChangeAspect="1" noChangeArrowheads="1"/>
          </p:cNvPicPr>
          <p:nvPr/>
        </p:nvPicPr>
        <p:blipFill>
          <a:blip r:embed="rId3" cstate="print"/>
          <a:srcRect/>
          <a:stretch>
            <a:fillRect/>
          </a:stretch>
        </p:blipFill>
        <p:spPr bwMode="auto">
          <a:xfrm>
            <a:off x="1676797" y="584200"/>
            <a:ext cx="610526" cy="558800"/>
          </a:xfrm>
          <a:prstGeom prst="rect">
            <a:avLst/>
          </a:prstGeom>
          <a:noFill/>
          <a:ln w="38100" algn="ctr">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56386">
                                            <p:txEl>
                                              <p:pRg st="1" end="1"/>
                                            </p:txEl>
                                          </p:spTgt>
                                        </p:tgtEl>
                                        <p:attrNameLst>
                                          <p:attrName>style.visibility</p:attrName>
                                        </p:attrNameLst>
                                      </p:cBhvr>
                                      <p:to>
                                        <p:strVal val="visible"/>
                                      </p:to>
                                    </p:set>
                                    <p:anim calcmode="lin" valueType="num">
                                      <p:cBhvr additive="base">
                                        <p:cTn id="7" dur="500" fill="hold"/>
                                        <p:tgtEl>
                                          <p:spTgt spid="65638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56386">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56386">
                                            <p:txEl>
                                              <p:pRg st="2" end="2"/>
                                            </p:txEl>
                                          </p:spTgt>
                                        </p:tgtEl>
                                        <p:attrNameLst>
                                          <p:attrName>style.visibility</p:attrName>
                                        </p:attrNameLst>
                                      </p:cBhvr>
                                      <p:to>
                                        <p:strVal val="visible"/>
                                      </p:to>
                                    </p:set>
                                    <p:anim calcmode="lin" valueType="num">
                                      <p:cBhvr additive="base">
                                        <p:cTn id="11" dur="500" fill="hold"/>
                                        <p:tgtEl>
                                          <p:spTgt spid="65638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56386">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56386">
                                            <p:txEl>
                                              <p:pRg st="3" end="3"/>
                                            </p:txEl>
                                          </p:spTgt>
                                        </p:tgtEl>
                                        <p:attrNameLst>
                                          <p:attrName>style.visibility</p:attrName>
                                        </p:attrNameLst>
                                      </p:cBhvr>
                                      <p:to>
                                        <p:strVal val="visible"/>
                                      </p:to>
                                    </p:set>
                                    <p:anim calcmode="lin" valueType="num">
                                      <p:cBhvr additive="base">
                                        <p:cTn id="15" dur="500" fill="hold"/>
                                        <p:tgtEl>
                                          <p:spTgt spid="656386">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56386">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56386">
                                            <p:txEl>
                                              <p:pRg st="4" end="4"/>
                                            </p:txEl>
                                          </p:spTgt>
                                        </p:tgtEl>
                                        <p:attrNameLst>
                                          <p:attrName>style.visibility</p:attrName>
                                        </p:attrNameLst>
                                      </p:cBhvr>
                                      <p:to>
                                        <p:strVal val="visible"/>
                                      </p:to>
                                    </p:set>
                                    <p:anim calcmode="lin" valueType="num">
                                      <p:cBhvr additive="base">
                                        <p:cTn id="19" dur="500" fill="hold"/>
                                        <p:tgtEl>
                                          <p:spTgt spid="65638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5638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56386">
                                            <p:txEl>
                                              <p:pRg st="6" end="6"/>
                                            </p:txEl>
                                          </p:spTgt>
                                        </p:tgtEl>
                                        <p:attrNameLst>
                                          <p:attrName>style.visibility</p:attrName>
                                        </p:attrNameLst>
                                      </p:cBhvr>
                                      <p:to>
                                        <p:strVal val="visible"/>
                                      </p:to>
                                    </p:set>
                                    <p:anim calcmode="lin" valueType="num">
                                      <p:cBhvr additive="base">
                                        <p:cTn id="25" dur="500" fill="hold"/>
                                        <p:tgtEl>
                                          <p:spTgt spid="656386">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5638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WordArt 2"/>
          <p:cNvSpPr>
            <a:spLocks noChangeArrowheads="1" noChangeShapeType="1" noTextEdit="1"/>
          </p:cNvSpPr>
          <p:nvPr/>
        </p:nvSpPr>
        <p:spPr bwMode="auto">
          <a:xfrm>
            <a:off x="660400" y="1447800"/>
            <a:ext cx="8420100" cy="457200"/>
          </a:xfrm>
          <a:prstGeom prst="rect">
            <a:avLst/>
          </a:prstGeom>
        </p:spPr>
        <p:txBody>
          <a:bodyPr wrap="none" fromWordArt="1">
            <a:prstTxWarp prst="textPlain">
              <a:avLst>
                <a:gd name="adj" fmla="val 50000"/>
              </a:avLst>
            </a:prstTxWarp>
          </a:bodyPr>
          <a:lstStyle/>
          <a:p>
            <a:r>
              <a:rPr lang="zh-CN" altLang="en-US" sz="3600" kern="10">
                <a:ln w="9525">
                  <a:solidFill>
                    <a:srgbClr val="000000"/>
                  </a:solidFill>
                  <a:miter lim="800000"/>
                  <a:headEnd/>
                  <a:tailEnd/>
                </a:ln>
                <a:solidFill>
                  <a:srgbClr val="FFFFFF"/>
                </a:solidFill>
                <a:latin typeface="宋体"/>
                <a:ea typeface="宋体"/>
              </a:rPr>
              <a:t>提问：半夜伸手不见五指，您在家要开灯，会不会找开关？</a:t>
            </a:r>
          </a:p>
        </p:txBody>
      </p:sp>
      <p:sp>
        <p:nvSpPr>
          <p:cNvPr id="174083" name="WordArt 3"/>
          <p:cNvSpPr>
            <a:spLocks noChangeArrowheads="1" noChangeShapeType="1" noTextEdit="1"/>
          </p:cNvSpPr>
          <p:nvPr/>
        </p:nvSpPr>
        <p:spPr bwMode="auto">
          <a:xfrm>
            <a:off x="660400" y="2743200"/>
            <a:ext cx="3178175" cy="498475"/>
          </a:xfrm>
          <a:prstGeom prst="rect">
            <a:avLst/>
          </a:prstGeom>
        </p:spPr>
        <p:txBody>
          <a:bodyPr wrap="none" fromWordArt="1">
            <a:prstTxWarp prst="textPlain">
              <a:avLst>
                <a:gd name="adj" fmla="val 50000"/>
              </a:avLst>
            </a:prstTxWarp>
          </a:bodyPr>
          <a:lstStyle/>
          <a:p>
            <a:r>
              <a:rPr lang="zh-CN" altLang="en-US" sz="3600" kern="10">
                <a:ln w="9525">
                  <a:solidFill>
                    <a:srgbClr val="000000"/>
                  </a:solidFill>
                  <a:miter lim="800000"/>
                  <a:headEnd/>
                  <a:tailEnd/>
                </a:ln>
                <a:gradFill rotWithShape="1">
                  <a:gsLst>
                    <a:gs pos="0">
                      <a:srgbClr val="FFFFCC"/>
                    </a:gs>
                    <a:gs pos="100000">
                      <a:srgbClr val="FF9999"/>
                    </a:gs>
                  </a:gsLst>
                  <a:lin ang="5400000" scaled="1"/>
                </a:gradFill>
                <a:latin typeface="华文中宋"/>
              </a:rPr>
              <a:t>整顿的应用方法：</a:t>
            </a:r>
          </a:p>
        </p:txBody>
      </p:sp>
      <p:sp>
        <p:nvSpPr>
          <p:cNvPr id="174084" name="WordArt 4" descr="白色大理石"/>
          <p:cNvSpPr>
            <a:spLocks noChangeArrowheads="1" noChangeShapeType="1" noTextEdit="1"/>
          </p:cNvSpPr>
          <p:nvPr/>
        </p:nvSpPr>
        <p:spPr bwMode="auto">
          <a:xfrm>
            <a:off x="660400" y="3895725"/>
            <a:ext cx="3797300" cy="828675"/>
          </a:xfrm>
          <a:prstGeom prst="rect">
            <a:avLst/>
          </a:prstGeom>
        </p:spPr>
        <p:txBody>
          <a:bodyPr wrap="none" fromWordArt="1">
            <a:prstTxWarp prst="textPlain">
              <a:avLst>
                <a:gd name="adj" fmla="val 50000"/>
              </a:avLst>
            </a:prstTxWarp>
          </a:bodyPr>
          <a:lstStyle/>
          <a:p>
            <a:r>
              <a:rPr lang="zh-CN" altLang="en-US" sz="3600" kern="10">
                <a:ln w="9525">
                  <a:solidFill>
                    <a:srgbClr val="000000"/>
                  </a:solidFill>
                  <a:miter lim="800000"/>
                  <a:headEnd/>
                  <a:tailEnd/>
                </a:ln>
                <a:blipFill dpi="0" rotWithShape="0">
                  <a:blip r:embed="rId2"/>
                  <a:srcRect/>
                  <a:tile tx="0" ty="0" sx="100000" sy="100000" flip="none" algn="tl"/>
                </a:blipFill>
                <a:latin typeface="华文中宋"/>
              </a:rPr>
              <a:t>定置管理</a:t>
            </a:r>
          </a:p>
        </p:txBody>
      </p:sp>
      <p:sp>
        <p:nvSpPr>
          <p:cNvPr id="174086" name="Text Box 6"/>
          <p:cNvSpPr txBox="1">
            <a:spLocks noChangeArrowheads="1"/>
          </p:cNvSpPr>
          <p:nvPr/>
        </p:nvSpPr>
        <p:spPr bwMode="auto">
          <a:xfrm>
            <a:off x="1568450" y="4876800"/>
            <a:ext cx="2214563" cy="366713"/>
          </a:xfrm>
          <a:prstGeom prst="rect">
            <a:avLst/>
          </a:prstGeom>
          <a:noFill/>
          <a:ln w="9525">
            <a:noFill/>
            <a:miter lim="800000"/>
            <a:headEnd/>
            <a:tailEnd/>
          </a:ln>
        </p:spPr>
        <p:txBody>
          <a:bodyPr>
            <a:spAutoFit/>
          </a:bodyPr>
          <a:lstStyle/>
          <a:p>
            <a:pPr eaLnBrk="0" hangingPunct="0">
              <a:buSzTx/>
              <a:buFontTx/>
              <a:buNone/>
            </a:pPr>
            <a:r>
              <a:rPr lang="zh-CN" altLang="en-US" sz="1800" i="0" dirty="0"/>
              <a:t>摆放固定化</a:t>
            </a:r>
          </a:p>
        </p:txBody>
      </p:sp>
      <p:sp>
        <p:nvSpPr>
          <p:cNvPr id="6" name="矩形 5"/>
          <p:cNvSpPr/>
          <p:nvPr/>
        </p:nvSpPr>
        <p:spPr bwMode="auto">
          <a:xfrm>
            <a:off x="1352600" y="548680"/>
            <a:ext cx="3384376" cy="612068"/>
          </a:xfrm>
          <a:prstGeom prst="rect">
            <a:avLst/>
          </a:prstGeom>
          <a:ln>
            <a:headEnd type="none" w="med" len="med"/>
            <a:tailEnd type="stealth" w="lg" len="lg"/>
          </a:ln>
        </p:spPr>
        <p:style>
          <a:lnRef idx="2">
            <a:schemeClr val="accent3"/>
          </a:lnRef>
          <a:fillRef idx="1">
            <a:schemeClr val="lt1"/>
          </a:fillRef>
          <a:effectRef idx="0">
            <a:schemeClr val="accent3"/>
          </a:effectRef>
          <a:fontRef idx="minor">
            <a:schemeClr val="dk1"/>
          </a:fontRef>
        </p:style>
        <p:txBody>
          <a:bodyPr vert="horz" wrap="none" lIns="90000" tIns="46800" rIns="90000" bIns="46800" numCol="1" rtlCol="0" anchor="ctr" anchorCtr="0" compatLnSpc="1">
            <a:prstTxWarp prst="textNoShape">
              <a:avLst/>
            </a:prstTxWarp>
          </a:bodyPr>
          <a:lstStyle/>
          <a:p>
            <a:pPr marL="455613" marR="0" indent="-455613" algn="ctr" defTabSz="914400" rtl="0" eaLnBrk="1" fontAlgn="base" latinLnBrk="0" hangingPunct="1">
              <a:lnSpc>
                <a:spcPct val="100000"/>
              </a:lnSpc>
              <a:spcBef>
                <a:spcPct val="50000"/>
              </a:spcBef>
              <a:spcAft>
                <a:spcPct val="0"/>
              </a:spcAft>
              <a:buClrTx/>
              <a:buSzPct val="120000"/>
              <a:buFont typeface="Wingdings" pitchFamily="2" charset="2"/>
              <a:buNone/>
              <a:tabLst/>
            </a:pPr>
            <a:r>
              <a:rPr lang="zh-CN" altLang="en-US" sz="2800" i="0" dirty="0" smtClean="0"/>
              <a:t>目视化管理</a:t>
            </a:r>
            <a:endParaRPr kumimoji="0" lang="zh-CN" altLang="en-US" sz="2800" b="1" i="0" u="none" strike="noStrike" cap="none" normalizeH="0" baseline="0" dirty="0" smtClean="0">
              <a:ln>
                <a:noFill/>
              </a:ln>
              <a:solidFill>
                <a:schemeClr val="tx1"/>
              </a:solidFill>
              <a:effectLst/>
              <a:latin typeface="Arial" pitchFamily="34" charset="0"/>
              <a:ea typeface="SimSun" pitchFamily="2" charset="-122"/>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4082"/>
                                        </p:tgtEl>
                                        <p:attrNameLst>
                                          <p:attrName>style.visibility</p:attrName>
                                        </p:attrNameLst>
                                      </p:cBhvr>
                                      <p:to>
                                        <p:strVal val="visible"/>
                                      </p:to>
                                    </p:set>
                                    <p:animEffect transition="in" filter="checkerboard(across)">
                                      <p:cBhvr>
                                        <p:cTn id="7" dur="500"/>
                                        <p:tgtEl>
                                          <p:spTgt spid="17408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4083"/>
                                        </p:tgtEl>
                                        <p:attrNameLst>
                                          <p:attrName>style.visibility</p:attrName>
                                        </p:attrNameLst>
                                      </p:cBhvr>
                                      <p:to>
                                        <p:strVal val="visible"/>
                                      </p:to>
                                    </p:set>
                                    <p:animEffect transition="in" filter="checkerboard(across)">
                                      <p:cBhvr>
                                        <p:cTn id="12" dur="500"/>
                                        <p:tgtEl>
                                          <p:spTgt spid="174083"/>
                                        </p:tgtEl>
                                      </p:cBhvr>
                                    </p:animEffect>
                                  </p:childTnLst>
                                </p:cTn>
                              </p:par>
                            </p:childTnLst>
                          </p:cTn>
                        </p:par>
                        <p:par>
                          <p:cTn id="13" fill="hold">
                            <p:stCondLst>
                              <p:cond delay="500"/>
                            </p:stCondLst>
                            <p:childTnLst>
                              <p:par>
                                <p:cTn id="14" presetID="5" presetClass="entr" presetSubtype="10" fill="hold" grpId="0" nodeType="afterEffect">
                                  <p:stCondLst>
                                    <p:cond delay="0"/>
                                  </p:stCondLst>
                                  <p:childTnLst>
                                    <p:set>
                                      <p:cBhvr>
                                        <p:cTn id="15" dur="1" fill="hold">
                                          <p:stCondLst>
                                            <p:cond delay="0"/>
                                          </p:stCondLst>
                                        </p:cTn>
                                        <p:tgtEl>
                                          <p:spTgt spid="174084"/>
                                        </p:tgtEl>
                                        <p:attrNameLst>
                                          <p:attrName>style.visibility</p:attrName>
                                        </p:attrNameLst>
                                      </p:cBhvr>
                                      <p:to>
                                        <p:strVal val="visible"/>
                                      </p:to>
                                    </p:set>
                                    <p:animEffect transition="in" filter="checkerboard(across)">
                                      <p:cBhvr>
                                        <p:cTn id="16" dur="500"/>
                                        <p:tgtEl>
                                          <p:spTgt spid="174084"/>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74086"/>
                                        </p:tgtEl>
                                        <p:attrNameLst>
                                          <p:attrName>style.visibility</p:attrName>
                                        </p:attrNameLst>
                                      </p:cBhvr>
                                      <p:to>
                                        <p:strVal val="visible"/>
                                      </p:to>
                                    </p:set>
                                    <p:animEffect transition="in" filter="checkerboard(across)">
                                      <p:cBhvr>
                                        <p:cTn id="21" dur="500"/>
                                        <p:tgtEl>
                                          <p:spTgt spid="174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2" grpId="0" animBg="1"/>
      <p:bldP spid="174083" grpId="0" animBg="1"/>
      <p:bldP spid="174084" grpId="0" animBg="1"/>
      <p:bldP spid="174086" grpId="0"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WordArt 2" descr="纸莎草纸"/>
          <p:cNvSpPr>
            <a:spLocks noChangeArrowheads="1" noChangeShapeType="1" noTextEdit="1"/>
          </p:cNvSpPr>
          <p:nvPr/>
        </p:nvSpPr>
        <p:spPr bwMode="auto">
          <a:xfrm>
            <a:off x="1676400" y="765175"/>
            <a:ext cx="2185988" cy="457200"/>
          </a:xfrm>
          <a:prstGeom prst="rect">
            <a:avLst/>
          </a:prstGeom>
        </p:spPr>
        <p:txBody>
          <a:bodyPr wrap="none" fromWordArt="1">
            <a:prstTxWarp prst="textPlain">
              <a:avLst>
                <a:gd name="adj" fmla="val 50000"/>
              </a:avLst>
            </a:prstTxWarp>
          </a:bodyPr>
          <a:lstStyle/>
          <a:p>
            <a:r>
              <a:rPr lang="zh-CN" altLang="en-US" sz="3600" kern="10">
                <a:ln w="9525">
                  <a:solidFill>
                    <a:srgbClr val="000000"/>
                  </a:solidFill>
                  <a:miter lim="800000"/>
                  <a:headEnd/>
                  <a:tailEnd/>
                </a:ln>
                <a:blipFill dpi="0" rotWithShape="1">
                  <a:blip r:embed="rId2"/>
                  <a:srcRect/>
                  <a:tile tx="0" ty="0" sx="100000" sy="100000" flip="none" algn="tl"/>
                </a:blipFill>
                <a:latin typeface="黑体"/>
                <a:ea typeface="黑体"/>
              </a:rPr>
              <a:t>定置管理的要点：</a:t>
            </a:r>
          </a:p>
        </p:txBody>
      </p:sp>
      <p:sp>
        <p:nvSpPr>
          <p:cNvPr id="199686" name="WordArt 6" descr="纸莎草纸"/>
          <p:cNvSpPr>
            <a:spLocks noChangeArrowheads="1" noChangeShapeType="1" noTextEdit="1"/>
          </p:cNvSpPr>
          <p:nvPr/>
        </p:nvSpPr>
        <p:spPr bwMode="auto">
          <a:xfrm>
            <a:off x="2656949" y="1595437"/>
            <a:ext cx="4372630" cy="457200"/>
          </a:xfrm>
          <a:prstGeom prst="rect">
            <a:avLst/>
          </a:prstGeom>
        </p:spPr>
        <p:txBody>
          <a:bodyPr wrap="none" fromWordArt="1">
            <a:prstTxWarp prst="textPlain">
              <a:avLst>
                <a:gd name="adj" fmla="val 50000"/>
              </a:avLst>
            </a:prstTxWarp>
          </a:bodyPr>
          <a:lstStyle/>
          <a:p>
            <a:pPr>
              <a:spcBef>
                <a:spcPct val="0"/>
              </a:spcBef>
              <a:buSzTx/>
              <a:buFontTx/>
              <a:buNone/>
              <a:defRPr/>
            </a:pPr>
            <a:r>
              <a:rPr lang="en-US" altLang="zh-CN" sz="3600" i="0" kern="10">
                <a:ln w="9525">
                  <a:solidFill>
                    <a:srgbClr val="000000"/>
                  </a:solidFill>
                  <a:miter lim="800000"/>
                  <a:headEnd/>
                  <a:tailEnd/>
                </a:ln>
                <a:blipFill dpi="0" rotWithShape="1">
                  <a:blip r:embed="rId2"/>
                  <a:srcRect/>
                  <a:tile tx="0" ty="0" sx="100000" sy="100000" flip="none" algn="tl"/>
                </a:blipFill>
                <a:latin typeface="黑体"/>
                <a:ea typeface="黑体"/>
              </a:rPr>
              <a:t>1-</a:t>
            </a:r>
            <a:r>
              <a:rPr lang="zh-CN" altLang="en-US" sz="3600" i="0" kern="10">
                <a:ln w="9525">
                  <a:solidFill>
                    <a:srgbClr val="000000"/>
                  </a:solidFill>
                  <a:miter lim="800000"/>
                  <a:headEnd/>
                  <a:tailEnd/>
                </a:ln>
                <a:blipFill dpi="0" rotWithShape="1">
                  <a:blip r:embed="rId2"/>
                  <a:srcRect/>
                  <a:tile tx="0" ty="0" sx="100000" sy="100000" flip="none" algn="tl"/>
                </a:blipFill>
                <a:latin typeface="黑体"/>
                <a:ea typeface="黑体"/>
              </a:rPr>
              <a:t>定置点选择</a:t>
            </a:r>
          </a:p>
        </p:txBody>
      </p:sp>
      <p:sp>
        <p:nvSpPr>
          <p:cNvPr id="199687" name="WordArt 7" descr="纸莎草纸"/>
          <p:cNvSpPr>
            <a:spLocks noChangeArrowheads="1" noChangeShapeType="1" noTextEdit="1"/>
          </p:cNvSpPr>
          <p:nvPr/>
        </p:nvSpPr>
        <p:spPr bwMode="auto">
          <a:xfrm>
            <a:off x="2690412" y="3043238"/>
            <a:ext cx="5070616" cy="457200"/>
          </a:xfrm>
          <a:prstGeom prst="rect">
            <a:avLst/>
          </a:prstGeom>
        </p:spPr>
        <p:txBody>
          <a:bodyPr wrap="none" fromWordArt="1">
            <a:prstTxWarp prst="textPlain">
              <a:avLst>
                <a:gd name="adj" fmla="val 50000"/>
              </a:avLst>
            </a:prstTxWarp>
          </a:bodyPr>
          <a:lstStyle/>
          <a:p>
            <a:pPr>
              <a:spcBef>
                <a:spcPct val="0"/>
              </a:spcBef>
              <a:buSzTx/>
              <a:buFontTx/>
              <a:buNone/>
              <a:defRPr/>
            </a:pPr>
            <a:r>
              <a:rPr lang="en-US" altLang="zh-CN" sz="3600" i="0" kern="10">
                <a:ln w="9525">
                  <a:solidFill>
                    <a:srgbClr val="000000"/>
                  </a:solidFill>
                  <a:miter lim="800000"/>
                  <a:headEnd/>
                  <a:tailEnd/>
                </a:ln>
                <a:blipFill dpi="0" rotWithShape="1">
                  <a:blip r:embed="rId2"/>
                  <a:srcRect/>
                  <a:tile tx="0" ty="0" sx="100000" sy="100000" flip="none" algn="tl"/>
                </a:blipFill>
                <a:latin typeface="黑体"/>
                <a:ea typeface="黑体"/>
              </a:rPr>
              <a:t>2-</a:t>
            </a:r>
            <a:r>
              <a:rPr lang="zh-CN" altLang="en-US" sz="3600" i="0" kern="10">
                <a:ln w="9525">
                  <a:solidFill>
                    <a:srgbClr val="000000"/>
                  </a:solidFill>
                  <a:miter lim="800000"/>
                  <a:headEnd/>
                  <a:tailEnd/>
                </a:ln>
                <a:blipFill dpi="0" rotWithShape="1">
                  <a:blip r:embed="rId2"/>
                  <a:srcRect/>
                  <a:tile tx="0" ty="0" sx="100000" sy="100000" flip="none" algn="tl"/>
                </a:blipFill>
                <a:latin typeface="黑体"/>
                <a:ea typeface="黑体"/>
              </a:rPr>
              <a:t>定置方式选择</a:t>
            </a:r>
          </a:p>
        </p:txBody>
      </p:sp>
      <p:sp>
        <p:nvSpPr>
          <p:cNvPr id="199688" name="WordArt 8" descr="纸莎草纸"/>
          <p:cNvSpPr>
            <a:spLocks noChangeArrowheads="1" noChangeShapeType="1" noTextEdit="1"/>
          </p:cNvSpPr>
          <p:nvPr/>
        </p:nvSpPr>
        <p:spPr bwMode="auto">
          <a:xfrm>
            <a:off x="2690413" y="4700588"/>
            <a:ext cx="5843063" cy="457200"/>
          </a:xfrm>
          <a:prstGeom prst="rect">
            <a:avLst/>
          </a:prstGeom>
        </p:spPr>
        <p:txBody>
          <a:bodyPr wrap="none" fromWordArt="1">
            <a:prstTxWarp prst="textPlain">
              <a:avLst>
                <a:gd name="adj" fmla="val 50000"/>
              </a:avLst>
            </a:prstTxWarp>
          </a:bodyPr>
          <a:lstStyle/>
          <a:p>
            <a:pPr>
              <a:spcBef>
                <a:spcPct val="0"/>
              </a:spcBef>
              <a:buSzTx/>
              <a:buFontTx/>
              <a:buNone/>
              <a:defRPr/>
            </a:pPr>
            <a:r>
              <a:rPr lang="en-US" altLang="zh-CN" sz="3600" i="0" kern="10">
                <a:ln w="9525">
                  <a:solidFill>
                    <a:srgbClr val="000000"/>
                  </a:solidFill>
                  <a:miter lim="800000"/>
                  <a:headEnd/>
                  <a:tailEnd/>
                </a:ln>
                <a:blipFill dpi="0" rotWithShape="1">
                  <a:blip r:embed="rId2"/>
                  <a:srcRect/>
                  <a:tile tx="0" ty="0" sx="100000" sy="100000" flip="none" algn="tl"/>
                </a:blipFill>
                <a:latin typeface="黑体"/>
                <a:ea typeface="黑体"/>
              </a:rPr>
              <a:t>3-</a:t>
            </a:r>
            <a:r>
              <a:rPr lang="zh-CN" altLang="en-US" sz="3600" i="0" kern="10">
                <a:ln w="9525">
                  <a:solidFill>
                    <a:srgbClr val="000000"/>
                  </a:solidFill>
                  <a:miter lim="800000"/>
                  <a:headEnd/>
                  <a:tailEnd/>
                </a:ln>
                <a:blipFill dpi="0" rotWithShape="1">
                  <a:blip r:embed="rId2"/>
                  <a:srcRect/>
                  <a:tile tx="0" ty="0" sx="100000" sy="100000" flip="none" algn="tl"/>
                </a:blipFill>
                <a:latin typeface="黑体"/>
                <a:ea typeface="黑体"/>
              </a:rPr>
              <a:t>安全与品质防护</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9682"/>
                                        </p:tgtEl>
                                        <p:attrNameLst>
                                          <p:attrName>style.visibility</p:attrName>
                                        </p:attrNameLst>
                                      </p:cBhvr>
                                      <p:to>
                                        <p:strVal val="visible"/>
                                      </p:to>
                                    </p:set>
                                    <p:animEffect transition="in" filter="checkerboard(across)">
                                      <p:cBhvr>
                                        <p:cTn id="7" dur="500"/>
                                        <p:tgtEl>
                                          <p:spTgt spid="19968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99686"/>
                                        </p:tgtEl>
                                        <p:attrNameLst>
                                          <p:attrName>style.visibility</p:attrName>
                                        </p:attrNameLst>
                                      </p:cBhvr>
                                      <p:to>
                                        <p:strVal val="visible"/>
                                      </p:to>
                                    </p:set>
                                    <p:animEffect transition="in" filter="checkerboard(across)">
                                      <p:cBhvr>
                                        <p:cTn id="12" dur="500"/>
                                        <p:tgtEl>
                                          <p:spTgt spid="19968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99687"/>
                                        </p:tgtEl>
                                        <p:attrNameLst>
                                          <p:attrName>style.visibility</p:attrName>
                                        </p:attrNameLst>
                                      </p:cBhvr>
                                      <p:to>
                                        <p:strVal val="visible"/>
                                      </p:to>
                                    </p:set>
                                    <p:animEffect transition="in" filter="checkerboard(across)">
                                      <p:cBhvr>
                                        <p:cTn id="17" dur="500"/>
                                        <p:tgtEl>
                                          <p:spTgt spid="19968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99688"/>
                                        </p:tgtEl>
                                        <p:attrNameLst>
                                          <p:attrName>style.visibility</p:attrName>
                                        </p:attrNameLst>
                                      </p:cBhvr>
                                      <p:to>
                                        <p:strVal val="visible"/>
                                      </p:to>
                                    </p:set>
                                    <p:animEffect transition="in" filter="checkerboard(across)">
                                      <p:cBhvr>
                                        <p:cTn id="22" dur="500"/>
                                        <p:tgtEl>
                                          <p:spTgt spid="1996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2"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3394" name="WordArt 2"/>
          <p:cNvSpPr>
            <a:spLocks noChangeArrowheads="1" noChangeShapeType="1" noTextEdit="1"/>
          </p:cNvSpPr>
          <p:nvPr/>
        </p:nvSpPr>
        <p:spPr bwMode="auto">
          <a:xfrm>
            <a:off x="660400" y="1447800"/>
            <a:ext cx="8420100" cy="457200"/>
          </a:xfrm>
          <a:prstGeom prst="rect">
            <a:avLst/>
          </a:prstGeom>
        </p:spPr>
        <p:txBody>
          <a:bodyPr wrap="none" fromWordArt="1">
            <a:prstTxWarp prst="textPlain">
              <a:avLst>
                <a:gd name="adj" fmla="val 50000"/>
              </a:avLst>
            </a:prstTxWarp>
          </a:bodyPr>
          <a:lstStyle/>
          <a:p>
            <a:r>
              <a:rPr lang="zh-CN" altLang="en-US" sz="3600" kern="10">
                <a:ln w="9525">
                  <a:solidFill>
                    <a:srgbClr val="000000"/>
                  </a:solidFill>
                  <a:miter lim="800000"/>
                  <a:headEnd/>
                  <a:tailEnd/>
                </a:ln>
                <a:solidFill>
                  <a:srgbClr val="FFFFFF"/>
                </a:solidFill>
                <a:latin typeface="宋体"/>
                <a:ea typeface="宋体"/>
              </a:rPr>
              <a:t>提问：半夜伸手不见五指，您在家要开灯，会不会找开关？</a:t>
            </a:r>
          </a:p>
        </p:txBody>
      </p:sp>
      <p:sp>
        <p:nvSpPr>
          <p:cNvPr id="1083395" name="WordArt 3"/>
          <p:cNvSpPr>
            <a:spLocks noChangeArrowheads="1" noChangeShapeType="1" noTextEdit="1"/>
          </p:cNvSpPr>
          <p:nvPr/>
        </p:nvSpPr>
        <p:spPr bwMode="auto">
          <a:xfrm>
            <a:off x="660400" y="2743200"/>
            <a:ext cx="3178175" cy="498475"/>
          </a:xfrm>
          <a:prstGeom prst="rect">
            <a:avLst/>
          </a:prstGeom>
        </p:spPr>
        <p:txBody>
          <a:bodyPr wrap="none" fromWordArt="1">
            <a:prstTxWarp prst="textPlain">
              <a:avLst>
                <a:gd name="adj" fmla="val 50000"/>
              </a:avLst>
            </a:prstTxWarp>
          </a:bodyPr>
          <a:lstStyle/>
          <a:p>
            <a:r>
              <a:rPr lang="zh-CN" altLang="en-US" sz="3600" kern="10">
                <a:ln w="9525">
                  <a:solidFill>
                    <a:srgbClr val="000000"/>
                  </a:solidFill>
                  <a:miter lim="800000"/>
                  <a:headEnd/>
                  <a:tailEnd/>
                </a:ln>
                <a:gradFill rotWithShape="0">
                  <a:gsLst>
                    <a:gs pos="0">
                      <a:srgbClr val="FFFFCC"/>
                    </a:gs>
                    <a:gs pos="100000">
                      <a:srgbClr val="FF9999"/>
                    </a:gs>
                  </a:gsLst>
                  <a:lin ang="5400000" scaled="1"/>
                </a:gradFill>
                <a:latin typeface="华文中宋"/>
              </a:rPr>
              <a:t>整顿的应用方法：</a:t>
            </a:r>
          </a:p>
        </p:txBody>
      </p:sp>
      <p:sp>
        <p:nvSpPr>
          <p:cNvPr id="1083396" name="WordArt 4" descr="白色大理石"/>
          <p:cNvSpPr>
            <a:spLocks noChangeArrowheads="1" noChangeShapeType="1" noTextEdit="1"/>
          </p:cNvSpPr>
          <p:nvPr/>
        </p:nvSpPr>
        <p:spPr bwMode="auto">
          <a:xfrm>
            <a:off x="660400" y="3895725"/>
            <a:ext cx="3797300" cy="828675"/>
          </a:xfrm>
          <a:prstGeom prst="rect">
            <a:avLst/>
          </a:prstGeom>
        </p:spPr>
        <p:txBody>
          <a:bodyPr wrap="none" fromWordArt="1">
            <a:prstTxWarp prst="textPlain">
              <a:avLst>
                <a:gd name="adj" fmla="val 50000"/>
              </a:avLst>
            </a:prstTxWarp>
          </a:bodyPr>
          <a:lstStyle/>
          <a:p>
            <a:r>
              <a:rPr lang="zh-CN" altLang="en-US" sz="3600" kern="10">
                <a:ln w="9525">
                  <a:solidFill>
                    <a:srgbClr val="000000"/>
                  </a:solidFill>
                  <a:miter lim="800000"/>
                  <a:headEnd/>
                  <a:tailEnd/>
                </a:ln>
                <a:blipFill dpi="0" rotWithShape="0">
                  <a:blip r:embed="rId2"/>
                  <a:srcRect/>
                  <a:tile tx="0" ty="0" sx="100000" sy="100000" flip="none" algn="tl"/>
                </a:blipFill>
                <a:latin typeface="华文中宋"/>
              </a:rPr>
              <a:t>定置管理</a:t>
            </a:r>
          </a:p>
        </p:txBody>
      </p:sp>
      <p:sp>
        <p:nvSpPr>
          <p:cNvPr id="1083397" name="WordArt 5" descr="白色大理石"/>
          <p:cNvSpPr>
            <a:spLocks noChangeArrowheads="1" noChangeShapeType="1" noTextEdit="1"/>
          </p:cNvSpPr>
          <p:nvPr/>
        </p:nvSpPr>
        <p:spPr bwMode="auto">
          <a:xfrm>
            <a:off x="4540250" y="3886200"/>
            <a:ext cx="4292600" cy="828675"/>
          </a:xfrm>
          <a:prstGeom prst="rect">
            <a:avLst/>
          </a:prstGeom>
        </p:spPr>
        <p:txBody>
          <a:bodyPr wrap="none" fromWordArt="1">
            <a:prstTxWarp prst="textPlain">
              <a:avLst>
                <a:gd name="adj" fmla="val 50000"/>
              </a:avLst>
            </a:prstTxWarp>
          </a:bodyPr>
          <a:lstStyle/>
          <a:p>
            <a:r>
              <a:rPr lang="en-US" altLang="zh-CN" sz="3600" kern="10">
                <a:ln w="9525">
                  <a:solidFill>
                    <a:srgbClr val="000000"/>
                  </a:solidFill>
                  <a:miter lim="800000"/>
                  <a:headEnd/>
                  <a:tailEnd/>
                </a:ln>
                <a:blipFill dpi="0" rotWithShape="0">
                  <a:blip r:embed="rId2"/>
                  <a:srcRect/>
                  <a:tile tx="0" ty="0" sx="100000" sy="100000" flip="none" algn="tl"/>
                </a:blipFill>
                <a:latin typeface="华文中宋"/>
              </a:rPr>
              <a:t>+</a:t>
            </a:r>
            <a:r>
              <a:rPr lang="zh-CN" altLang="en-US" sz="3600" kern="10">
                <a:ln w="9525">
                  <a:solidFill>
                    <a:srgbClr val="000000"/>
                  </a:solidFill>
                  <a:miter lim="800000"/>
                  <a:headEnd/>
                  <a:tailEnd/>
                </a:ln>
                <a:blipFill dpi="0" rotWithShape="0">
                  <a:blip r:embed="rId2"/>
                  <a:srcRect/>
                  <a:tile tx="0" ty="0" sx="100000" sy="100000" flip="none" algn="tl"/>
                </a:blipFill>
                <a:latin typeface="华文中宋"/>
              </a:rPr>
              <a:t>看板管理</a:t>
            </a:r>
          </a:p>
        </p:txBody>
      </p:sp>
      <p:sp>
        <p:nvSpPr>
          <p:cNvPr id="1083398" name="Text Box 6"/>
          <p:cNvSpPr txBox="1">
            <a:spLocks noChangeArrowheads="1"/>
          </p:cNvSpPr>
          <p:nvPr/>
        </p:nvSpPr>
        <p:spPr bwMode="auto">
          <a:xfrm>
            <a:off x="1568450" y="4876800"/>
            <a:ext cx="6769100" cy="457200"/>
          </a:xfrm>
          <a:prstGeom prst="rect">
            <a:avLst/>
          </a:prstGeom>
          <a:noFill/>
          <a:ln w="9525">
            <a:noFill/>
            <a:miter lim="800000"/>
            <a:headEnd/>
            <a:tailEnd/>
          </a:ln>
          <a:effectLst/>
        </p:spPr>
        <p:txBody>
          <a:bodyPr>
            <a:spAutoFit/>
          </a:bodyPr>
          <a:lstStyle/>
          <a:p>
            <a:pPr algn="l" eaLnBrk="0" hangingPunct="0">
              <a:buSzTx/>
              <a:buFontTx/>
              <a:buNone/>
            </a:pPr>
            <a:r>
              <a:rPr kumimoji="1" lang="zh-CN" altLang="en-US" i="0">
                <a:latin typeface="Times New Roman" pitchFamily="18" charset="0"/>
              </a:rPr>
              <a:t>摆放固定化                                 事物显现化</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83394"/>
                                        </p:tgtEl>
                                        <p:attrNameLst>
                                          <p:attrName>style.visibility</p:attrName>
                                        </p:attrNameLst>
                                      </p:cBhvr>
                                      <p:to>
                                        <p:strVal val="visible"/>
                                      </p:to>
                                    </p:set>
                                    <p:animEffect transition="in" filter="checkerboard(across)">
                                      <p:cBhvr>
                                        <p:cTn id="7" dur="500"/>
                                        <p:tgtEl>
                                          <p:spTgt spid="108339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83395"/>
                                        </p:tgtEl>
                                        <p:attrNameLst>
                                          <p:attrName>style.visibility</p:attrName>
                                        </p:attrNameLst>
                                      </p:cBhvr>
                                      <p:to>
                                        <p:strVal val="visible"/>
                                      </p:to>
                                    </p:set>
                                    <p:animEffect transition="in" filter="checkerboard(across)">
                                      <p:cBhvr>
                                        <p:cTn id="12" dur="500"/>
                                        <p:tgtEl>
                                          <p:spTgt spid="1083395"/>
                                        </p:tgtEl>
                                      </p:cBhvr>
                                    </p:animEffect>
                                  </p:childTnLst>
                                </p:cTn>
                              </p:par>
                            </p:childTnLst>
                          </p:cTn>
                        </p:par>
                        <p:par>
                          <p:cTn id="13" fill="hold">
                            <p:stCondLst>
                              <p:cond delay="500"/>
                            </p:stCondLst>
                            <p:childTnLst>
                              <p:par>
                                <p:cTn id="14" presetID="5" presetClass="entr" presetSubtype="10" fill="hold" grpId="0" nodeType="afterEffect">
                                  <p:stCondLst>
                                    <p:cond delay="0"/>
                                  </p:stCondLst>
                                  <p:childTnLst>
                                    <p:set>
                                      <p:cBhvr>
                                        <p:cTn id="15" dur="1" fill="hold">
                                          <p:stCondLst>
                                            <p:cond delay="0"/>
                                          </p:stCondLst>
                                        </p:cTn>
                                        <p:tgtEl>
                                          <p:spTgt spid="1083396"/>
                                        </p:tgtEl>
                                        <p:attrNameLst>
                                          <p:attrName>style.visibility</p:attrName>
                                        </p:attrNameLst>
                                      </p:cBhvr>
                                      <p:to>
                                        <p:strVal val="visible"/>
                                      </p:to>
                                    </p:set>
                                    <p:animEffect transition="in" filter="checkerboard(across)">
                                      <p:cBhvr>
                                        <p:cTn id="16" dur="500"/>
                                        <p:tgtEl>
                                          <p:spTgt spid="1083396"/>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083397"/>
                                        </p:tgtEl>
                                        <p:attrNameLst>
                                          <p:attrName>style.visibility</p:attrName>
                                        </p:attrNameLst>
                                      </p:cBhvr>
                                      <p:to>
                                        <p:strVal val="visible"/>
                                      </p:to>
                                    </p:set>
                                    <p:animEffect transition="in" filter="checkerboard(across)">
                                      <p:cBhvr>
                                        <p:cTn id="21" dur="500"/>
                                        <p:tgtEl>
                                          <p:spTgt spid="1083397"/>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1083398"/>
                                        </p:tgtEl>
                                        <p:attrNameLst>
                                          <p:attrName>style.visibility</p:attrName>
                                        </p:attrNameLst>
                                      </p:cBhvr>
                                      <p:to>
                                        <p:strVal val="visible"/>
                                      </p:to>
                                    </p:set>
                                    <p:animEffect transition="in" filter="checkerboard(across)">
                                      <p:cBhvr>
                                        <p:cTn id="26" dur="500"/>
                                        <p:tgtEl>
                                          <p:spTgt spid="10833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3394" grpId="0" animBg="1"/>
      <p:bldP spid="1083395" grpId="0" animBg="1"/>
      <p:bldP spid="1083396" grpId="0" animBg="1"/>
      <p:bldP spid="1083397" grpId="0" animBg="1"/>
      <p:bldP spid="1083398" grpId="0"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7490" name="Rectangle 2"/>
          <p:cNvSpPr>
            <a:spLocks noGrp="1" noChangeArrowheads="1"/>
          </p:cNvSpPr>
          <p:nvPr>
            <p:ph type="title"/>
          </p:nvPr>
        </p:nvSpPr>
        <p:spPr/>
        <p:txBody>
          <a:bodyPr/>
          <a:lstStyle/>
          <a:p>
            <a:r>
              <a:rPr lang="zh-CN" altLang="en-US" sz="2800" b="0" i="1">
                <a:solidFill>
                  <a:srgbClr val="FF0000"/>
                </a:solidFill>
              </a:rPr>
              <a:t>看板管理的境界</a:t>
            </a:r>
          </a:p>
        </p:txBody>
      </p:sp>
      <p:sp>
        <p:nvSpPr>
          <p:cNvPr id="1087491" name="Text Box 3"/>
          <p:cNvSpPr txBox="1">
            <a:spLocks noChangeArrowheads="1"/>
          </p:cNvSpPr>
          <p:nvPr/>
        </p:nvSpPr>
        <p:spPr bwMode="auto">
          <a:xfrm>
            <a:off x="361950" y="1763713"/>
            <a:ext cx="9245600" cy="3721100"/>
          </a:xfrm>
          <a:prstGeom prst="rect">
            <a:avLst/>
          </a:prstGeom>
          <a:noFill/>
          <a:ln w="9525">
            <a:solidFill>
              <a:schemeClr val="tx1"/>
            </a:solidFill>
            <a:miter lim="800000"/>
            <a:headEnd/>
            <a:tailEnd/>
          </a:ln>
        </p:spPr>
        <p:txBody>
          <a:bodyPr>
            <a:spAutoFit/>
          </a:bodyPr>
          <a:lstStyle/>
          <a:p>
            <a:pPr algn="l">
              <a:spcBef>
                <a:spcPct val="0"/>
              </a:spcBef>
              <a:buSzTx/>
              <a:buFontTx/>
              <a:buNone/>
            </a:pPr>
            <a:r>
              <a:rPr kumimoji="1" lang="zh-CN" altLang="en-US" b="0" i="0" dirty="0">
                <a:solidFill>
                  <a:schemeClr val="accent2"/>
                </a:solidFill>
                <a:latin typeface="文鼎CS魏碑"/>
                <a:ea typeface="文鼎CS魏碑"/>
                <a:cs typeface="文鼎CS魏碑"/>
              </a:rPr>
              <a:t> </a:t>
            </a:r>
            <a:r>
              <a:rPr kumimoji="1" lang="en-US" altLang="zh-CN" b="0" i="0" dirty="0">
                <a:solidFill>
                  <a:srgbClr val="0000FF"/>
                </a:solidFill>
                <a:latin typeface="文鼎CS魏碑"/>
                <a:ea typeface="文鼎CS魏碑"/>
                <a:cs typeface="文鼎CS魏碑"/>
              </a:rPr>
              <a:t>《</a:t>
            </a:r>
            <a:r>
              <a:rPr kumimoji="1" lang="zh-CN" altLang="en-US" b="0" i="0" dirty="0">
                <a:solidFill>
                  <a:srgbClr val="0000FF"/>
                </a:solidFill>
                <a:latin typeface="文鼎CS魏碑"/>
                <a:ea typeface="文鼎CS魏碑"/>
                <a:cs typeface="文鼎CS魏碑"/>
              </a:rPr>
              <a:t>目视管理</a:t>
            </a:r>
            <a:r>
              <a:rPr kumimoji="1" lang="en-US" altLang="zh-CN" b="0" i="0" dirty="0">
                <a:solidFill>
                  <a:srgbClr val="0000FF"/>
                </a:solidFill>
                <a:latin typeface="文鼎CS魏碑"/>
                <a:ea typeface="文鼎CS魏碑"/>
                <a:cs typeface="文鼎CS魏碑"/>
              </a:rPr>
              <a:t>》</a:t>
            </a:r>
            <a:r>
              <a:rPr kumimoji="1" lang="zh-CN" altLang="en-US" b="0" i="0" dirty="0">
                <a:solidFill>
                  <a:srgbClr val="0000FF"/>
                </a:solidFill>
                <a:latin typeface="文鼎CS魏碑"/>
                <a:ea typeface="文鼎CS魏碑"/>
                <a:cs typeface="文鼎CS魏碑"/>
              </a:rPr>
              <a:t>阶段示意图：</a:t>
            </a:r>
            <a:endParaRPr kumimoji="1" lang="zh-CN" altLang="en-US" b="0" i="0" dirty="0">
              <a:latin typeface="文鼎CS魏碑"/>
              <a:ea typeface="文鼎CS魏碑"/>
              <a:cs typeface="文鼎CS魏碑"/>
            </a:endParaRPr>
          </a:p>
          <a:p>
            <a:pPr algn="l">
              <a:spcBef>
                <a:spcPct val="25000"/>
              </a:spcBef>
              <a:buSzTx/>
              <a:buFontTx/>
              <a:buNone/>
            </a:pPr>
            <a:r>
              <a:rPr kumimoji="1" lang="zh-CN" altLang="en-US" sz="2000" b="0" i="0" dirty="0">
                <a:latin typeface="文鼎CS魏碑"/>
                <a:ea typeface="文鼎CS魏碑"/>
                <a:cs typeface="文鼎CS魏碑"/>
              </a:rPr>
              <a:t>  无 水 准   </a:t>
            </a:r>
            <a:r>
              <a:rPr kumimoji="1" lang="zh-CN" altLang="en-US" sz="2000" b="0" i="0" dirty="0" smtClean="0">
                <a:latin typeface="文鼎CS魏碑"/>
                <a:ea typeface="文鼎CS魏碑"/>
                <a:cs typeface="文鼎CS魏碑"/>
              </a:rPr>
              <a:t>   </a:t>
            </a:r>
            <a:r>
              <a:rPr kumimoji="1" lang="zh-CN" altLang="en-US" sz="2000" b="0" i="0" dirty="0">
                <a:latin typeface="文鼎CS魏碑"/>
                <a:ea typeface="文鼎CS魏碑"/>
                <a:cs typeface="文鼎CS魏碑"/>
              </a:rPr>
              <a:t>初级水准          中级水准                  </a:t>
            </a:r>
            <a:r>
              <a:rPr kumimoji="1" lang="zh-CN" altLang="en-US" sz="2000" b="0" i="0" dirty="0" smtClean="0">
                <a:latin typeface="文鼎CS魏碑"/>
                <a:ea typeface="文鼎CS魏碑"/>
                <a:cs typeface="文鼎CS魏碑"/>
              </a:rPr>
              <a:t>   高</a:t>
            </a:r>
            <a:r>
              <a:rPr kumimoji="1" lang="zh-CN" altLang="en-US" sz="2000" b="0" i="0" dirty="0">
                <a:latin typeface="文鼎CS魏碑"/>
                <a:ea typeface="文鼎CS魏碑"/>
                <a:cs typeface="文鼎CS魏碑"/>
              </a:rPr>
              <a:t>级水准（理想状态）</a:t>
            </a:r>
            <a:endParaRPr kumimoji="1" lang="zh-CN" altLang="en-US" b="0" i="0" dirty="0">
              <a:latin typeface="文鼎CS魏碑"/>
              <a:ea typeface="文鼎CS魏碑"/>
              <a:cs typeface="文鼎CS魏碑"/>
            </a:endParaRPr>
          </a:p>
          <a:p>
            <a:pPr algn="l">
              <a:spcBef>
                <a:spcPct val="0"/>
              </a:spcBef>
              <a:buSzTx/>
              <a:buFontTx/>
              <a:buNone/>
            </a:pPr>
            <a:endParaRPr kumimoji="1" lang="zh-CN" altLang="en-US" sz="1600" b="0" i="0" dirty="0">
              <a:latin typeface="文鼎CS魏碑"/>
              <a:ea typeface="文鼎CS魏碑"/>
              <a:cs typeface="文鼎CS魏碑"/>
            </a:endParaRPr>
          </a:p>
          <a:p>
            <a:pPr algn="l">
              <a:spcBef>
                <a:spcPct val="0"/>
              </a:spcBef>
              <a:buSzTx/>
              <a:buFontTx/>
              <a:buNone/>
            </a:pPr>
            <a:endParaRPr kumimoji="1" lang="zh-CN" altLang="en-US" sz="1600" b="0" i="0" dirty="0">
              <a:latin typeface="文鼎CS魏碑"/>
              <a:ea typeface="文鼎CS魏碑"/>
              <a:cs typeface="文鼎CS魏碑"/>
            </a:endParaRPr>
          </a:p>
          <a:p>
            <a:pPr algn="l">
              <a:spcBef>
                <a:spcPct val="0"/>
              </a:spcBef>
              <a:buSzTx/>
              <a:buFontTx/>
              <a:buNone/>
            </a:pPr>
            <a:endParaRPr kumimoji="1" lang="zh-CN" altLang="en-US" sz="1600" b="0" i="0" dirty="0">
              <a:latin typeface="文鼎CS魏碑"/>
              <a:ea typeface="文鼎CS魏碑"/>
              <a:cs typeface="文鼎CS魏碑"/>
            </a:endParaRPr>
          </a:p>
          <a:p>
            <a:pPr algn="l">
              <a:spcBef>
                <a:spcPct val="0"/>
              </a:spcBef>
              <a:buSzTx/>
              <a:buFontTx/>
              <a:buNone/>
            </a:pPr>
            <a:endParaRPr kumimoji="1" lang="zh-CN" altLang="en-US" sz="1600" b="0" i="0" dirty="0">
              <a:latin typeface="文鼎CS魏碑"/>
              <a:ea typeface="文鼎CS魏碑"/>
              <a:cs typeface="文鼎CS魏碑"/>
            </a:endParaRPr>
          </a:p>
          <a:p>
            <a:pPr algn="l">
              <a:spcBef>
                <a:spcPct val="0"/>
              </a:spcBef>
              <a:buSzTx/>
              <a:buFontTx/>
              <a:buNone/>
            </a:pPr>
            <a:endParaRPr kumimoji="1" lang="zh-CN" altLang="en-US" sz="1600" b="0" i="0" dirty="0">
              <a:latin typeface="文鼎CS魏碑"/>
              <a:ea typeface="文鼎CS魏碑"/>
              <a:cs typeface="文鼎CS魏碑"/>
            </a:endParaRPr>
          </a:p>
          <a:p>
            <a:pPr algn="l">
              <a:spcBef>
                <a:spcPct val="0"/>
              </a:spcBef>
              <a:buSzTx/>
              <a:buFontTx/>
              <a:buNone/>
            </a:pPr>
            <a:endParaRPr kumimoji="1" lang="zh-CN" altLang="en-US" sz="1600" b="0" i="0" dirty="0">
              <a:latin typeface="文鼎CS魏碑"/>
              <a:ea typeface="文鼎CS魏碑"/>
              <a:cs typeface="文鼎CS魏碑"/>
            </a:endParaRPr>
          </a:p>
          <a:p>
            <a:pPr algn="l">
              <a:spcBef>
                <a:spcPct val="0"/>
              </a:spcBef>
              <a:buSzTx/>
              <a:buFontTx/>
              <a:buNone/>
            </a:pPr>
            <a:endParaRPr kumimoji="1" lang="zh-CN" altLang="en-US" sz="1600" b="0" i="0" dirty="0">
              <a:latin typeface="黑体" pitchFamily="49" charset="-122"/>
              <a:ea typeface="黑体" pitchFamily="49" charset="-122"/>
            </a:endParaRPr>
          </a:p>
          <a:p>
            <a:pPr algn="l">
              <a:spcBef>
                <a:spcPct val="0"/>
              </a:spcBef>
              <a:buSzTx/>
              <a:buFontTx/>
              <a:buNone/>
            </a:pPr>
            <a:endParaRPr kumimoji="1" lang="zh-CN" altLang="en-US" sz="1600" b="0" i="0" dirty="0">
              <a:latin typeface="黑体" pitchFamily="49" charset="-122"/>
              <a:ea typeface="黑体" pitchFamily="49" charset="-122"/>
            </a:endParaRPr>
          </a:p>
          <a:p>
            <a:pPr algn="l">
              <a:spcBef>
                <a:spcPct val="25000"/>
              </a:spcBef>
              <a:buSzTx/>
              <a:buFontTx/>
              <a:buNone/>
            </a:pPr>
            <a:r>
              <a:rPr kumimoji="1" lang="zh-CN" altLang="en-US" sz="1600" b="0" i="0" dirty="0">
                <a:latin typeface="黑体" pitchFamily="49" charset="-122"/>
                <a:ea typeface="黑体" pitchFamily="49" charset="-122"/>
              </a:rPr>
              <a:t> </a:t>
            </a:r>
            <a:r>
              <a:rPr kumimoji="1" lang="zh-CN" altLang="en-US" sz="1600" b="0" dirty="0">
                <a:solidFill>
                  <a:srgbClr val="CC0000"/>
                </a:solidFill>
                <a:latin typeface="黑体" pitchFamily="49" charset="-122"/>
                <a:ea typeface="黑体" pitchFamily="49" charset="-122"/>
              </a:rPr>
              <a:t>无管理状态      初级管理状态     中级管理状态          理想的管理状态</a:t>
            </a:r>
            <a:endParaRPr kumimoji="1" lang="zh-CN" altLang="en-US" sz="1600" b="0" i="0" dirty="0">
              <a:solidFill>
                <a:srgbClr val="CC0000"/>
              </a:solidFill>
              <a:latin typeface="黑体" pitchFamily="49" charset="-122"/>
              <a:ea typeface="黑体" pitchFamily="49" charset="-122"/>
            </a:endParaRPr>
          </a:p>
          <a:p>
            <a:pPr algn="l">
              <a:buSzTx/>
              <a:buFontTx/>
              <a:buNone/>
            </a:pPr>
            <a:r>
              <a:rPr kumimoji="1" lang="zh-CN" altLang="en-US" sz="1600" b="0" i="0" dirty="0">
                <a:latin typeface="黑体" pitchFamily="49" charset="-122"/>
                <a:ea typeface="黑体" pitchFamily="49" charset="-122"/>
              </a:rPr>
              <a:t> 有几个球不      整齐排列，便     通过简单标识          通过标识和提示，使数目和</a:t>
            </a:r>
          </a:p>
          <a:p>
            <a:pPr algn="l">
              <a:spcBef>
                <a:spcPct val="0"/>
              </a:spcBef>
              <a:buSzTx/>
              <a:buFontTx/>
              <a:buNone/>
            </a:pPr>
            <a:r>
              <a:rPr kumimoji="1" lang="zh-CN" altLang="en-US" sz="1600" b="0" i="0" dirty="0">
                <a:latin typeface="黑体" pitchFamily="49" charset="-122"/>
                <a:ea typeface="黑体" pitchFamily="49" charset="-122"/>
              </a:rPr>
              <a:t> 明确，要数！    于确认管理       使数目一目了然        数目不足时该怎么做一目了然</a:t>
            </a:r>
          </a:p>
        </p:txBody>
      </p:sp>
      <p:sp>
        <p:nvSpPr>
          <p:cNvPr id="1087492" name="Line 4"/>
          <p:cNvSpPr>
            <a:spLocks noChangeShapeType="1"/>
          </p:cNvSpPr>
          <p:nvPr/>
        </p:nvSpPr>
        <p:spPr bwMode="auto">
          <a:xfrm>
            <a:off x="361950" y="2214563"/>
            <a:ext cx="9245600" cy="0"/>
          </a:xfrm>
          <a:prstGeom prst="line">
            <a:avLst/>
          </a:prstGeom>
          <a:noFill/>
          <a:ln w="9525">
            <a:solidFill>
              <a:schemeClr val="tx1"/>
            </a:solidFill>
            <a:round/>
            <a:headEnd/>
            <a:tailEnd/>
          </a:ln>
        </p:spPr>
        <p:txBody>
          <a:bodyPr wrap="none" anchor="ctr"/>
          <a:lstStyle/>
          <a:p>
            <a:endParaRPr lang="zh-CN" altLang="en-US"/>
          </a:p>
        </p:txBody>
      </p:sp>
      <p:sp>
        <p:nvSpPr>
          <p:cNvPr id="1087493" name="Line 5"/>
          <p:cNvSpPr>
            <a:spLocks noChangeShapeType="1"/>
          </p:cNvSpPr>
          <p:nvPr/>
        </p:nvSpPr>
        <p:spPr bwMode="auto">
          <a:xfrm>
            <a:off x="361950" y="4419600"/>
            <a:ext cx="9245600" cy="0"/>
          </a:xfrm>
          <a:prstGeom prst="line">
            <a:avLst/>
          </a:prstGeom>
          <a:noFill/>
          <a:ln w="9525">
            <a:solidFill>
              <a:schemeClr val="tx1"/>
            </a:solidFill>
            <a:round/>
            <a:headEnd/>
            <a:tailEnd/>
          </a:ln>
        </p:spPr>
        <p:txBody>
          <a:bodyPr wrap="none" anchor="ctr"/>
          <a:lstStyle/>
          <a:p>
            <a:endParaRPr lang="zh-CN" altLang="en-US"/>
          </a:p>
        </p:txBody>
      </p:sp>
      <p:sp>
        <p:nvSpPr>
          <p:cNvPr id="1087494" name="Rectangle 6"/>
          <p:cNvSpPr>
            <a:spLocks noChangeArrowheads="1"/>
          </p:cNvSpPr>
          <p:nvPr/>
        </p:nvSpPr>
        <p:spPr bwMode="auto">
          <a:xfrm>
            <a:off x="6078538" y="2214563"/>
            <a:ext cx="3508375" cy="3257550"/>
          </a:xfrm>
          <a:prstGeom prst="rect">
            <a:avLst/>
          </a:prstGeom>
          <a:noFill/>
          <a:ln w="9525">
            <a:solidFill>
              <a:schemeClr val="tx1"/>
            </a:solidFill>
            <a:miter lim="800000"/>
            <a:headEnd/>
            <a:tailEnd/>
          </a:ln>
        </p:spPr>
        <p:txBody>
          <a:bodyPr wrap="none" anchor="ctr"/>
          <a:lstStyle/>
          <a:p>
            <a:pPr marL="455613" indent="-455613"/>
            <a:endParaRPr lang="zh-CN" altLang="en-US" sz="1800" i="0"/>
          </a:p>
        </p:txBody>
      </p:sp>
      <p:grpSp>
        <p:nvGrpSpPr>
          <p:cNvPr id="2" name="Group 7"/>
          <p:cNvGrpSpPr>
            <a:grpSpLocks/>
          </p:cNvGrpSpPr>
          <p:nvPr/>
        </p:nvGrpSpPr>
        <p:grpSpPr bwMode="auto">
          <a:xfrm>
            <a:off x="496888" y="2214563"/>
            <a:ext cx="8832850" cy="3257550"/>
            <a:chOff x="429" y="997"/>
            <a:chExt cx="5564" cy="2052"/>
          </a:xfrm>
        </p:grpSpPr>
        <p:sp>
          <p:nvSpPr>
            <p:cNvPr id="1087496" name="Rectangle 8"/>
            <p:cNvSpPr>
              <a:spLocks noChangeArrowheads="1"/>
            </p:cNvSpPr>
            <p:nvPr/>
          </p:nvSpPr>
          <p:spPr bwMode="auto">
            <a:xfrm>
              <a:off x="4225" y="1813"/>
              <a:ext cx="936" cy="528"/>
            </a:xfrm>
            <a:prstGeom prst="rect">
              <a:avLst/>
            </a:prstGeom>
            <a:solidFill>
              <a:srgbClr val="FF9900"/>
            </a:solidFill>
            <a:ln w="9525">
              <a:solidFill>
                <a:schemeClr val="tx1"/>
              </a:solidFill>
              <a:miter lim="800000"/>
              <a:headEnd/>
              <a:tailEnd/>
            </a:ln>
          </p:spPr>
          <p:txBody>
            <a:bodyPr wrap="none" anchor="ctr"/>
            <a:lstStyle/>
            <a:p>
              <a:pPr marL="455613" indent="-455613"/>
              <a:endParaRPr lang="zh-CN" altLang="en-US" sz="1800" i="0"/>
            </a:p>
          </p:txBody>
        </p:sp>
        <p:sp>
          <p:nvSpPr>
            <p:cNvPr id="1087497" name="Rectangle 9"/>
            <p:cNvSpPr>
              <a:spLocks noChangeArrowheads="1"/>
            </p:cNvSpPr>
            <p:nvPr/>
          </p:nvSpPr>
          <p:spPr bwMode="auto">
            <a:xfrm>
              <a:off x="2782" y="1813"/>
              <a:ext cx="936" cy="528"/>
            </a:xfrm>
            <a:prstGeom prst="rect">
              <a:avLst/>
            </a:prstGeom>
            <a:solidFill>
              <a:srgbClr val="FF9900"/>
            </a:solidFill>
            <a:ln w="9525">
              <a:solidFill>
                <a:schemeClr val="tx1"/>
              </a:solidFill>
              <a:miter lim="800000"/>
              <a:headEnd/>
              <a:tailEnd/>
            </a:ln>
          </p:spPr>
          <p:txBody>
            <a:bodyPr wrap="none" anchor="ctr"/>
            <a:lstStyle/>
            <a:p>
              <a:pPr marL="455613" indent="-455613"/>
              <a:endParaRPr lang="zh-CN" altLang="en-US" sz="1800" i="0"/>
            </a:p>
          </p:txBody>
        </p:sp>
        <p:sp>
          <p:nvSpPr>
            <p:cNvPr id="1087498" name="Rectangle 10"/>
            <p:cNvSpPr>
              <a:spLocks noChangeArrowheads="1"/>
            </p:cNvSpPr>
            <p:nvPr/>
          </p:nvSpPr>
          <p:spPr bwMode="auto">
            <a:xfrm>
              <a:off x="4225" y="1285"/>
              <a:ext cx="936" cy="528"/>
            </a:xfrm>
            <a:prstGeom prst="rect">
              <a:avLst/>
            </a:prstGeom>
            <a:solidFill>
              <a:schemeClr val="accent1"/>
            </a:solidFill>
            <a:ln w="9525">
              <a:solidFill>
                <a:schemeClr val="tx1"/>
              </a:solidFill>
              <a:miter lim="800000"/>
              <a:headEnd/>
              <a:tailEnd/>
            </a:ln>
          </p:spPr>
          <p:txBody>
            <a:bodyPr wrap="none" anchor="ctr"/>
            <a:lstStyle/>
            <a:p>
              <a:pPr marL="455613" indent="-455613"/>
              <a:endParaRPr lang="zh-CN" altLang="en-US" sz="1800" i="0"/>
            </a:p>
          </p:txBody>
        </p:sp>
        <p:sp>
          <p:nvSpPr>
            <p:cNvPr id="1087499" name="Rectangle 11"/>
            <p:cNvSpPr>
              <a:spLocks noChangeArrowheads="1"/>
            </p:cNvSpPr>
            <p:nvPr/>
          </p:nvSpPr>
          <p:spPr bwMode="auto">
            <a:xfrm>
              <a:off x="2782" y="1285"/>
              <a:ext cx="936" cy="528"/>
            </a:xfrm>
            <a:prstGeom prst="rect">
              <a:avLst/>
            </a:prstGeom>
            <a:solidFill>
              <a:srgbClr val="FF9933"/>
            </a:solidFill>
            <a:ln w="9525">
              <a:solidFill>
                <a:schemeClr val="tx1"/>
              </a:solidFill>
              <a:miter lim="800000"/>
              <a:headEnd/>
              <a:tailEnd/>
            </a:ln>
          </p:spPr>
          <p:txBody>
            <a:bodyPr wrap="none" anchor="ctr"/>
            <a:lstStyle/>
            <a:p>
              <a:pPr marL="455613" indent="-455613"/>
              <a:endParaRPr lang="zh-CN" altLang="en-US" sz="1800" i="0"/>
            </a:p>
          </p:txBody>
        </p:sp>
        <p:graphicFrame>
          <p:nvGraphicFramePr>
            <p:cNvPr id="1087500" name="Object 12"/>
            <p:cNvGraphicFramePr>
              <a:graphicFrameLocks noChangeAspect="1"/>
            </p:cNvGraphicFramePr>
            <p:nvPr/>
          </p:nvGraphicFramePr>
          <p:xfrm>
            <a:off x="533" y="1957"/>
            <a:ext cx="208" cy="192"/>
          </p:xfrm>
          <a:graphic>
            <a:graphicData uri="http://schemas.openxmlformats.org/presentationml/2006/ole">
              <p:oleObj spid="_x0000_s2135042" name="剪辑" r:id="rId3" imgW="4816080" imgH="4816440" progId="">
                <p:embed/>
              </p:oleObj>
            </a:graphicData>
          </a:graphic>
        </p:graphicFrame>
        <p:graphicFrame>
          <p:nvGraphicFramePr>
            <p:cNvPr id="1087501" name="Object 13"/>
            <p:cNvGraphicFramePr>
              <a:graphicFrameLocks noChangeAspect="1"/>
            </p:cNvGraphicFramePr>
            <p:nvPr/>
          </p:nvGraphicFramePr>
          <p:xfrm>
            <a:off x="689" y="1621"/>
            <a:ext cx="208" cy="192"/>
          </p:xfrm>
          <a:graphic>
            <a:graphicData uri="http://schemas.openxmlformats.org/presentationml/2006/ole">
              <p:oleObj spid="_x0000_s2135043" name="剪辑" r:id="rId4" imgW="4816080" imgH="4816440" progId="">
                <p:embed/>
              </p:oleObj>
            </a:graphicData>
          </a:graphic>
        </p:graphicFrame>
        <p:graphicFrame>
          <p:nvGraphicFramePr>
            <p:cNvPr id="1087502" name="Object 14"/>
            <p:cNvGraphicFramePr>
              <a:graphicFrameLocks noChangeAspect="1"/>
            </p:cNvGraphicFramePr>
            <p:nvPr/>
          </p:nvGraphicFramePr>
          <p:xfrm>
            <a:off x="637" y="1813"/>
            <a:ext cx="208" cy="192"/>
          </p:xfrm>
          <a:graphic>
            <a:graphicData uri="http://schemas.openxmlformats.org/presentationml/2006/ole">
              <p:oleObj spid="_x0000_s2135044" name="剪辑" r:id="rId5" imgW="4816080" imgH="4816440" progId="">
                <p:embed/>
              </p:oleObj>
            </a:graphicData>
          </a:graphic>
        </p:graphicFrame>
        <p:graphicFrame>
          <p:nvGraphicFramePr>
            <p:cNvPr id="1087503" name="Object 15"/>
            <p:cNvGraphicFramePr>
              <a:graphicFrameLocks noChangeAspect="1"/>
            </p:cNvGraphicFramePr>
            <p:nvPr/>
          </p:nvGraphicFramePr>
          <p:xfrm>
            <a:off x="949" y="1813"/>
            <a:ext cx="208" cy="192"/>
          </p:xfrm>
          <a:graphic>
            <a:graphicData uri="http://schemas.openxmlformats.org/presentationml/2006/ole">
              <p:oleObj spid="_x0000_s2135045" name="剪辑" r:id="rId6" imgW="4816080" imgH="4816440" progId="">
                <p:embed/>
              </p:oleObj>
            </a:graphicData>
          </a:graphic>
        </p:graphicFrame>
        <p:graphicFrame>
          <p:nvGraphicFramePr>
            <p:cNvPr id="1087504" name="Object 16"/>
            <p:cNvGraphicFramePr>
              <a:graphicFrameLocks noChangeAspect="1"/>
            </p:cNvGraphicFramePr>
            <p:nvPr/>
          </p:nvGraphicFramePr>
          <p:xfrm>
            <a:off x="793" y="1909"/>
            <a:ext cx="208" cy="192"/>
          </p:xfrm>
          <a:graphic>
            <a:graphicData uri="http://schemas.openxmlformats.org/presentationml/2006/ole">
              <p:oleObj spid="_x0000_s2135046" name="剪辑" r:id="rId7" imgW="4816080" imgH="4816440" progId="">
                <p:embed/>
              </p:oleObj>
            </a:graphicData>
          </a:graphic>
        </p:graphicFrame>
        <p:graphicFrame>
          <p:nvGraphicFramePr>
            <p:cNvPr id="1087505" name="Object 17"/>
            <p:cNvGraphicFramePr>
              <a:graphicFrameLocks noChangeAspect="1"/>
            </p:cNvGraphicFramePr>
            <p:nvPr/>
          </p:nvGraphicFramePr>
          <p:xfrm>
            <a:off x="429" y="1717"/>
            <a:ext cx="208" cy="192"/>
          </p:xfrm>
          <a:graphic>
            <a:graphicData uri="http://schemas.openxmlformats.org/presentationml/2006/ole">
              <p:oleObj spid="_x0000_s2135047" name="剪辑" r:id="rId8" imgW="4816080" imgH="4816440" progId="">
                <p:embed/>
              </p:oleObj>
            </a:graphicData>
          </a:graphic>
        </p:graphicFrame>
        <p:graphicFrame>
          <p:nvGraphicFramePr>
            <p:cNvPr id="1087506" name="Object 18"/>
            <p:cNvGraphicFramePr>
              <a:graphicFrameLocks noChangeAspect="1"/>
            </p:cNvGraphicFramePr>
            <p:nvPr/>
          </p:nvGraphicFramePr>
          <p:xfrm>
            <a:off x="481" y="1477"/>
            <a:ext cx="208" cy="192"/>
          </p:xfrm>
          <a:graphic>
            <a:graphicData uri="http://schemas.openxmlformats.org/presentationml/2006/ole">
              <p:oleObj spid="_x0000_s2135048" name="剪辑" r:id="rId9" imgW="4816080" imgH="4816440" progId="">
                <p:embed/>
              </p:oleObj>
            </a:graphicData>
          </a:graphic>
        </p:graphicFrame>
        <p:graphicFrame>
          <p:nvGraphicFramePr>
            <p:cNvPr id="1087507" name="Object 19"/>
            <p:cNvGraphicFramePr>
              <a:graphicFrameLocks noChangeAspect="1"/>
            </p:cNvGraphicFramePr>
            <p:nvPr/>
          </p:nvGraphicFramePr>
          <p:xfrm>
            <a:off x="741" y="1333"/>
            <a:ext cx="208" cy="192"/>
          </p:xfrm>
          <a:graphic>
            <a:graphicData uri="http://schemas.openxmlformats.org/presentationml/2006/ole">
              <p:oleObj spid="_x0000_s2135049" name="剪辑" r:id="rId10" imgW="4816080" imgH="4816440" progId="">
                <p:embed/>
              </p:oleObj>
            </a:graphicData>
          </a:graphic>
        </p:graphicFrame>
        <p:graphicFrame>
          <p:nvGraphicFramePr>
            <p:cNvPr id="1087508" name="Object 20"/>
            <p:cNvGraphicFramePr>
              <a:graphicFrameLocks noChangeAspect="1"/>
            </p:cNvGraphicFramePr>
            <p:nvPr/>
          </p:nvGraphicFramePr>
          <p:xfrm>
            <a:off x="845" y="1429"/>
            <a:ext cx="208" cy="192"/>
          </p:xfrm>
          <a:graphic>
            <a:graphicData uri="http://schemas.openxmlformats.org/presentationml/2006/ole">
              <p:oleObj spid="_x0000_s2135050" name="剪辑" r:id="rId11" imgW="4816080" imgH="4816440" progId="">
                <p:embed/>
              </p:oleObj>
            </a:graphicData>
          </a:graphic>
        </p:graphicFrame>
        <p:graphicFrame>
          <p:nvGraphicFramePr>
            <p:cNvPr id="1087509" name="Object 21"/>
            <p:cNvGraphicFramePr>
              <a:graphicFrameLocks noChangeAspect="1"/>
            </p:cNvGraphicFramePr>
            <p:nvPr/>
          </p:nvGraphicFramePr>
          <p:xfrm>
            <a:off x="949" y="1621"/>
            <a:ext cx="208" cy="192"/>
          </p:xfrm>
          <a:graphic>
            <a:graphicData uri="http://schemas.openxmlformats.org/presentationml/2006/ole">
              <p:oleObj spid="_x0000_s2135051" name="剪辑" r:id="rId12" imgW="4816080" imgH="4816440" progId="">
                <p:embed/>
              </p:oleObj>
            </a:graphicData>
          </a:graphic>
        </p:graphicFrame>
        <p:graphicFrame>
          <p:nvGraphicFramePr>
            <p:cNvPr id="1087510" name="Object 22"/>
            <p:cNvGraphicFramePr>
              <a:graphicFrameLocks noChangeAspect="1"/>
            </p:cNvGraphicFramePr>
            <p:nvPr/>
          </p:nvGraphicFramePr>
          <p:xfrm>
            <a:off x="1521" y="1381"/>
            <a:ext cx="208" cy="192"/>
          </p:xfrm>
          <a:graphic>
            <a:graphicData uri="http://schemas.openxmlformats.org/presentationml/2006/ole">
              <p:oleObj spid="_x0000_s2135052" name="剪辑" r:id="rId13" imgW="4816080" imgH="4816440" progId="">
                <p:embed/>
              </p:oleObj>
            </a:graphicData>
          </a:graphic>
        </p:graphicFrame>
        <p:graphicFrame>
          <p:nvGraphicFramePr>
            <p:cNvPr id="1087511" name="Object 23"/>
            <p:cNvGraphicFramePr>
              <a:graphicFrameLocks noChangeAspect="1"/>
            </p:cNvGraphicFramePr>
            <p:nvPr/>
          </p:nvGraphicFramePr>
          <p:xfrm>
            <a:off x="1781" y="1381"/>
            <a:ext cx="208" cy="192"/>
          </p:xfrm>
          <a:graphic>
            <a:graphicData uri="http://schemas.openxmlformats.org/presentationml/2006/ole">
              <p:oleObj spid="_x0000_s2135053" name="剪辑" r:id="rId14" imgW="4816080" imgH="4816440" progId="">
                <p:embed/>
              </p:oleObj>
            </a:graphicData>
          </a:graphic>
        </p:graphicFrame>
        <p:graphicFrame>
          <p:nvGraphicFramePr>
            <p:cNvPr id="1087512" name="Object 24"/>
            <p:cNvGraphicFramePr>
              <a:graphicFrameLocks noChangeAspect="1"/>
            </p:cNvGraphicFramePr>
            <p:nvPr/>
          </p:nvGraphicFramePr>
          <p:xfrm>
            <a:off x="2041" y="1381"/>
            <a:ext cx="208" cy="192"/>
          </p:xfrm>
          <a:graphic>
            <a:graphicData uri="http://schemas.openxmlformats.org/presentationml/2006/ole">
              <p:oleObj spid="_x0000_s2135054" name="剪辑" r:id="rId15" imgW="4816080" imgH="4816440" progId="">
                <p:embed/>
              </p:oleObj>
            </a:graphicData>
          </a:graphic>
        </p:graphicFrame>
        <p:graphicFrame>
          <p:nvGraphicFramePr>
            <p:cNvPr id="1087513" name="Object 25"/>
            <p:cNvGraphicFramePr>
              <a:graphicFrameLocks noChangeAspect="1"/>
            </p:cNvGraphicFramePr>
            <p:nvPr/>
          </p:nvGraphicFramePr>
          <p:xfrm>
            <a:off x="1781" y="1861"/>
            <a:ext cx="208" cy="192"/>
          </p:xfrm>
          <a:graphic>
            <a:graphicData uri="http://schemas.openxmlformats.org/presentationml/2006/ole">
              <p:oleObj spid="_x0000_s2135055" name="剪辑" r:id="rId16" imgW="4816080" imgH="4816440" progId="">
                <p:embed/>
              </p:oleObj>
            </a:graphicData>
          </a:graphic>
        </p:graphicFrame>
        <p:graphicFrame>
          <p:nvGraphicFramePr>
            <p:cNvPr id="1087514" name="Object 26"/>
            <p:cNvGraphicFramePr>
              <a:graphicFrameLocks noChangeAspect="1"/>
            </p:cNvGraphicFramePr>
            <p:nvPr/>
          </p:nvGraphicFramePr>
          <p:xfrm>
            <a:off x="1521" y="2101"/>
            <a:ext cx="208" cy="192"/>
          </p:xfrm>
          <a:graphic>
            <a:graphicData uri="http://schemas.openxmlformats.org/presentationml/2006/ole">
              <p:oleObj spid="_x0000_s2135056" name="剪辑" r:id="rId17" imgW="4816080" imgH="4816440" progId="">
                <p:embed/>
              </p:oleObj>
            </a:graphicData>
          </a:graphic>
        </p:graphicFrame>
        <p:graphicFrame>
          <p:nvGraphicFramePr>
            <p:cNvPr id="1087515" name="Object 27"/>
            <p:cNvGraphicFramePr>
              <a:graphicFrameLocks noChangeAspect="1"/>
            </p:cNvGraphicFramePr>
            <p:nvPr/>
          </p:nvGraphicFramePr>
          <p:xfrm>
            <a:off x="1521" y="1621"/>
            <a:ext cx="208" cy="192"/>
          </p:xfrm>
          <a:graphic>
            <a:graphicData uri="http://schemas.openxmlformats.org/presentationml/2006/ole">
              <p:oleObj spid="_x0000_s2135057" name="剪辑" r:id="rId18" imgW="4816080" imgH="4816440" progId="">
                <p:embed/>
              </p:oleObj>
            </a:graphicData>
          </a:graphic>
        </p:graphicFrame>
        <p:graphicFrame>
          <p:nvGraphicFramePr>
            <p:cNvPr id="1087516" name="Object 28"/>
            <p:cNvGraphicFramePr>
              <a:graphicFrameLocks noChangeAspect="1"/>
            </p:cNvGraphicFramePr>
            <p:nvPr/>
          </p:nvGraphicFramePr>
          <p:xfrm>
            <a:off x="2041" y="1621"/>
            <a:ext cx="208" cy="192"/>
          </p:xfrm>
          <a:graphic>
            <a:graphicData uri="http://schemas.openxmlformats.org/presentationml/2006/ole">
              <p:oleObj spid="_x0000_s2135058" name="剪辑" r:id="rId19" imgW="4816080" imgH="4816440" progId="">
                <p:embed/>
              </p:oleObj>
            </a:graphicData>
          </a:graphic>
        </p:graphicFrame>
        <p:graphicFrame>
          <p:nvGraphicFramePr>
            <p:cNvPr id="1087517" name="Object 29"/>
            <p:cNvGraphicFramePr>
              <a:graphicFrameLocks noChangeAspect="1"/>
            </p:cNvGraphicFramePr>
            <p:nvPr/>
          </p:nvGraphicFramePr>
          <p:xfrm>
            <a:off x="1781" y="1621"/>
            <a:ext cx="208" cy="192"/>
          </p:xfrm>
          <a:graphic>
            <a:graphicData uri="http://schemas.openxmlformats.org/presentationml/2006/ole">
              <p:oleObj spid="_x0000_s2135059" name="剪辑" r:id="rId20" imgW="4816080" imgH="4816440" progId="">
                <p:embed/>
              </p:oleObj>
            </a:graphicData>
          </a:graphic>
        </p:graphicFrame>
        <p:graphicFrame>
          <p:nvGraphicFramePr>
            <p:cNvPr id="1087518" name="Object 30"/>
            <p:cNvGraphicFramePr>
              <a:graphicFrameLocks noChangeAspect="1"/>
            </p:cNvGraphicFramePr>
            <p:nvPr/>
          </p:nvGraphicFramePr>
          <p:xfrm>
            <a:off x="1521" y="1861"/>
            <a:ext cx="208" cy="192"/>
          </p:xfrm>
          <a:graphic>
            <a:graphicData uri="http://schemas.openxmlformats.org/presentationml/2006/ole">
              <p:oleObj spid="_x0000_s2135060" name="剪辑" r:id="rId21" imgW="4816080" imgH="4816440" progId="">
                <p:embed/>
              </p:oleObj>
            </a:graphicData>
          </a:graphic>
        </p:graphicFrame>
        <p:graphicFrame>
          <p:nvGraphicFramePr>
            <p:cNvPr id="1087519" name="Object 31"/>
            <p:cNvGraphicFramePr>
              <a:graphicFrameLocks noChangeAspect="1"/>
            </p:cNvGraphicFramePr>
            <p:nvPr/>
          </p:nvGraphicFramePr>
          <p:xfrm>
            <a:off x="2041" y="1861"/>
            <a:ext cx="208" cy="192"/>
          </p:xfrm>
          <a:graphic>
            <a:graphicData uri="http://schemas.openxmlformats.org/presentationml/2006/ole">
              <p:oleObj spid="_x0000_s2135061" name="剪辑" r:id="rId22" imgW="4816080" imgH="4816440" progId="">
                <p:embed/>
              </p:oleObj>
            </a:graphicData>
          </a:graphic>
        </p:graphicFrame>
        <p:graphicFrame>
          <p:nvGraphicFramePr>
            <p:cNvPr id="1087520" name="Object 32"/>
            <p:cNvGraphicFramePr>
              <a:graphicFrameLocks noChangeAspect="1"/>
            </p:cNvGraphicFramePr>
            <p:nvPr/>
          </p:nvGraphicFramePr>
          <p:xfrm>
            <a:off x="2873" y="1357"/>
            <a:ext cx="208" cy="192"/>
          </p:xfrm>
          <a:graphic>
            <a:graphicData uri="http://schemas.openxmlformats.org/presentationml/2006/ole">
              <p:oleObj spid="_x0000_s2135062" name="剪辑" r:id="rId23" imgW="4816080" imgH="4816440" progId="">
                <p:embed/>
              </p:oleObj>
            </a:graphicData>
          </a:graphic>
        </p:graphicFrame>
        <p:graphicFrame>
          <p:nvGraphicFramePr>
            <p:cNvPr id="1087521" name="Object 33"/>
            <p:cNvGraphicFramePr>
              <a:graphicFrameLocks noChangeAspect="1"/>
            </p:cNvGraphicFramePr>
            <p:nvPr/>
          </p:nvGraphicFramePr>
          <p:xfrm>
            <a:off x="3133" y="1357"/>
            <a:ext cx="208" cy="192"/>
          </p:xfrm>
          <a:graphic>
            <a:graphicData uri="http://schemas.openxmlformats.org/presentationml/2006/ole">
              <p:oleObj spid="_x0000_s2135063" name="剪辑" r:id="rId24" imgW="4816080" imgH="4816440" progId="">
                <p:embed/>
              </p:oleObj>
            </a:graphicData>
          </a:graphic>
        </p:graphicFrame>
        <p:graphicFrame>
          <p:nvGraphicFramePr>
            <p:cNvPr id="1087522" name="Object 34"/>
            <p:cNvGraphicFramePr>
              <a:graphicFrameLocks noChangeAspect="1"/>
            </p:cNvGraphicFramePr>
            <p:nvPr/>
          </p:nvGraphicFramePr>
          <p:xfrm>
            <a:off x="3393" y="1357"/>
            <a:ext cx="208" cy="192"/>
          </p:xfrm>
          <a:graphic>
            <a:graphicData uri="http://schemas.openxmlformats.org/presentationml/2006/ole">
              <p:oleObj spid="_x0000_s2135064" name="剪辑" r:id="rId25" imgW="4816080" imgH="4816440" progId="">
                <p:embed/>
              </p:oleObj>
            </a:graphicData>
          </a:graphic>
        </p:graphicFrame>
        <p:graphicFrame>
          <p:nvGraphicFramePr>
            <p:cNvPr id="1087523" name="Object 35"/>
            <p:cNvGraphicFramePr>
              <a:graphicFrameLocks noChangeAspect="1"/>
            </p:cNvGraphicFramePr>
            <p:nvPr/>
          </p:nvGraphicFramePr>
          <p:xfrm>
            <a:off x="3133" y="1837"/>
            <a:ext cx="208" cy="192"/>
          </p:xfrm>
          <a:graphic>
            <a:graphicData uri="http://schemas.openxmlformats.org/presentationml/2006/ole">
              <p:oleObj spid="_x0000_s2135065" name="剪辑" r:id="rId26" imgW="4816080" imgH="4816440" progId="">
                <p:embed/>
              </p:oleObj>
            </a:graphicData>
          </a:graphic>
        </p:graphicFrame>
        <p:graphicFrame>
          <p:nvGraphicFramePr>
            <p:cNvPr id="1087524" name="Object 36"/>
            <p:cNvGraphicFramePr>
              <a:graphicFrameLocks noChangeAspect="1"/>
            </p:cNvGraphicFramePr>
            <p:nvPr/>
          </p:nvGraphicFramePr>
          <p:xfrm>
            <a:off x="2873" y="2077"/>
            <a:ext cx="208" cy="192"/>
          </p:xfrm>
          <a:graphic>
            <a:graphicData uri="http://schemas.openxmlformats.org/presentationml/2006/ole">
              <p:oleObj spid="_x0000_s2135066" name="剪辑" r:id="rId27" imgW="4816080" imgH="4816440" progId="">
                <p:embed/>
              </p:oleObj>
            </a:graphicData>
          </a:graphic>
        </p:graphicFrame>
        <p:graphicFrame>
          <p:nvGraphicFramePr>
            <p:cNvPr id="1087525" name="Object 37"/>
            <p:cNvGraphicFramePr>
              <a:graphicFrameLocks noChangeAspect="1"/>
            </p:cNvGraphicFramePr>
            <p:nvPr/>
          </p:nvGraphicFramePr>
          <p:xfrm>
            <a:off x="2873" y="1597"/>
            <a:ext cx="208" cy="192"/>
          </p:xfrm>
          <a:graphic>
            <a:graphicData uri="http://schemas.openxmlformats.org/presentationml/2006/ole">
              <p:oleObj spid="_x0000_s2135067" name="剪辑" r:id="rId28" imgW="4816080" imgH="4816440" progId="">
                <p:embed/>
              </p:oleObj>
            </a:graphicData>
          </a:graphic>
        </p:graphicFrame>
        <p:graphicFrame>
          <p:nvGraphicFramePr>
            <p:cNvPr id="1087526" name="Object 38"/>
            <p:cNvGraphicFramePr>
              <a:graphicFrameLocks noChangeAspect="1"/>
            </p:cNvGraphicFramePr>
            <p:nvPr/>
          </p:nvGraphicFramePr>
          <p:xfrm>
            <a:off x="3393" y="1597"/>
            <a:ext cx="208" cy="192"/>
          </p:xfrm>
          <a:graphic>
            <a:graphicData uri="http://schemas.openxmlformats.org/presentationml/2006/ole">
              <p:oleObj spid="_x0000_s2135068" name="剪辑" r:id="rId29" imgW="4816080" imgH="4816440" progId="">
                <p:embed/>
              </p:oleObj>
            </a:graphicData>
          </a:graphic>
        </p:graphicFrame>
        <p:graphicFrame>
          <p:nvGraphicFramePr>
            <p:cNvPr id="1087527" name="Object 39"/>
            <p:cNvGraphicFramePr>
              <a:graphicFrameLocks noChangeAspect="1"/>
            </p:cNvGraphicFramePr>
            <p:nvPr/>
          </p:nvGraphicFramePr>
          <p:xfrm>
            <a:off x="3133" y="1597"/>
            <a:ext cx="208" cy="192"/>
          </p:xfrm>
          <a:graphic>
            <a:graphicData uri="http://schemas.openxmlformats.org/presentationml/2006/ole">
              <p:oleObj spid="_x0000_s2135069" name="剪辑" r:id="rId30" imgW="4816080" imgH="4816440" progId="">
                <p:embed/>
              </p:oleObj>
            </a:graphicData>
          </a:graphic>
        </p:graphicFrame>
        <p:graphicFrame>
          <p:nvGraphicFramePr>
            <p:cNvPr id="1087528" name="Object 40"/>
            <p:cNvGraphicFramePr>
              <a:graphicFrameLocks noChangeAspect="1"/>
            </p:cNvGraphicFramePr>
            <p:nvPr/>
          </p:nvGraphicFramePr>
          <p:xfrm>
            <a:off x="2873" y="1837"/>
            <a:ext cx="208" cy="192"/>
          </p:xfrm>
          <a:graphic>
            <a:graphicData uri="http://schemas.openxmlformats.org/presentationml/2006/ole">
              <p:oleObj spid="_x0000_s2135070" name="剪辑" r:id="rId31" imgW="4816080" imgH="4816440" progId="">
                <p:embed/>
              </p:oleObj>
            </a:graphicData>
          </a:graphic>
        </p:graphicFrame>
        <p:graphicFrame>
          <p:nvGraphicFramePr>
            <p:cNvPr id="1087529" name="Object 41"/>
            <p:cNvGraphicFramePr>
              <a:graphicFrameLocks noChangeAspect="1"/>
            </p:cNvGraphicFramePr>
            <p:nvPr/>
          </p:nvGraphicFramePr>
          <p:xfrm>
            <a:off x="3393" y="1837"/>
            <a:ext cx="208" cy="192"/>
          </p:xfrm>
          <a:graphic>
            <a:graphicData uri="http://schemas.openxmlformats.org/presentationml/2006/ole">
              <p:oleObj spid="_x0000_s2135071" name="剪辑" r:id="rId32" imgW="4816080" imgH="4816440" progId="">
                <p:embed/>
              </p:oleObj>
            </a:graphicData>
          </a:graphic>
        </p:graphicFrame>
        <p:graphicFrame>
          <p:nvGraphicFramePr>
            <p:cNvPr id="1087530" name="Object 42"/>
            <p:cNvGraphicFramePr>
              <a:graphicFrameLocks noChangeAspect="1"/>
            </p:cNvGraphicFramePr>
            <p:nvPr/>
          </p:nvGraphicFramePr>
          <p:xfrm>
            <a:off x="4329" y="1357"/>
            <a:ext cx="208" cy="192"/>
          </p:xfrm>
          <a:graphic>
            <a:graphicData uri="http://schemas.openxmlformats.org/presentationml/2006/ole">
              <p:oleObj spid="_x0000_s2135072" name="剪辑" r:id="rId33" imgW="4816080" imgH="4816440" progId="">
                <p:embed/>
              </p:oleObj>
            </a:graphicData>
          </a:graphic>
        </p:graphicFrame>
        <p:graphicFrame>
          <p:nvGraphicFramePr>
            <p:cNvPr id="1087531" name="Object 43"/>
            <p:cNvGraphicFramePr>
              <a:graphicFrameLocks noChangeAspect="1"/>
            </p:cNvGraphicFramePr>
            <p:nvPr/>
          </p:nvGraphicFramePr>
          <p:xfrm>
            <a:off x="4589" y="1357"/>
            <a:ext cx="208" cy="192"/>
          </p:xfrm>
          <a:graphic>
            <a:graphicData uri="http://schemas.openxmlformats.org/presentationml/2006/ole">
              <p:oleObj spid="_x0000_s2135073" name="剪辑" r:id="rId34" imgW="4816080" imgH="4816440" progId="">
                <p:embed/>
              </p:oleObj>
            </a:graphicData>
          </a:graphic>
        </p:graphicFrame>
        <p:graphicFrame>
          <p:nvGraphicFramePr>
            <p:cNvPr id="1087532" name="Object 44"/>
            <p:cNvGraphicFramePr>
              <a:graphicFrameLocks noChangeAspect="1"/>
            </p:cNvGraphicFramePr>
            <p:nvPr/>
          </p:nvGraphicFramePr>
          <p:xfrm>
            <a:off x="4849" y="1357"/>
            <a:ext cx="208" cy="192"/>
          </p:xfrm>
          <a:graphic>
            <a:graphicData uri="http://schemas.openxmlformats.org/presentationml/2006/ole">
              <p:oleObj spid="_x0000_s2135074" name="剪辑" r:id="rId35" imgW="4816080" imgH="4816440" progId="">
                <p:embed/>
              </p:oleObj>
            </a:graphicData>
          </a:graphic>
        </p:graphicFrame>
        <p:graphicFrame>
          <p:nvGraphicFramePr>
            <p:cNvPr id="1087533" name="Object 45"/>
            <p:cNvGraphicFramePr>
              <a:graphicFrameLocks noChangeAspect="1"/>
            </p:cNvGraphicFramePr>
            <p:nvPr/>
          </p:nvGraphicFramePr>
          <p:xfrm>
            <a:off x="4589" y="1837"/>
            <a:ext cx="208" cy="192"/>
          </p:xfrm>
          <a:graphic>
            <a:graphicData uri="http://schemas.openxmlformats.org/presentationml/2006/ole">
              <p:oleObj spid="_x0000_s2135075" name="剪辑" r:id="rId36" imgW="4816080" imgH="4816440" progId="">
                <p:embed/>
              </p:oleObj>
            </a:graphicData>
          </a:graphic>
        </p:graphicFrame>
        <p:graphicFrame>
          <p:nvGraphicFramePr>
            <p:cNvPr id="1087534" name="Object 46"/>
            <p:cNvGraphicFramePr>
              <a:graphicFrameLocks noChangeAspect="1"/>
            </p:cNvGraphicFramePr>
            <p:nvPr/>
          </p:nvGraphicFramePr>
          <p:xfrm>
            <a:off x="4329" y="2077"/>
            <a:ext cx="208" cy="192"/>
          </p:xfrm>
          <a:graphic>
            <a:graphicData uri="http://schemas.openxmlformats.org/presentationml/2006/ole">
              <p:oleObj spid="_x0000_s2135076" name="剪辑" r:id="rId37" imgW="4816080" imgH="4816440" progId="">
                <p:embed/>
              </p:oleObj>
            </a:graphicData>
          </a:graphic>
        </p:graphicFrame>
        <p:graphicFrame>
          <p:nvGraphicFramePr>
            <p:cNvPr id="1087535" name="Object 47"/>
            <p:cNvGraphicFramePr>
              <a:graphicFrameLocks noChangeAspect="1"/>
            </p:cNvGraphicFramePr>
            <p:nvPr/>
          </p:nvGraphicFramePr>
          <p:xfrm>
            <a:off x="4329" y="1597"/>
            <a:ext cx="208" cy="192"/>
          </p:xfrm>
          <a:graphic>
            <a:graphicData uri="http://schemas.openxmlformats.org/presentationml/2006/ole">
              <p:oleObj spid="_x0000_s2135077" name="剪辑" r:id="rId38" imgW="4816080" imgH="4816440" progId="">
                <p:embed/>
              </p:oleObj>
            </a:graphicData>
          </a:graphic>
        </p:graphicFrame>
        <p:graphicFrame>
          <p:nvGraphicFramePr>
            <p:cNvPr id="1087536" name="Object 48"/>
            <p:cNvGraphicFramePr>
              <a:graphicFrameLocks noChangeAspect="1"/>
            </p:cNvGraphicFramePr>
            <p:nvPr/>
          </p:nvGraphicFramePr>
          <p:xfrm>
            <a:off x="4849" y="1597"/>
            <a:ext cx="208" cy="192"/>
          </p:xfrm>
          <a:graphic>
            <a:graphicData uri="http://schemas.openxmlformats.org/presentationml/2006/ole">
              <p:oleObj spid="_x0000_s2135078" name="剪辑" r:id="rId39" imgW="4816080" imgH="4816440" progId="">
                <p:embed/>
              </p:oleObj>
            </a:graphicData>
          </a:graphic>
        </p:graphicFrame>
        <p:graphicFrame>
          <p:nvGraphicFramePr>
            <p:cNvPr id="1087537" name="Object 49"/>
            <p:cNvGraphicFramePr>
              <a:graphicFrameLocks noChangeAspect="1"/>
            </p:cNvGraphicFramePr>
            <p:nvPr/>
          </p:nvGraphicFramePr>
          <p:xfrm>
            <a:off x="4589" y="1597"/>
            <a:ext cx="208" cy="192"/>
          </p:xfrm>
          <a:graphic>
            <a:graphicData uri="http://schemas.openxmlformats.org/presentationml/2006/ole">
              <p:oleObj spid="_x0000_s2135079" name="剪辑" r:id="rId40" imgW="4816080" imgH="4816440" progId="">
                <p:embed/>
              </p:oleObj>
            </a:graphicData>
          </a:graphic>
        </p:graphicFrame>
        <p:graphicFrame>
          <p:nvGraphicFramePr>
            <p:cNvPr id="1087538" name="Object 50"/>
            <p:cNvGraphicFramePr>
              <a:graphicFrameLocks noChangeAspect="1"/>
            </p:cNvGraphicFramePr>
            <p:nvPr/>
          </p:nvGraphicFramePr>
          <p:xfrm>
            <a:off x="4329" y="1837"/>
            <a:ext cx="208" cy="192"/>
          </p:xfrm>
          <a:graphic>
            <a:graphicData uri="http://schemas.openxmlformats.org/presentationml/2006/ole">
              <p:oleObj spid="_x0000_s2135080" name="剪辑" r:id="rId41" imgW="4816080" imgH="4816440" progId="">
                <p:embed/>
              </p:oleObj>
            </a:graphicData>
          </a:graphic>
        </p:graphicFrame>
        <p:graphicFrame>
          <p:nvGraphicFramePr>
            <p:cNvPr id="1087539" name="Object 51"/>
            <p:cNvGraphicFramePr>
              <a:graphicFrameLocks noChangeAspect="1"/>
            </p:cNvGraphicFramePr>
            <p:nvPr/>
          </p:nvGraphicFramePr>
          <p:xfrm>
            <a:off x="4849" y="1837"/>
            <a:ext cx="208" cy="192"/>
          </p:xfrm>
          <a:graphic>
            <a:graphicData uri="http://schemas.openxmlformats.org/presentationml/2006/ole">
              <p:oleObj spid="_x0000_s2135081" name="剪辑" r:id="rId42" imgW="4816080" imgH="4816440" progId="">
                <p:embed/>
              </p:oleObj>
            </a:graphicData>
          </a:graphic>
        </p:graphicFrame>
        <p:graphicFrame>
          <p:nvGraphicFramePr>
            <p:cNvPr id="1087540" name="Object 52"/>
            <p:cNvGraphicFramePr>
              <a:graphicFrameLocks noChangeAspect="1"/>
            </p:cNvGraphicFramePr>
            <p:nvPr/>
          </p:nvGraphicFramePr>
          <p:xfrm>
            <a:off x="1781" y="2101"/>
            <a:ext cx="208" cy="192"/>
          </p:xfrm>
          <a:graphic>
            <a:graphicData uri="http://schemas.openxmlformats.org/presentationml/2006/ole">
              <p:oleObj spid="_x0000_s2135082" name="剪辑" r:id="rId43" imgW="4816080" imgH="4816440" progId="">
                <p:embed/>
              </p:oleObj>
            </a:graphicData>
          </a:graphic>
        </p:graphicFrame>
        <p:graphicFrame>
          <p:nvGraphicFramePr>
            <p:cNvPr id="1087541" name="Object 53"/>
            <p:cNvGraphicFramePr>
              <a:graphicFrameLocks noChangeAspect="1"/>
            </p:cNvGraphicFramePr>
            <p:nvPr/>
          </p:nvGraphicFramePr>
          <p:xfrm>
            <a:off x="689" y="2101"/>
            <a:ext cx="208" cy="192"/>
          </p:xfrm>
          <a:graphic>
            <a:graphicData uri="http://schemas.openxmlformats.org/presentationml/2006/ole">
              <p:oleObj spid="_x0000_s2135083" name="剪辑" r:id="rId44" imgW="4816080" imgH="4816440" progId="">
                <p:embed/>
              </p:oleObj>
            </a:graphicData>
          </a:graphic>
        </p:graphicFrame>
        <p:sp>
          <p:nvSpPr>
            <p:cNvPr id="1087542" name="Text Box 54"/>
            <p:cNvSpPr txBox="1">
              <a:spLocks noChangeArrowheads="1"/>
            </p:cNvSpPr>
            <p:nvPr/>
          </p:nvSpPr>
          <p:spPr bwMode="auto">
            <a:xfrm>
              <a:off x="2522" y="1813"/>
              <a:ext cx="260" cy="526"/>
            </a:xfrm>
            <a:prstGeom prst="rect">
              <a:avLst/>
            </a:prstGeom>
            <a:noFill/>
            <a:ln w="9525">
              <a:solidFill>
                <a:schemeClr val="tx1"/>
              </a:solidFill>
              <a:miter lim="800000"/>
              <a:headEnd/>
              <a:tailEnd/>
            </a:ln>
          </p:spPr>
          <p:txBody>
            <a:bodyPr>
              <a:spAutoFit/>
            </a:bodyPr>
            <a:lstStyle/>
            <a:p>
              <a:pPr>
                <a:spcBef>
                  <a:spcPct val="0"/>
                </a:spcBef>
                <a:buSzTx/>
                <a:buFontTx/>
                <a:buNone/>
              </a:pPr>
              <a:endParaRPr kumimoji="1" lang="zh-CN" altLang="en-US" sz="1600" b="0" i="0">
                <a:latin typeface="Times New Roman" pitchFamily="18" charset="0"/>
                <a:ea typeface="MS PGothic" pitchFamily="34" charset="-128"/>
              </a:endParaRPr>
            </a:p>
            <a:p>
              <a:pPr>
                <a:spcBef>
                  <a:spcPct val="0"/>
                </a:spcBef>
                <a:buSzTx/>
                <a:buFontTx/>
                <a:buNone/>
              </a:pPr>
              <a:r>
                <a:rPr kumimoji="1" lang="en-US" altLang="zh-CN" sz="1600" b="0" i="0">
                  <a:latin typeface="Times New Roman" pitchFamily="18" charset="0"/>
                  <a:ea typeface="MS PGothic" pitchFamily="34" charset="-128"/>
                </a:rPr>
                <a:t>6</a:t>
              </a:r>
            </a:p>
            <a:p>
              <a:pPr>
                <a:spcBef>
                  <a:spcPct val="0"/>
                </a:spcBef>
                <a:buSzTx/>
                <a:buFontTx/>
                <a:buNone/>
              </a:pPr>
              <a:endParaRPr kumimoji="1" lang="zh-CN" altLang="en-US" sz="1600" b="0" i="0">
                <a:latin typeface="Times New Roman" pitchFamily="18" charset="0"/>
                <a:ea typeface="MS PGothic" pitchFamily="34" charset="-128"/>
              </a:endParaRPr>
            </a:p>
          </p:txBody>
        </p:sp>
        <p:sp>
          <p:nvSpPr>
            <p:cNvPr id="1087543" name="AutoShape 55"/>
            <p:cNvSpPr>
              <a:spLocks noChangeArrowheads="1"/>
            </p:cNvSpPr>
            <p:nvPr/>
          </p:nvSpPr>
          <p:spPr bwMode="auto">
            <a:xfrm>
              <a:off x="5213" y="1285"/>
              <a:ext cx="780" cy="480"/>
            </a:xfrm>
            <a:prstGeom prst="roundRect">
              <a:avLst>
                <a:gd name="adj" fmla="val 11667"/>
              </a:avLst>
            </a:prstGeom>
            <a:solidFill>
              <a:srgbClr val="66CCFF"/>
            </a:solidFill>
            <a:ln w="9525">
              <a:solidFill>
                <a:schemeClr val="tx1"/>
              </a:solidFill>
              <a:round/>
              <a:headEnd/>
              <a:tailEnd/>
            </a:ln>
          </p:spPr>
          <p:txBody>
            <a:bodyPr wrap="none" anchor="ctr"/>
            <a:lstStyle/>
            <a:p>
              <a:pPr>
                <a:spcBef>
                  <a:spcPct val="0"/>
                </a:spcBef>
                <a:buSzTx/>
                <a:buFontTx/>
                <a:buNone/>
              </a:pPr>
              <a:r>
                <a:rPr kumimoji="1" lang="zh-CN" altLang="en-US" sz="2000" b="0" i="0">
                  <a:latin typeface="文鼎CS魏碑"/>
                  <a:ea typeface="文鼎CS魏碑"/>
                  <a:cs typeface="文鼎CS魏碑"/>
                </a:rPr>
                <a:t>安 全</a:t>
              </a:r>
            </a:p>
            <a:p>
              <a:pPr>
                <a:spcBef>
                  <a:spcPct val="0"/>
                </a:spcBef>
                <a:buSzTx/>
                <a:buFontTx/>
                <a:buNone/>
              </a:pPr>
              <a:r>
                <a:rPr kumimoji="1" lang="zh-CN" altLang="en-US" sz="2000" b="0" i="0">
                  <a:latin typeface="文鼎CS魏碑"/>
                  <a:ea typeface="文鼎CS魏碑"/>
                  <a:cs typeface="文鼎CS魏碑"/>
                </a:rPr>
                <a:t>库 存</a:t>
              </a:r>
            </a:p>
          </p:txBody>
        </p:sp>
        <p:sp>
          <p:nvSpPr>
            <p:cNvPr id="1087544" name="AutoShape 56"/>
            <p:cNvSpPr>
              <a:spLocks noChangeArrowheads="1"/>
            </p:cNvSpPr>
            <p:nvPr/>
          </p:nvSpPr>
          <p:spPr bwMode="auto">
            <a:xfrm>
              <a:off x="5213" y="1861"/>
              <a:ext cx="780" cy="480"/>
            </a:xfrm>
            <a:prstGeom prst="roundRect">
              <a:avLst>
                <a:gd name="adj" fmla="val 11667"/>
              </a:avLst>
            </a:prstGeom>
            <a:solidFill>
              <a:srgbClr val="FF9900"/>
            </a:solidFill>
            <a:ln w="9525">
              <a:solidFill>
                <a:schemeClr val="tx1"/>
              </a:solidFill>
              <a:round/>
              <a:headEnd/>
              <a:tailEnd/>
            </a:ln>
          </p:spPr>
          <p:txBody>
            <a:bodyPr wrap="none" anchor="ctr"/>
            <a:lstStyle/>
            <a:p>
              <a:pPr>
                <a:spcBef>
                  <a:spcPct val="0"/>
                </a:spcBef>
                <a:buSzTx/>
                <a:buFontTx/>
                <a:buNone/>
              </a:pPr>
              <a:r>
                <a:rPr kumimoji="1" lang="zh-CN" altLang="en-US" sz="2000" b="0" i="0">
                  <a:latin typeface="文鼎CS魏碑"/>
                  <a:ea typeface="文鼎CS魏碑"/>
                  <a:cs typeface="文鼎CS魏碑"/>
                </a:rPr>
                <a:t>用完后</a:t>
              </a:r>
            </a:p>
            <a:p>
              <a:pPr>
                <a:spcBef>
                  <a:spcPct val="0"/>
                </a:spcBef>
                <a:buSzTx/>
                <a:buFontTx/>
                <a:buNone/>
              </a:pPr>
              <a:r>
                <a:rPr kumimoji="1" lang="zh-CN" altLang="en-US" sz="2000" b="0" i="0">
                  <a:latin typeface="文鼎CS魏碑"/>
                  <a:ea typeface="文鼎CS魏碑"/>
                  <a:cs typeface="文鼎CS魏碑"/>
                </a:rPr>
                <a:t>通知张三</a:t>
              </a:r>
            </a:p>
          </p:txBody>
        </p:sp>
        <p:sp>
          <p:nvSpPr>
            <p:cNvPr id="1087545" name="Rectangle 57"/>
            <p:cNvSpPr>
              <a:spLocks noChangeArrowheads="1"/>
            </p:cNvSpPr>
            <p:nvPr/>
          </p:nvSpPr>
          <p:spPr bwMode="auto">
            <a:xfrm>
              <a:off x="1313" y="997"/>
              <a:ext cx="1092" cy="2052"/>
            </a:xfrm>
            <a:prstGeom prst="rect">
              <a:avLst/>
            </a:prstGeom>
            <a:noFill/>
            <a:ln w="9525">
              <a:solidFill>
                <a:schemeClr val="tx1"/>
              </a:solidFill>
              <a:miter lim="800000"/>
              <a:headEnd/>
              <a:tailEnd/>
            </a:ln>
          </p:spPr>
          <p:txBody>
            <a:bodyPr wrap="none" anchor="ctr"/>
            <a:lstStyle/>
            <a:p>
              <a:pPr>
                <a:spcBef>
                  <a:spcPct val="0"/>
                </a:spcBef>
                <a:buSzTx/>
                <a:buFontTx/>
                <a:buNone/>
              </a:pPr>
              <a:endParaRPr lang="zh-CN" altLang="en-US" sz="1800" b="0" i="0"/>
            </a:p>
          </p:txBody>
        </p:sp>
        <p:sp>
          <p:nvSpPr>
            <p:cNvPr id="1087546" name="Text Box 58"/>
            <p:cNvSpPr txBox="1">
              <a:spLocks noChangeArrowheads="1"/>
            </p:cNvSpPr>
            <p:nvPr/>
          </p:nvSpPr>
          <p:spPr bwMode="auto">
            <a:xfrm>
              <a:off x="2522" y="1285"/>
              <a:ext cx="260" cy="526"/>
            </a:xfrm>
            <a:prstGeom prst="rect">
              <a:avLst/>
            </a:prstGeom>
            <a:noFill/>
            <a:ln w="9525">
              <a:solidFill>
                <a:schemeClr val="tx1"/>
              </a:solidFill>
              <a:miter lim="800000"/>
              <a:headEnd/>
              <a:tailEnd/>
            </a:ln>
          </p:spPr>
          <p:txBody>
            <a:bodyPr>
              <a:spAutoFit/>
            </a:bodyPr>
            <a:lstStyle/>
            <a:p>
              <a:pPr>
                <a:spcBef>
                  <a:spcPct val="0"/>
                </a:spcBef>
                <a:buSzTx/>
                <a:buFontTx/>
                <a:buNone/>
              </a:pPr>
              <a:endParaRPr kumimoji="1" lang="zh-CN" altLang="en-US" sz="1600" b="0" i="0">
                <a:latin typeface="Times New Roman" pitchFamily="18" charset="0"/>
                <a:ea typeface="MS PGothic" pitchFamily="34" charset="-128"/>
              </a:endParaRPr>
            </a:p>
            <a:p>
              <a:pPr>
                <a:spcBef>
                  <a:spcPct val="0"/>
                </a:spcBef>
                <a:buSzTx/>
                <a:buFontTx/>
                <a:buNone/>
              </a:pPr>
              <a:r>
                <a:rPr kumimoji="1" lang="en-US" altLang="zh-CN" sz="1600" b="0" i="0">
                  <a:latin typeface="Times New Roman" pitchFamily="18" charset="0"/>
                  <a:ea typeface="MS PGothic" pitchFamily="34" charset="-128"/>
                </a:rPr>
                <a:t>6</a:t>
              </a:r>
            </a:p>
            <a:p>
              <a:pPr>
                <a:spcBef>
                  <a:spcPct val="0"/>
                </a:spcBef>
                <a:buSzTx/>
                <a:buFontTx/>
                <a:buNone/>
              </a:pPr>
              <a:endParaRPr kumimoji="1" lang="zh-CN" altLang="en-US" sz="1600" b="0" i="0">
                <a:latin typeface="Times New Roman" pitchFamily="18" charset="0"/>
                <a:ea typeface="MS PGothic" pitchFamily="34" charset="-128"/>
              </a:endParaRPr>
            </a:p>
          </p:txBody>
        </p:sp>
        <p:sp>
          <p:nvSpPr>
            <p:cNvPr id="1087547" name="Text Box 59"/>
            <p:cNvSpPr txBox="1">
              <a:spLocks noChangeArrowheads="1"/>
            </p:cNvSpPr>
            <p:nvPr/>
          </p:nvSpPr>
          <p:spPr bwMode="auto">
            <a:xfrm>
              <a:off x="3965" y="1813"/>
              <a:ext cx="260" cy="526"/>
            </a:xfrm>
            <a:prstGeom prst="rect">
              <a:avLst/>
            </a:prstGeom>
            <a:noFill/>
            <a:ln w="9525">
              <a:solidFill>
                <a:schemeClr val="tx1"/>
              </a:solidFill>
              <a:miter lim="800000"/>
              <a:headEnd/>
              <a:tailEnd/>
            </a:ln>
          </p:spPr>
          <p:txBody>
            <a:bodyPr>
              <a:spAutoFit/>
            </a:bodyPr>
            <a:lstStyle/>
            <a:p>
              <a:pPr>
                <a:spcBef>
                  <a:spcPct val="0"/>
                </a:spcBef>
                <a:buSzTx/>
                <a:buFontTx/>
                <a:buNone/>
              </a:pPr>
              <a:endParaRPr kumimoji="1" lang="zh-CN" altLang="en-US" sz="1600" b="0" i="0">
                <a:latin typeface="Times New Roman" pitchFamily="18" charset="0"/>
                <a:ea typeface="MS PGothic" pitchFamily="34" charset="-128"/>
              </a:endParaRPr>
            </a:p>
            <a:p>
              <a:pPr>
                <a:spcBef>
                  <a:spcPct val="0"/>
                </a:spcBef>
                <a:buSzTx/>
                <a:buFontTx/>
                <a:buNone/>
              </a:pPr>
              <a:r>
                <a:rPr kumimoji="1" lang="en-US" altLang="zh-CN" sz="1600" b="0" i="0">
                  <a:latin typeface="Times New Roman" pitchFamily="18" charset="0"/>
                  <a:ea typeface="MS PGothic" pitchFamily="34" charset="-128"/>
                </a:rPr>
                <a:t>6</a:t>
              </a:r>
            </a:p>
            <a:p>
              <a:pPr>
                <a:spcBef>
                  <a:spcPct val="0"/>
                </a:spcBef>
                <a:buSzTx/>
                <a:buFontTx/>
                <a:buNone/>
              </a:pPr>
              <a:endParaRPr kumimoji="1" lang="zh-CN" altLang="en-US" sz="1600" b="0" i="0">
                <a:latin typeface="Times New Roman" pitchFamily="18" charset="0"/>
                <a:ea typeface="MS PGothic" pitchFamily="34" charset="-128"/>
              </a:endParaRPr>
            </a:p>
          </p:txBody>
        </p:sp>
        <p:sp>
          <p:nvSpPr>
            <p:cNvPr id="1087548" name="Text Box 60"/>
            <p:cNvSpPr txBox="1">
              <a:spLocks noChangeArrowheads="1"/>
            </p:cNvSpPr>
            <p:nvPr/>
          </p:nvSpPr>
          <p:spPr bwMode="auto">
            <a:xfrm>
              <a:off x="3965" y="1285"/>
              <a:ext cx="260" cy="526"/>
            </a:xfrm>
            <a:prstGeom prst="rect">
              <a:avLst/>
            </a:prstGeom>
            <a:noFill/>
            <a:ln w="9525">
              <a:solidFill>
                <a:schemeClr val="tx1"/>
              </a:solidFill>
              <a:miter lim="800000"/>
              <a:headEnd/>
              <a:tailEnd/>
            </a:ln>
          </p:spPr>
          <p:txBody>
            <a:bodyPr>
              <a:spAutoFit/>
            </a:bodyPr>
            <a:lstStyle/>
            <a:p>
              <a:pPr>
                <a:spcBef>
                  <a:spcPct val="0"/>
                </a:spcBef>
                <a:buSzTx/>
                <a:buFontTx/>
                <a:buNone/>
              </a:pPr>
              <a:endParaRPr kumimoji="1" lang="zh-CN" altLang="en-US" sz="1600" b="0" i="0">
                <a:latin typeface="Times New Roman" pitchFamily="18" charset="0"/>
                <a:ea typeface="MS PGothic" pitchFamily="34" charset="-128"/>
              </a:endParaRPr>
            </a:p>
            <a:p>
              <a:pPr>
                <a:spcBef>
                  <a:spcPct val="0"/>
                </a:spcBef>
                <a:buSzTx/>
                <a:buFontTx/>
                <a:buNone/>
              </a:pPr>
              <a:r>
                <a:rPr kumimoji="1" lang="en-US" altLang="zh-CN" sz="1600" b="0" i="0">
                  <a:latin typeface="Times New Roman" pitchFamily="18" charset="0"/>
                  <a:ea typeface="MS PGothic" pitchFamily="34" charset="-128"/>
                </a:rPr>
                <a:t>6</a:t>
              </a:r>
            </a:p>
            <a:p>
              <a:pPr>
                <a:spcBef>
                  <a:spcPct val="0"/>
                </a:spcBef>
                <a:buSzTx/>
                <a:buFontTx/>
                <a:buNone/>
              </a:pPr>
              <a:endParaRPr kumimoji="1" lang="zh-CN" altLang="en-US" sz="1600" b="0" i="0">
                <a:latin typeface="Times New Roman" pitchFamily="18" charset="0"/>
                <a:ea typeface="MS PGothic" pitchFamily="34" charset="-128"/>
              </a:endParaRPr>
            </a:p>
          </p:txBody>
        </p:sp>
        <p:graphicFrame>
          <p:nvGraphicFramePr>
            <p:cNvPr id="1087549" name="Object 61"/>
            <p:cNvGraphicFramePr>
              <a:graphicFrameLocks noChangeAspect="1"/>
            </p:cNvGraphicFramePr>
            <p:nvPr/>
          </p:nvGraphicFramePr>
          <p:xfrm>
            <a:off x="3133" y="2077"/>
            <a:ext cx="208" cy="192"/>
          </p:xfrm>
          <a:graphic>
            <a:graphicData uri="http://schemas.openxmlformats.org/presentationml/2006/ole">
              <p:oleObj spid="_x0000_s2135084" name="剪辑" r:id="rId45" imgW="4816080" imgH="4816440" progId="">
                <p:embed/>
              </p:oleObj>
            </a:graphicData>
          </a:graphic>
        </p:graphicFrame>
        <p:graphicFrame>
          <p:nvGraphicFramePr>
            <p:cNvPr id="1087550" name="Object 62"/>
            <p:cNvGraphicFramePr>
              <a:graphicFrameLocks noChangeAspect="1"/>
            </p:cNvGraphicFramePr>
            <p:nvPr/>
          </p:nvGraphicFramePr>
          <p:xfrm>
            <a:off x="4602" y="2077"/>
            <a:ext cx="208" cy="192"/>
          </p:xfrm>
          <a:graphic>
            <a:graphicData uri="http://schemas.openxmlformats.org/presentationml/2006/ole">
              <p:oleObj spid="_x0000_s2135085" name="剪辑" r:id="rId46" imgW="4816080" imgH="4816440" progId="">
                <p:embed/>
              </p:oleObj>
            </a:graphicData>
          </a:graphic>
        </p:graphicFrame>
        <p:sp>
          <p:nvSpPr>
            <p:cNvPr id="1087551" name="Oval 63"/>
            <p:cNvSpPr>
              <a:spLocks noChangeArrowheads="1"/>
            </p:cNvSpPr>
            <p:nvPr/>
          </p:nvSpPr>
          <p:spPr bwMode="auto">
            <a:xfrm>
              <a:off x="547" y="1550"/>
              <a:ext cx="207" cy="311"/>
            </a:xfrm>
            <a:prstGeom prst="ellipse">
              <a:avLst/>
            </a:prstGeom>
            <a:solidFill>
              <a:srgbClr val="FF99FF"/>
            </a:solidFill>
            <a:ln w="12700">
              <a:solidFill>
                <a:srgbClr val="800000"/>
              </a:solidFill>
              <a:round/>
              <a:headEnd/>
              <a:tailEnd/>
            </a:ln>
            <a:effectLst/>
          </p:spPr>
          <p:txBody>
            <a:bodyPr anchor="ctr">
              <a:spAutoFit/>
            </a:bodyPr>
            <a:lstStyle/>
            <a:p>
              <a:pPr marL="455613" indent="-455613"/>
              <a:endParaRPr lang="zh-CN" altLang="en-US" sz="1800" i="0"/>
            </a:p>
          </p:txBody>
        </p:sp>
        <p:sp>
          <p:nvSpPr>
            <p:cNvPr id="1087552" name="Oval 64"/>
            <p:cNvSpPr>
              <a:spLocks noChangeArrowheads="1"/>
            </p:cNvSpPr>
            <p:nvPr/>
          </p:nvSpPr>
          <p:spPr bwMode="auto">
            <a:xfrm>
              <a:off x="910" y="2006"/>
              <a:ext cx="312" cy="311"/>
            </a:xfrm>
            <a:prstGeom prst="ellipse">
              <a:avLst/>
            </a:prstGeom>
            <a:solidFill>
              <a:schemeClr val="tx1"/>
            </a:solidFill>
            <a:ln w="12700">
              <a:solidFill>
                <a:srgbClr val="800000"/>
              </a:solidFill>
              <a:round/>
              <a:headEnd/>
              <a:tailEnd/>
            </a:ln>
            <a:effectLst/>
          </p:spPr>
          <p:txBody>
            <a:bodyPr anchor="ctr">
              <a:spAutoFit/>
            </a:bodyPr>
            <a:lstStyle/>
            <a:p>
              <a:pPr marL="455613" indent="-455613"/>
              <a:endParaRPr lang="zh-CN" altLang="en-US" sz="1800" i="0"/>
            </a:p>
          </p:txBody>
        </p:sp>
      </p:gr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9554" name="Rectangle 2"/>
          <p:cNvSpPr>
            <a:spLocks noGrp="1" noChangeArrowheads="1"/>
          </p:cNvSpPr>
          <p:nvPr>
            <p:ph type="body" idx="1"/>
          </p:nvPr>
        </p:nvSpPr>
        <p:spPr>
          <a:xfrm>
            <a:off x="5245100" y="1771650"/>
            <a:ext cx="4310063" cy="3170238"/>
          </a:xfrm>
          <a:solidFill>
            <a:srgbClr val="CC3300"/>
          </a:solidFill>
          <a:ln w="19050" cap="flat">
            <a:solidFill>
              <a:schemeClr val="tx1"/>
            </a:solidFill>
          </a:ln>
        </p:spPr>
        <p:txBody>
          <a:bodyPr/>
          <a:lstStyle/>
          <a:p>
            <a:pPr>
              <a:lnSpc>
                <a:spcPct val="80000"/>
              </a:lnSpc>
              <a:buClr>
                <a:srgbClr val="FF0000"/>
              </a:buClr>
              <a:buFontTx/>
              <a:buNone/>
            </a:pPr>
            <a:endParaRPr lang="zh-CN" altLang="en-US" sz="1800" b="1">
              <a:solidFill>
                <a:schemeClr val="bg1"/>
              </a:solidFill>
              <a:latin typeface="楷体_GB2312" pitchFamily="49" charset="-122"/>
              <a:ea typeface="楷体_GB2312" pitchFamily="49" charset="-122"/>
            </a:endParaRPr>
          </a:p>
          <a:p>
            <a:pPr>
              <a:lnSpc>
                <a:spcPct val="90000"/>
              </a:lnSpc>
              <a:spcBef>
                <a:spcPct val="0"/>
              </a:spcBef>
              <a:buClr>
                <a:srgbClr val="FF0000"/>
              </a:buClr>
              <a:buFontTx/>
              <a:buNone/>
            </a:pPr>
            <a:r>
              <a:rPr lang="zh-CN" altLang="en-US" sz="1800">
                <a:solidFill>
                  <a:schemeClr val="bg1"/>
                </a:solidFill>
                <a:latin typeface="楷体_GB2312" pitchFamily="49" charset="-122"/>
                <a:ea typeface="楷体_GB2312" pitchFamily="49" charset="-122"/>
              </a:rPr>
              <a:t>■ 是企业最基层的管理者</a:t>
            </a:r>
            <a:r>
              <a:rPr lang="en-US" altLang="zh-CN" sz="1800">
                <a:solidFill>
                  <a:schemeClr val="bg1"/>
                </a:solidFill>
                <a:latin typeface="楷体_GB2312" pitchFamily="49" charset="-122"/>
                <a:ea typeface="楷体_GB2312" pitchFamily="49" charset="-122"/>
              </a:rPr>
              <a:t>,</a:t>
            </a:r>
            <a:r>
              <a:rPr lang="zh-CN" altLang="en-US" sz="1800">
                <a:solidFill>
                  <a:schemeClr val="bg1"/>
                </a:solidFill>
                <a:latin typeface="楷体_GB2312" pitchFamily="49" charset="-122"/>
                <a:ea typeface="楷体_GB2312" pitchFamily="49" charset="-122"/>
              </a:rPr>
              <a:t>班组长的水平决定企业的执行力；</a:t>
            </a:r>
          </a:p>
          <a:p>
            <a:pPr>
              <a:lnSpc>
                <a:spcPct val="90000"/>
              </a:lnSpc>
              <a:spcBef>
                <a:spcPct val="0"/>
              </a:spcBef>
              <a:buClr>
                <a:srgbClr val="FF0000"/>
              </a:buClr>
              <a:buFontTx/>
              <a:buNone/>
            </a:pPr>
            <a:endParaRPr lang="zh-CN" altLang="en-US" sz="1800">
              <a:solidFill>
                <a:schemeClr val="bg1"/>
              </a:solidFill>
              <a:latin typeface="楷体_GB2312" pitchFamily="49" charset="-122"/>
              <a:ea typeface="楷体_GB2312" pitchFamily="49" charset="-122"/>
            </a:endParaRPr>
          </a:p>
          <a:p>
            <a:pPr>
              <a:lnSpc>
                <a:spcPct val="90000"/>
              </a:lnSpc>
              <a:spcBef>
                <a:spcPct val="0"/>
              </a:spcBef>
              <a:buClr>
                <a:srgbClr val="FF0000"/>
              </a:buClr>
              <a:buFontTx/>
              <a:buNone/>
            </a:pPr>
            <a:endParaRPr lang="zh-CN" altLang="en-US" sz="1800">
              <a:solidFill>
                <a:schemeClr val="bg1"/>
              </a:solidFill>
              <a:latin typeface="楷体_GB2312" pitchFamily="49" charset="-122"/>
              <a:ea typeface="楷体_GB2312" pitchFamily="49" charset="-122"/>
            </a:endParaRPr>
          </a:p>
          <a:p>
            <a:pPr>
              <a:lnSpc>
                <a:spcPct val="90000"/>
              </a:lnSpc>
              <a:spcBef>
                <a:spcPct val="0"/>
              </a:spcBef>
              <a:buClr>
                <a:srgbClr val="FF0000"/>
              </a:buClr>
              <a:buFontTx/>
              <a:buNone/>
            </a:pPr>
            <a:r>
              <a:rPr lang="zh-CN" altLang="en-US" sz="1800">
                <a:solidFill>
                  <a:schemeClr val="bg1"/>
                </a:solidFill>
                <a:latin typeface="楷体_GB2312" pitchFamily="49" charset="-122"/>
                <a:ea typeface="楷体_GB2312" pitchFamily="49" charset="-122"/>
              </a:rPr>
              <a:t>■ 是品质</a:t>
            </a:r>
            <a:r>
              <a:rPr lang="en-US" altLang="zh-CN" sz="1800">
                <a:solidFill>
                  <a:schemeClr val="bg1"/>
                </a:solidFill>
                <a:latin typeface="楷体_GB2312" pitchFamily="49" charset="-122"/>
                <a:ea typeface="楷体_GB2312" pitchFamily="49" charset="-122"/>
              </a:rPr>
              <a:t>Q</a:t>
            </a:r>
            <a:r>
              <a:rPr lang="zh-CN" altLang="en-US" sz="1800">
                <a:solidFill>
                  <a:schemeClr val="bg1"/>
                </a:solidFill>
                <a:latin typeface="楷体_GB2312" pitchFamily="49" charset="-122"/>
                <a:ea typeface="楷体_GB2312" pitchFamily="49" charset="-122"/>
              </a:rPr>
              <a:t>、成本</a:t>
            </a:r>
            <a:r>
              <a:rPr lang="en-US" altLang="zh-CN" sz="1800">
                <a:solidFill>
                  <a:schemeClr val="bg1"/>
                </a:solidFill>
                <a:latin typeface="楷体_GB2312" pitchFamily="49" charset="-122"/>
                <a:ea typeface="楷体_GB2312" pitchFamily="49" charset="-122"/>
              </a:rPr>
              <a:t>C</a:t>
            </a:r>
            <a:r>
              <a:rPr lang="zh-CN" altLang="en-US" sz="1800">
                <a:solidFill>
                  <a:schemeClr val="bg1"/>
                </a:solidFill>
                <a:latin typeface="楷体_GB2312" pitchFamily="49" charset="-122"/>
                <a:ea typeface="楷体_GB2312" pitchFamily="49" charset="-122"/>
              </a:rPr>
              <a:t>、交货期</a:t>
            </a:r>
            <a:r>
              <a:rPr lang="en-US" altLang="zh-CN" sz="1800">
                <a:solidFill>
                  <a:schemeClr val="bg1"/>
                </a:solidFill>
                <a:latin typeface="楷体_GB2312" pitchFamily="49" charset="-122"/>
                <a:ea typeface="楷体_GB2312" pitchFamily="49" charset="-122"/>
              </a:rPr>
              <a:t>D</a:t>
            </a:r>
            <a:r>
              <a:rPr lang="zh-CN" altLang="en-US" sz="1800">
                <a:solidFill>
                  <a:schemeClr val="bg1"/>
                </a:solidFill>
                <a:latin typeface="楷体_GB2312" pitchFamily="49" charset="-122"/>
                <a:ea typeface="楷体_GB2312" pitchFamily="49" charset="-122"/>
              </a:rPr>
              <a:t>、士气</a:t>
            </a:r>
            <a:r>
              <a:rPr lang="en-US" altLang="zh-CN" sz="1800">
                <a:solidFill>
                  <a:schemeClr val="bg1"/>
                </a:solidFill>
                <a:latin typeface="楷体_GB2312" pitchFamily="49" charset="-122"/>
                <a:ea typeface="楷体_GB2312" pitchFamily="49" charset="-122"/>
              </a:rPr>
              <a:t>M </a:t>
            </a:r>
            <a:r>
              <a:rPr lang="zh-CN" altLang="en-US" sz="1800">
                <a:solidFill>
                  <a:schemeClr val="bg1"/>
                </a:solidFill>
                <a:latin typeface="楷体_GB2312" pitchFamily="49" charset="-122"/>
                <a:ea typeface="楷体_GB2312" pitchFamily="49" charset="-122"/>
              </a:rPr>
              <a:t>、安全</a:t>
            </a:r>
            <a:r>
              <a:rPr lang="en-US" altLang="zh-CN" sz="1800">
                <a:solidFill>
                  <a:schemeClr val="bg1"/>
                </a:solidFill>
                <a:latin typeface="楷体_GB2312" pitchFamily="49" charset="-122"/>
                <a:ea typeface="楷体_GB2312" pitchFamily="49" charset="-122"/>
              </a:rPr>
              <a:t>S</a:t>
            </a:r>
            <a:r>
              <a:rPr lang="zh-CN" altLang="en-US" sz="1800">
                <a:solidFill>
                  <a:schemeClr val="bg1"/>
                </a:solidFill>
                <a:latin typeface="楷体_GB2312" pitchFamily="49" charset="-122"/>
                <a:ea typeface="楷体_GB2312" pitchFamily="49" charset="-122"/>
              </a:rPr>
              <a:t>指标达成最直接的责任人；</a:t>
            </a:r>
          </a:p>
          <a:p>
            <a:pPr>
              <a:lnSpc>
                <a:spcPct val="90000"/>
              </a:lnSpc>
              <a:buClr>
                <a:srgbClr val="FF0000"/>
              </a:buClr>
              <a:buFontTx/>
              <a:buNone/>
            </a:pPr>
            <a:endParaRPr lang="zh-CN" altLang="en-US" sz="1800">
              <a:solidFill>
                <a:schemeClr val="bg1"/>
              </a:solidFill>
              <a:latin typeface="楷体_GB2312" pitchFamily="49" charset="-122"/>
              <a:ea typeface="楷体_GB2312" pitchFamily="49" charset="-122"/>
            </a:endParaRPr>
          </a:p>
          <a:p>
            <a:pPr>
              <a:lnSpc>
                <a:spcPct val="90000"/>
              </a:lnSpc>
              <a:buClr>
                <a:srgbClr val="FF0000"/>
              </a:buClr>
              <a:buFontTx/>
              <a:buNone/>
            </a:pPr>
            <a:endParaRPr lang="zh-CN" altLang="en-US" sz="1800">
              <a:solidFill>
                <a:schemeClr val="bg1"/>
              </a:solidFill>
              <a:latin typeface="楷体_GB2312" pitchFamily="49" charset="-122"/>
              <a:ea typeface="楷体_GB2312" pitchFamily="49" charset="-122"/>
            </a:endParaRPr>
          </a:p>
          <a:p>
            <a:pPr>
              <a:lnSpc>
                <a:spcPct val="90000"/>
              </a:lnSpc>
              <a:spcBef>
                <a:spcPct val="0"/>
              </a:spcBef>
              <a:buClr>
                <a:srgbClr val="FF0000"/>
              </a:buClr>
              <a:buFontTx/>
              <a:buNone/>
            </a:pPr>
            <a:r>
              <a:rPr lang="zh-CN" altLang="en-US" sz="1800">
                <a:solidFill>
                  <a:schemeClr val="bg1"/>
                </a:solidFill>
                <a:latin typeface="楷体_GB2312" pitchFamily="49" charset="-122"/>
                <a:ea typeface="楷体_GB2312" pitchFamily="49" charset="-122"/>
              </a:rPr>
              <a:t>■ 车间主管素质直接影响企业的  </a:t>
            </a:r>
          </a:p>
          <a:p>
            <a:pPr>
              <a:lnSpc>
                <a:spcPct val="90000"/>
              </a:lnSpc>
              <a:spcBef>
                <a:spcPct val="0"/>
              </a:spcBef>
              <a:buClr>
                <a:srgbClr val="FF0000"/>
              </a:buClr>
              <a:buFontTx/>
              <a:buNone/>
            </a:pPr>
            <a:r>
              <a:rPr lang="zh-CN" altLang="en-US" sz="1800">
                <a:solidFill>
                  <a:schemeClr val="bg1"/>
                </a:solidFill>
                <a:latin typeface="楷体_GB2312" pitchFamily="49" charset="-122"/>
                <a:ea typeface="楷体_GB2312" pitchFamily="49" charset="-122"/>
              </a:rPr>
              <a:t>   经营效益和竞争力。</a:t>
            </a:r>
          </a:p>
        </p:txBody>
      </p:sp>
      <p:grpSp>
        <p:nvGrpSpPr>
          <p:cNvPr id="1559555" name="Group 3"/>
          <p:cNvGrpSpPr>
            <a:grpSpLocks/>
          </p:cNvGrpSpPr>
          <p:nvPr/>
        </p:nvGrpSpPr>
        <p:grpSpPr bwMode="auto">
          <a:xfrm>
            <a:off x="576263" y="1492250"/>
            <a:ext cx="3340100" cy="2995613"/>
            <a:chOff x="353" y="610"/>
            <a:chExt cx="1942" cy="1887"/>
          </a:xfrm>
        </p:grpSpPr>
        <p:sp>
          <p:nvSpPr>
            <p:cNvPr id="1559556" name="AutoShape 4"/>
            <p:cNvSpPr>
              <a:spLocks noChangeArrowheads="1"/>
            </p:cNvSpPr>
            <p:nvPr/>
          </p:nvSpPr>
          <p:spPr bwMode="auto">
            <a:xfrm>
              <a:off x="353" y="1052"/>
              <a:ext cx="1942" cy="1360"/>
            </a:xfrm>
            <a:prstGeom prst="triangle">
              <a:avLst>
                <a:gd name="adj" fmla="val 50000"/>
              </a:avLst>
            </a:prstGeom>
            <a:solidFill>
              <a:srgbClr val="0DAFD5"/>
            </a:solidFill>
            <a:ln w="19050" cap="sq">
              <a:miter lim="800000"/>
              <a:headEnd type="none" w="sm" len="sm"/>
              <a:tailEnd type="none" w="sm" len="sm"/>
            </a:ln>
            <a:effectLst/>
            <a:scene3d>
              <a:camera prst="legacyObliqueTopLeft"/>
              <a:lightRig rig="legacyFlat3" dir="t"/>
            </a:scene3d>
            <a:sp3d extrusionH="430200" prstMaterial="legacyMatte">
              <a:bevelT w="13500" h="13500" prst="angle"/>
              <a:bevelB w="13500" h="13500" prst="angle"/>
              <a:extrusionClr>
                <a:srgbClr val="0DAFD5"/>
              </a:extrusionClr>
            </a:sp3d>
          </p:spPr>
          <p:txBody>
            <a:bodyPr wrap="none" lIns="91430" tIns="45714" rIns="91430" bIns="45714" anchor="ctr">
              <a:flatTx/>
            </a:bodyPr>
            <a:lstStyle/>
            <a:p>
              <a:pPr>
                <a:spcBef>
                  <a:spcPct val="0"/>
                </a:spcBef>
                <a:buSzTx/>
                <a:buFontTx/>
                <a:buNone/>
              </a:pPr>
              <a:endParaRPr kumimoji="1" lang="zh-CN" altLang="en-US" sz="1800" i="0">
                <a:solidFill>
                  <a:srgbClr val="EFEFFF"/>
                </a:solidFill>
                <a:effectLst>
                  <a:outerShdw blurRad="38100" dist="38100" dir="2700000" algn="tl">
                    <a:srgbClr val="000000"/>
                  </a:outerShdw>
                </a:effectLst>
                <a:latin typeface="Times New Roman" pitchFamily="18" charset="0"/>
              </a:endParaRPr>
            </a:p>
          </p:txBody>
        </p:sp>
        <p:sp>
          <p:nvSpPr>
            <p:cNvPr id="1559557" name="Line 5"/>
            <p:cNvSpPr>
              <a:spLocks noChangeShapeType="1"/>
            </p:cNvSpPr>
            <p:nvPr/>
          </p:nvSpPr>
          <p:spPr bwMode="auto">
            <a:xfrm>
              <a:off x="976" y="1553"/>
              <a:ext cx="705" cy="0"/>
            </a:xfrm>
            <a:prstGeom prst="line">
              <a:avLst/>
            </a:prstGeom>
            <a:noFill/>
            <a:ln w="19050" cap="sq">
              <a:solidFill>
                <a:schemeClr val="tx1"/>
              </a:solidFill>
              <a:round/>
              <a:headEnd type="none" w="sm" len="sm"/>
              <a:tailEnd type="none" w="sm" len="sm"/>
            </a:ln>
            <a:effectLst/>
            <a:scene3d>
              <a:camera prst="legacyObliqueTopLeft"/>
              <a:lightRig rig="legacyFlat3" dir="t"/>
            </a:scene3d>
            <a:sp3d extrusionH="430200" prstMaterial="legacyMatte">
              <a:bevelT w="13500" h="13500" prst="angle"/>
              <a:bevelB w="13500" h="13500" prst="angle"/>
              <a:extrusionClr>
                <a:schemeClr val="tx1"/>
              </a:extrusionClr>
            </a:sp3d>
          </p:spPr>
          <p:txBody>
            <a:bodyPr wrap="none">
              <a:flatTx/>
            </a:bodyPr>
            <a:lstStyle/>
            <a:p>
              <a:endParaRPr lang="zh-CN" altLang="en-US"/>
            </a:p>
          </p:txBody>
        </p:sp>
        <p:sp>
          <p:nvSpPr>
            <p:cNvPr id="1559558" name="Line 6"/>
            <p:cNvSpPr>
              <a:spLocks noChangeShapeType="1"/>
            </p:cNvSpPr>
            <p:nvPr/>
          </p:nvSpPr>
          <p:spPr bwMode="auto">
            <a:xfrm>
              <a:off x="755" y="1854"/>
              <a:ext cx="1146" cy="9"/>
            </a:xfrm>
            <a:prstGeom prst="line">
              <a:avLst/>
            </a:prstGeom>
            <a:noFill/>
            <a:ln w="19050" cap="sq">
              <a:solidFill>
                <a:schemeClr val="tx1"/>
              </a:solidFill>
              <a:round/>
              <a:headEnd type="none" w="sm" len="sm"/>
              <a:tailEnd type="none" w="sm" len="sm"/>
            </a:ln>
            <a:effectLst/>
            <a:scene3d>
              <a:camera prst="legacyObliqueTopLeft"/>
              <a:lightRig rig="legacyFlat3" dir="t"/>
            </a:scene3d>
            <a:sp3d extrusionH="430200" prstMaterial="legacyMatte">
              <a:bevelT w="13500" h="13500" prst="angle"/>
              <a:bevelB w="13500" h="13500" prst="angle"/>
              <a:extrusionClr>
                <a:schemeClr val="tx1"/>
              </a:extrusionClr>
            </a:sp3d>
          </p:spPr>
          <p:txBody>
            <a:bodyPr wrap="none">
              <a:flatTx/>
            </a:bodyPr>
            <a:lstStyle/>
            <a:p>
              <a:endParaRPr lang="zh-CN" altLang="en-US"/>
            </a:p>
          </p:txBody>
        </p:sp>
        <p:sp>
          <p:nvSpPr>
            <p:cNvPr id="1559559" name="Line 7"/>
            <p:cNvSpPr>
              <a:spLocks noChangeShapeType="1"/>
            </p:cNvSpPr>
            <p:nvPr/>
          </p:nvSpPr>
          <p:spPr bwMode="auto">
            <a:xfrm flipV="1">
              <a:off x="519" y="2173"/>
              <a:ext cx="1593" cy="1"/>
            </a:xfrm>
            <a:prstGeom prst="line">
              <a:avLst/>
            </a:prstGeom>
            <a:noFill/>
            <a:ln w="19050" cap="sq">
              <a:solidFill>
                <a:schemeClr val="tx1"/>
              </a:solidFill>
              <a:round/>
              <a:headEnd type="none" w="sm" len="sm"/>
              <a:tailEnd type="none" w="sm" len="sm"/>
            </a:ln>
            <a:effectLst/>
            <a:scene3d>
              <a:camera prst="legacyObliqueTopLeft"/>
              <a:lightRig rig="legacyFlat3" dir="t"/>
            </a:scene3d>
            <a:sp3d extrusionH="430200" prstMaterial="legacyMatte">
              <a:bevelT w="13500" h="13500" prst="angle"/>
              <a:bevelB w="13500" h="13500" prst="angle"/>
              <a:extrusionClr>
                <a:schemeClr val="tx1"/>
              </a:extrusionClr>
            </a:sp3d>
          </p:spPr>
          <p:txBody>
            <a:bodyPr wrap="none">
              <a:flatTx/>
            </a:bodyPr>
            <a:lstStyle/>
            <a:p>
              <a:endParaRPr lang="zh-CN" altLang="en-US"/>
            </a:p>
          </p:txBody>
        </p:sp>
        <p:sp>
          <p:nvSpPr>
            <p:cNvPr id="1559560" name="AutoShape 8"/>
            <p:cNvSpPr>
              <a:spLocks noChangeArrowheads="1"/>
            </p:cNvSpPr>
            <p:nvPr/>
          </p:nvSpPr>
          <p:spPr bwMode="auto">
            <a:xfrm>
              <a:off x="729" y="610"/>
              <a:ext cx="1092" cy="1009"/>
            </a:xfrm>
            <a:prstGeom prst="triangle">
              <a:avLst>
                <a:gd name="adj" fmla="val 50000"/>
              </a:avLst>
            </a:prstGeom>
            <a:noFill/>
            <a:ln w="12700" cap="sq">
              <a:noFill/>
              <a:miter lim="800000"/>
              <a:headEnd type="none" w="sm" len="sm"/>
              <a:tailEnd type="none" w="sm" len="sm"/>
            </a:ln>
            <a:effectLst/>
          </p:spPr>
          <p:txBody>
            <a:bodyPr lIns="53993" tIns="45714" rIns="53993" bIns="45714">
              <a:spAutoFit/>
            </a:bodyPr>
            <a:lstStyle/>
            <a:p>
              <a:pPr>
                <a:spcBef>
                  <a:spcPct val="0"/>
                </a:spcBef>
                <a:buSzTx/>
                <a:buFontTx/>
                <a:buNone/>
              </a:pPr>
              <a:endParaRPr kumimoji="1" lang="zh-CN" altLang="en-US" sz="1600" i="0">
                <a:solidFill>
                  <a:srgbClr val="EFEFFF"/>
                </a:solidFill>
                <a:effectLst>
                  <a:outerShdw blurRad="38100" dist="38100" dir="2700000" algn="tl">
                    <a:srgbClr val="C0C0C0"/>
                  </a:outerShdw>
                </a:effectLst>
                <a:latin typeface="Times New Roman" pitchFamily="18" charset="0"/>
              </a:endParaRPr>
            </a:p>
            <a:p>
              <a:pPr>
                <a:spcBef>
                  <a:spcPct val="0"/>
                </a:spcBef>
                <a:buSzTx/>
                <a:buFontTx/>
                <a:buNone/>
              </a:pPr>
              <a:r>
                <a:rPr kumimoji="1" lang="zh-CN" altLang="en-US" sz="1600" i="0">
                  <a:solidFill>
                    <a:srgbClr val="EFEFFF"/>
                  </a:solidFill>
                  <a:effectLst>
                    <a:outerShdw blurRad="38100" dist="38100" dir="2700000" algn="tl">
                      <a:srgbClr val="C0C0C0"/>
                    </a:outerShdw>
                  </a:effectLst>
                  <a:latin typeface="Times New Roman" pitchFamily="18" charset="0"/>
                </a:rPr>
                <a:t>  </a:t>
              </a:r>
              <a:r>
                <a:rPr kumimoji="1" lang="zh-CN" altLang="en-US" sz="1700" i="0">
                  <a:solidFill>
                    <a:srgbClr val="EFEFFF"/>
                  </a:solidFill>
                  <a:effectLst>
                    <a:outerShdw blurRad="38100" dist="38100" dir="2700000" algn="tl">
                      <a:srgbClr val="C0C0C0"/>
                    </a:outerShdw>
                  </a:effectLst>
                  <a:latin typeface="Times New Roman" pitchFamily="18" charset="0"/>
                  <a:ea typeface="楷体_GB2312" pitchFamily="49" charset="-122"/>
                </a:rPr>
                <a:t>决策者</a:t>
              </a:r>
            </a:p>
          </p:txBody>
        </p:sp>
        <p:sp>
          <p:nvSpPr>
            <p:cNvPr id="1559561" name="AutoShape 9"/>
            <p:cNvSpPr>
              <a:spLocks noChangeArrowheads="1"/>
            </p:cNvSpPr>
            <p:nvPr/>
          </p:nvSpPr>
          <p:spPr bwMode="auto">
            <a:xfrm>
              <a:off x="773" y="1281"/>
              <a:ext cx="1012" cy="577"/>
            </a:xfrm>
            <a:prstGeom prst="triangle">
              <a:avLst>
                <a:gd name="adj" fmla="val 50000"/>
              </a:avLst>
            </a:prstGeom>
            <a:noFill/>
            <a:ln w="12700" cap="sq">
              <a:noFill/>
              <a:miter lim="800000"/>
              <a:headEnd type="none" w="sm" len="sm"/>
              <a:tailEnd type="none" w="sm" len="sm"/>
            </a:ln>
            <a:effectLst/>
          </p:spPr>
          <p:txBody>
            <a:bodyPr lIns="53993" tIns="45714" rIns="53993" bIns="45714">
              <a:spAutoFit/>
            </a:bodyPr>
            <a:lstStyle/>
            <a:p>
              <a:pPr>
                <a:spcBef>
                  <a:spcPct val="0"/>
                </a:spcBef>
                <a:buSzTx/>
                <a:buFontTx/>
                <a:buNone/>
              </a:pPr>
              <a:r>
                <a:rPr kumimoji="1" lang="zh-CN" altLang="en-US" sz="1800" i="0">
                  <a:solidFill>
                    <a:schemeClr val="bg1"/>
                  </a:solidFill>
                  <a:effectLst>
                    <a:outerShdw blurRad="38100" dist="38100" dir="2700000" algn="tl">
                      <a:srgbClr val="C0C0C0"/>
                    </a:outerShdw>
                  </a:effectLst>
                  <a:latin typeface="楷体_GB2312" pitchFamily="49" charset="-122"/>
                  <a:ea typeface="楷体_GB2312" pitchFamily="49" charset="-122"/>
                </a:rPr>
                <a:t>管理者</a:t>
              </a:r>
            </a:p>
          </p:txBody>
        </p:sp>
        <p:sp>
          <p:nvSpPr>
            <p:cNvPr id="1559562" name="AutoShape 10"/>
            <p:cNvSpPr>
              <a:spLocks noChangeArrowheads="1"/>
            </p:cNvSpPr>
            <p:nvPr/>
          </p:nvSpPr>
          <p:spPr bwMode="auto">
            <a:xfrm>
              <a:off x="763" y="1581"/>
              <a:ext cx="1030" cy="577"/>
            </a:xfrm>
            <a:prstGeom prst="triangle">
              <a:avLst>
                <a:gd name="adj" fmla="val 50000"/>
              </a:avLst>
            </a:prstGeom>
            <a:noFill/>
            <a:ln w="12700" cap="sq">
              <a:noFill/>
              <a:miter lim="800000"/>
              <a:headEnd type="none" w="sm" len="sm"/>
              <a:tailEnd type="none" w="sm" len="sm"/>
            </a:ln>
            <a:effectLst/>
          </p:spPr>
          <p:txBody>
            <a:bodyPr lIns="53993" tIns="45714" rIns="53993" bIns="45714">
              <a:spAutoFit/>
            </a:bodyPr>
            <a:lstStyle/>
            <a:p>
              <a:pPr>
                <a:spcBef>
                  <a:spcPct val="0"/>
                </a:spcBef>
                <a:buSzTx/>
                <a:buFontTx/>
                <a:buNone/>
              </a:pPr>
              <a:r>
                <a:rPr kumimoji="1" lang="zh-CN" altLang="en-US" sz="1800" i="0">
                  <a:solidFill>
                    <a:srgbClr val="EFEFFF"/>
                  </a:solidFill>
                  <a:effectLst>
                    <a:outerShdw blurRad="38100" dist="38100" dir="2700000" algn="tl">
                      <a:srgbClr val="C0C0C0"/>
                    </a:outerShdw>
                  </a:effectLst>
                  <a:latin typeface="Times New Roman" pitchFamily="18" charset="0"/>
                  <a:ea typeface="楷体_GB2312" pitchFamily="49" charset="-122"/>
                </a:rPr>
                <a:t>督导者</a:t>
              </a:r>
            </a:p>
          </p:txBody>
        </p:sp>
        <p:sp>
          <p:nvSpPr>
            <p:cNvPr id="1559563" name="AutoShape 11"/>
            <p:cNvSpPr>
              <a:spLocks noChangeArrowheads="1"/>
            </p:cNvSpPr>
            <p:nvPr/>
          </p:nvSpPr>
          <p:spPr bwMode="auto">
            <a:xfrm>
              <a:off x="399" y="1920"/>
              <a:ext cx="1748" cy="577"/>
            </a:xfrm>
            <a:prstGeom prst="triangle">
              <a:avLst>
                <a:gd name="adj" fmla="val 50000"/>
              </a:avLst>
            </a:prstGeom>
            <a:noFill/>
            <a:ln w="12700" cap="sq">
              <a:noFill/>
              <a:miter lim="800000"/>
              <a:headEnd type="none" w="sm" len="sm"/>
              <a:tailEnd type="none" w="sm" len="sm"/>
            </a:ln>
            <a:effectLst/>
          </p:spPr>
          <p:txBody>
            <a:bodyPr lIns="91430" tIns="45714" rIns="91430" bIns="45714">
              <a:spAutoFit/>
            </a:bodyPr>
            <a:lstStyle/>
            <a:p>
              <a:pPr>
                <a:spcBef>
                  <a:spcPct val="0"/>
                </a:spcBef>
                <a:buSzTx/>
                <a:buFontTx/>
                <a:buNone/>
              </a:pPr>
              <a:r>
                <a:rPr kumimoji="1" lang="zh-CN" altLang="en-US" sz="1600" i="0">
                  <a:solidFill>
                    <a:srgbClr val="EFEFFF"/>
                  </a:solidFill>
                  <a:effectLst>
                    <a:outerShdw blurRad="38100" dist="38100" dir="2700000" algn="tl">
                      <a:srgbClr val="C0C0C0"/>
                    </a:outerShdw>
                  </a:effectLst>
                  <a:latin typeface="楷体_GB2312" pitchFamily="49" charset="-122"/>
                  <a:ea typeface="楷体_GB2312" pitchFamily="49" charset="-122"/>
                </a:rPr>
                <a:t> </a:t>
              </a:r>
              <a:r>
                <a:rPr kumimoji="1" lang="zh-CN" altLang="en-US" sz="1800" i="0">
                  <a:solidFill>
                    <a:srgbClr val="EFEFFF"/>
                  </a:solidFill>
                  <a:effectLst>
                    <a:outerShdw blurRad="38100" dist="38100" dir="2700000" algn="tl">
                      <a:srgbClr val="C0C0C0"/>
                    </a:outerShdw>
                  </a:effectLst>
                  <a:latin typeface="楷体_GB2312" pitchFamily="49" charset="-122"/>
                  <a:ea typeface="楷体_GB2312" pitchFamily="49" charset="-122"/>
                </a:rPr>
                <a:t>操作执行者</a:t>
              </a:r>
            </a:p>
          </p:txBody>
        </p:sp>
      </p:grpSp>
      <p:sp>
        <p:nvSpPr>
          <p:cNvPr id="1559564" name="Text Box 12"/>
          <p:cNvSpPr txBox="1">
            <a:spLocks noChangeArrowheads="1"/>
          </p:cNvSpPr>
          <p:nvPr/>
        </p:nvSpPr>
        <p:spPr bwMode="auto">
          <a:xfrm>
            <a:off x="1319213" y="4413250"/>
            <a:ext cx="1838325" cy="396875"/>
          </a:xfrm>
          <a:prstGeom prst="rect">
            <a:avLst/>
          </a:prstGeom>
          <a:noFill/>
          <a:ln w="12700" cap="sq">
            <a:noFill/>
            <a:miter lim="800000"/>
            <a:headEnd type="none" w="sm" len="sm"/>
            <a:tailEnd type="none" w="sm" len="sm"/>
          </a:ln>
          <a:effectLst/>
        </p:spPr>
        <p:txBody>
          <a:bodyPr lIns="91430" tIns="45714" rIns="91430" bIns="45714">
            <a:spAutoFit/>
          </a:bodyPr>
          <a:lstStyle/>
          <a:p>
            <a:pPr>
              <a:spcBef>
                <a:spcPct val="0"/>
              </a:spcBef>
              <a:buSzTx/>
              <a:buFontTx/>
              <a:buNone/>
            </a:pPr>
            <a:r>
              <a:rPr kumimoji="1" lang="zh-CN" altLang="en-US" sz="2000" i="0">
                <a:latin typeface="Times New Roman" pitchFamily="18" charset="0"/>
                <a:ea typeface="楷体_GB2312" pitchFamily="49" charset="-122"/>
              </a:rPr>
              <a:t>组织的层次</a:t>
            </a:r>
          </a:p>
        </p:txBody>
      </p:sp>
      <p:sp>
        <p:nvSpPr>
          <p:cNvPr id="1559565" name="Oval 13"/>
          <p:cNvSpPr>
            <a:spLocks noChangeArrowheads="1"/>
          </p:cNvSpPr>
          <p:nvPr/>
        </p:nvSpPr>
        <p:spPr bwMode="auto">
          <a:xfrm>
            <a:off x="1336675" y="3459163"/>
            <a:ext cx="1616075" cy="342900"/>
          </a:xfrm>
          <a:prstGeom prst="ellipse">
            <a:avLst/>
          </a:prstGeom>
          <a:noFill/>
          <a:ln w="19050" cap="sq">
            <a:solidFill>
              <a:srgbClr val="CC3300"/>
            </a:solidFill>
            <a:round/>
            <a:headEnd type="none" w="sm" len="sm"/>
            <a:tailEnd type="none" w="sm" len="sm"/>
          </a:ln>
          <a:effectLst/>
        </p:spPr>
        <p:txBody>
          <a:bodyPr wrap="none" anchor="ctr"/>
          <a:lstStyle/>
          <a:p>
            <a:endParaRPr lang="zh-CN" altLang="en-US"/>
          </a:p>
        </p:txBody>
      </p:sp>
      <p:sp>
        <p:nvSpPr>
          <p:cNvPr id="1559566" name="Line 14"/>
          <p:cNvSpPr>
            <a:spLocks noChangeShapeType="1"/>
          </p:cNvSpPr>
          <p:nvPr/>
        </p:nvSpPr>
        <p:spPr bwMode="auto">
          <a:xfrm flipV="1">
            <a:off x="2976563" y="3395663"/>
            <a:ext cx="673100" cy="180975"/>
          </a:xfrm>
          <a:prstGeom prst="line">
            <a:avLst/>
          </a:prstGeom>
          <a:noFill/>
          <a:ln w="19050" cap="sq">
            <a:solidFill>
              <a:srgbClr val="FF0000"/>
            </a:solidFill>
            <a:round/>
            <a:headEnd type="none" w="sm" len="sm"/>
            <a:tailEnd type="none" w="sm" len="sm"/>
          </a:ln>
          <a:effectLst/>
        </p:spPr>
        <p:txBody>
          <a:bodyPr wrap="none"/>
          <a:lstStyle/>
          <a:p>
            <a:endParaRPr lang="zh-CN" altLang="en-US"/>
          </a:p>
        </p:txBody>
      </p:sp>
      <p:sp>
        <p:nvSpPr>
          <p:cNvPr id="1559567" name="AutoShape 15"/>
          <p:cNvSpPr>
            <a:spLocks noChangeArrowheads="1"/>
          </p:cNvSpPr>
          <p:nvPr/>
        </p:nvSpPr>
        <p:spPr bwMode="auto">
          <a:xfrm>
            <a:off x="3727450" y="2735263"/>
            <a:ext cx="1195388" cy="1336675"/>
          </a:xfrm>
          <a:custGeom>
            <a:avLst/>
            <a:gdLst>
              <a:gd name="G0" fmla="+- 10827 0 0"/>
              <a:gd name="G1" fmla="+- 5394 0 0"/>
              <a:gd name="G2" fmla="+- 21600 0 5394"/>
              <a:gd name="G3" fmla="+- 10800 0 5394"/>
              <a:gd name="G4" fmla="+- 21600 0 10827"/>
              <a:gd name="G5" fmla="*/ G4 G3 10800"/>
              <a:gd name="G6" fmla="+- 21600 0 G5"/>
              <a:gd name="T0" fmla="*/ 10827 w 21600"/>
              <a:gd name="T1" fmla="*/ 0 h 21600"/>
              <a:gd name="T2" fmla="*/ 0 w 21600"/>
              <a:gd name="T3" fmla="*/ 10800 h 21600"/>
              <a:gd name="T4" fmla="*/ 10827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0827" y="0"/>
                </a:moveTo>
                <a:lnTo>
                  <a:pt x="10827" y="5394"/>
                </a:lnTo>
                <a:lnTo>
                  <a:pt x="3375" y="5394"/>
                </a:lnTo>
                <a:lnTo>
                  <a:pt x="3375" y="16206"/>
                </a:lnTo>
                <a:lnTo>
                  <a:pt x="10827" y="16206"/>
                </a:lnTo>
                <a:lnTo>
                  <a:pt x="10827" y="21600"/>
                </a:lnTo>
                <a:lnTo>
                  <a:pt x="21600" y="10800"/>
                </a:lnTo>
                <a:close/>
              </a:path>
              <a:path w="21600" h="21600">
                <a:moveTo>
                  <a:pt x="1350" y="5394"/>
                </a:moveTo>
                <a:lnTo>
                  <a:pt x="1350" y="16206"/>
                </a:lnTo>
                <a:lnTo>
                  <a:pt x="2700" y="16206"/>
                </a:lnTo>
                <a:lnTo>
                  <a:pt x="2700" y="5394"/>
                </a:lnTo>
                <a:close/>
              </a:path>
              <a:path w="21600" h="21600">
                <a:moveTo>
                  <a:pt x="0" y="5394"/>
                </a:moveTo>
                <a:lnTo>
                  <a:pt x="0" y="16206"/>
                </a:lnTo>
                <a:lnTo>
                  <a:pt x="675" y="16206"/>
                </a:lnTo>
                <a:lnTo>
                  <a:pt x="675" y="5394"/>
                </a:lnTo>
                <a:close/>
              </a:path>
            </a:pathLst>
          </a:custGeom>
          <a:solidFill>
            <a:srgbClr val="008000"/>
          </a:solidFill>
          <a:ln w="9525" algn="ctr">
            <a:noFill/>
            <a:miter lim="800000"/>
            <a:headEnd/>
            <a:tailEnd/>
          </a:ln>
          <a:effectLst/>
        </p:spPr>
        <p:txBody>
          <a:bodyPr wrap="none" lIns="91430" tIns="45714" rIns="91430" bIns="45714" anchor="ctr"/>
          <a:lstStyle/>
          <a:p>
            <a:pPr>
              <a:spcBef>
                <a:spcPct val="0"/>
              </a:spcBef>
              <a:buSzTx/>
              <a:buFontTx/>
              <a:buNone/>
            </a:pPr>
            <a:endParaRPr lang="zh-CN" altLang="en-US" sz="1600" i="0">
              <a:solidFill>
                <a:schemeClr val="bg1"/>
              </a:solidFill>
              <a:effectLst>
                <a:outerShdw blurRad="38100" dist="38100" dir="2700000" algn="tl">
                  <a:srgbClr val="000000"/>
                </a:outerShdw>
              </a:effectLst>
              <a:ea typeface="楷体_GB2312" pitchFamily="49" charset="-122"/>
            </a:endParaRPr>
          </a:p>
        </p:txBody>
      </p:sp>
      <p:pic>
        <p:nvPicPr>
          <p:cNvPr id="1559568" name="Picture 16" descr="BD06982_"/>
          <p:cNvPicPr>
            <a:picLocks noChangeAspect="1" noChangeArrowheads="1"/>
          </p:cNvPicPr>
          <p:nvPr/>
        </p:nvPicPr>
        <p:blipFill>
          <a:blip r:embed="rId3" cstate="print"/>
          <a:srcRect/>
          <a:stretch>
            <a:fillRect/>
          </a:stretch>
        </p:blipFill>
        <p:spPr bwMode="auto">
          <a:xfrm>
            <a:off x="919163" y="4508500"/>
            <a:ext cx="4387850" cy="1625600"/>
          </a:xfrm>
          <a:prstGeom prst="rect">
            <a:avLst/>
          </a:prstGeom>
          <a:noFill/>
        </p:spPr>
      </p:pic>
      <p:sp>
        <p:nvSpPr>
          <p:cNvPr id="1559569" name="Text Box 2"/>
          <p:cNvSpPr txBox="1">
            <a:spLocks noChangeArrowheads="1"/>
          </p:cNvSpPr>
          <p:nvPr/>
        </p:nvSpPr>
        <p:spPr bwMode="auto">
          <a:xfrm>
            <a:off x="1285875" y="547688"/>
            <a:ext cx="7235825" cy="579437"/>
          </a:xfrm>
          <a:prstGeom prst="rect">
            <a:avLst/>
          </a:prstGeom>
          <a:noFill/>
          <a:ln w="9525">
            <a:noFill/>
            <a:miter lim="800000"/>
            <a:headEnd/>
            <a:tailEnd/>
          </a:ln>
        </p:spPr>
        <p:txBody>
          <a:bodyPr lIns="91426" tIns="45713" rIns="91426" bIns="45713">
            <a:spAutoFit/>
          </a:bodyPr>
          <a:lstStyle/>
          <a:p>
            <a:pPr>
              <a:spcBef>
                <a:spcPct val="0"/>
              </a:spcBef>
              <a:buSzTx/>
              <a:buFontTx/>
              <a:buNone/>
            </a:pPr>
            <a:r>
              <a:rPr lang="zh-CN" altLang="en-US" sz="3200">
                <a:latin typeface="SimSun" pitchFamily="2" charset="-122"/>
                <a:ea typeface="微软雅黑" pitchFamily="34" charset="-122"/>
                <a:sym typeface="SimSun" pitchFamily="2" charset="-122"/>
              </a:rPr>
              <a:t>车间主管是一个什么角色？</a:t>
            </a:r>
            <a:endParaRPr lang="en-US" altLang="zh-CN" sz="3200">
              <a:latin typeface="SimSun" pitchFamily="2" charset="-122"/>
              <a:ea typeface="微软雅黑" pitchFamily="34" charset="-122"/>
              <a:sym typeface="SimSun" pitchFamily="2" charset="-122"/>
            </a:endParaRPr>
          </a:p>
        </p:txBody>
      </p:sp>
    </p:spTree>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4498" name="Text Box 2"/>
          <p:cNvSpPr txBox="1">
            <a:spLocks noChangeArrowheads="1"/>
          </p:cNvSpPr>
          <p:nvPr/>
        </p:nvSpPr>
        <p:spPr bwMode="auto">
          <a:xfrm>
            <a:off x="1285875" y="398463"/>
            <a:ext cx="6865938" cy="506412"/>
          </a:xfrm>
          <a:prstGeom prst="rect">
            <a:avLst/>
          </a:prstGeom>
          <a:noFill/>
          <a:ln w="9525">
            <a:noFill/>
            <a:miter lim="800000"/>
            <a:headEnd/>
            <a:tailEnd/>
          </a:ln>
        </p:spPr>
        <p:txBody>
          <a:bodyPr lIns="126520" tIns="63258" rIns="126520" bIns="63258">
            <a:spAutoFit/>
          </a:bodyPr>
          <a:lstStyle/>
          <a:p>
            <a:pPr algn="l" defTabSz="1266825" eaLnBrk="0" hangingPunct="0">
              <a:spcBef>
                <a:spcPct val="0"/>
              </a:spcBef>
              <a:buSzTx/>
              <a:buFont typeface="Arial" pitchFamily="34" charset="0"/>
              <a:buNone/>
            </a:pPr>
            <a:endParaRPr lang="zh-CN" altLang="en-US" sz="2500" b="0" i="0"/>
          </a:p>
        </p:txBody>
      </p:sp>
      <p:sp>
        <p:nvSpPr>
          <p:cNvPr id="874499" name="Text Box 3"/>
          <p:cNvSpPr txBox="1">
            <a:spLocks noChangeArrowheads="1"/>
          </p:cNvSpPr>
          <p:nvPr/>
        </p:nvSpPr>
        <p:spPr bwMode="auto">
          <a:xfrm>
            <a:off x="150813" y="1727200"/>
            <a:ext cx="9483725" cy="508000"/>
          </a:xfrm>
          <a:prstGeom prst="rect">
            <a:avLst/>
          </a:prstGeom>
          <a:noFill/>
          <a:ln w="9525">
            <a:noFill/>
            <a:miter lim="800000"/>
            <a:headEnd/>
            <a:tailEnd/>
          </a:ln>
        </p:spPr>
        <p:txBody>
          <a:bodyPr lIns="126520" tIns="63258" rIns="126520" bIns="63258">
            <a:spAutoFit/>
          </a:bodyPr>
          <a:lstStyle/>
          <a:p>
            <a:pPr algn="l" defTabSz="1266825" eaLnBrk="0" hangingPunct="0">
              <a:spcBef>
                <a:spcPct val="0"/>
              </a:spcBef>
              <a:buSzTx/>
              <a:buFont typeface="Arial" pitchFamily="34" charset="0"/>
              <a:buNone/>
            </a:pPr>
            <a:endParaRPr lang="zh-CN" altLang="en-US" sz="2500" b="0" i="0"/>
          </a:p>
        </p:txBody>
      </p:sp>
      <p:pic>
        <p:nvPicPr>
          <p:cNvPr id="874500" name="Picture 4" descr="102"/>
          <p:cNvPicPr>
            <a:picLocks noChangeAspect="1" noChangeArrowheads="1"/>
          </p:cNvPicPr>
          <p:nvPr/>
        </p:nvPicPr>
        <p:blipFill>
          <a:blip r:embed="rId2" cstate="print"/>
          <a:srcRect/>
          <a:stretch>
            <a:fillRect/>
          </a:stretch>
        </p:blipFill>
        <p:spPr bwMode="auto">
          <a:xfrm>
            <a:off x="5708650" y="2816225"/>
            <a:ext cx="857250" cy="604838"/>
          </a:xfrm>
          <a:prstGeom prst="rect">
            <a:avLst/>
          </a:prstGeom>
          <a:noFill/>
          <a:ln w="9525">
            <a:noFill/>
            <a:miter lim="800000"/>
            <a:headEnd/>
            <a:tailEnd/>
          </a:ln>
          <a:effectLst/>
        </p:spPr>
      </p:pic>
      <p:sp>
        <p:nvSpPr>
          <p:cNvPr id="874501" name="Text Box 5"/>
          <p:cNvSpPr txBox="1">
            <a:spLocks noChangeArrowheads="1"/>
          </p:cNvSpPr>
          <p:nvPr/>
        </p:nvSpPr>
        <p:spPr bwMode="auto">
          <a:xfrm>
            <a:off x="1588" y="1308100"/>
            <a:ext cx="10023475" cy="2136775"/>
          </a:xfrm>
          <a:prstGeom prst="rect">
            <a:avLst/>
          </a:prstGeom>
          <a:noFill/>
          <a:ln w="9525">
            <a:noFill/>
            <a:miter lim="800000"/>
            <a:headEnd/>
            <a:tailEnd/>
          </a:ln>
        </p:spPr>
        <p:txBody>
          <a:bodyPr lIns="126520" tIns="63258" rIns="126520" bIns="63258">
            <a:spAutoFit/>
          </a:bodyPr>
          <a:lstStyle/>
          <a:p>
            <a:pPr defTabSz="1266825" eaLnBrk="0" hangingPunct="0">
              <a:spcBef>
                <a:spcPct val="0"/>
              </a:spcBef>
              <a:buSzTx/>
              <a:buFont typeface="Arial" pitchFamily="34" charset="0"/>
              <a:buNone/>
            </a:pPr>
            <a:r>
              <a:rPr lang="zh-CN" altLang="en-US" sz="4400" b="0" i="0">
                <a:solidFill>
                  <a:srgbClr val="BF1E2D"/>
                </a:solidFill>
                <a:latin typeface="方正综艺简体" charset="-122"/>
                <a:ea typeface="方正综艺简体" charset="-122"/>
              </a:rPr>
              <a:t>尊享尊贵  合作共赢</a:t>
            </a:r>
          </a:p>
          <a:p>
            <a:pPr defTabSz="1266825" eaLnBrk="0" hangingPunct="0">
              <a:spcBef>
                <a:spcPct val="0"/>
              </a:spcBef>
              <a:buSzTx/>
              <a:buFont typeface="Arial" pitchFamily="34" charset="0"/>
              <a:buNone/>
            </a:pPr>
            <a:r>
              <a:rPr lang="zh-CN" altLang="en-US" sz="4400" b="0" i="0">
                <a:solidFill>
                  <a:srgbClr val="BF1E2D"/>
                </a:solidFill>
                <a:latin typeface="方正综艺简体" charset="-122"/>
                <a:ea typeface="方正综艺简体" charset="-122"/>
              </a:rPr>
              <a:t>培训就是竞争力</a:t>
            </a:r>
          </a:p>
          <a:p>
            <a:pPr defTabSz="1266825" eaLnBrk="0" hangingPunct="0">
              <a:spcBef>
                <a:spcPct val="0"/>
              </a:spcBef>
              <a:buSzTx/>
              <a:buFont typeface="Arial" pitchFamily="34" charset="0"/>
              <a:buNone/>
            </a:pPr>
            <a:r>
              <a:rPr lang="zh-CN" altLang="en-US" sz="4400" b="0" i="0">
                <a:solidFill>
                  <a:srgbClr val="6A8B25"/>
                </a:solidFill>
                <a:latin typeface="方正综艺简体" charset="-122"/>
                <a:ea typeface="方正综艺简体" charset="-122"/>
              </a:rPr>
              <a:t>谢谢!</a:t>
            </a:r>
          </a:p>
        </p:txBody>
      </p:sp>
      <p:sp>
        <p:nvSpPr>
          <p:cNvPr id="874502" name="Text Box 6"/>
          <p:cNvSpPr txBox="1">
            <a:spLocks noChangeArrowheads="1"/>
          </p:cNvSpPr>
          <p:nvPr/>
        </p:nvSpPr>
        <p:spPr bwMode="auto">
          <a:xfrm>
            <a:off x="2144713" y="3357563"/>
            <a:ext cx="6943725" cy="3187700"/>
          </a:xfrm>
          <a:prstGeom prst="rect">
            <a:avLst/>
          </a:prstGeom>
          <a:noFill/>
          <a:ln w="9525">
            <a:noFill/>
            <a:miter lim="800000"/>
            <a:headEnd/>
            <a:tailEnd/>
          </a:ln>
        </p:spPr>
        <p:txBody>
          <a:bodyPr lIns="126520" tIns="63258" rIns="126520" bIns="63258">
            <a:spAutoFit/>
          </a:bodyPr>
          <a:lstStyle/>
          <a:p>
            <a:pPr algn="l" defTabSz="1266825" eaLnBrk="0" hangingPunct="0">
              <a:spcBef>
                <a:spcPct val="0"/>
              </a:spcBef>
              <a:buSzTx/>
              <a:buFont typeface="Arial" pitchFamily="34" charset="0"/>
              <a:buNone/>
            </a:pPr>
            <a:r>
              <a:rPr lang="zh-CN" altLang="en-US" sz="2200" b="0" i="0">
                <a:latin typeface="微软雅黑" pitchFamily="34" charset="-122"/>
                <a:ea typeface="微软雅黑" pitchFamily="34" charset="-122"/>
              </a:rPr>
              <a:t>地址：北京市海淀区紫竹院路</a:t>
            </a:r>
            <a:r>
              <a:rPr lang="en-US" sz="2200" b="0" i="0">
                <a:latin typeface="微软雅黑" pitchFamily="34" charset="-122"/>
                <a:ea typeface="微软雅黑" pitchFamily="34" charset="-122"/>
              </a:rPr>
              <a:t>31</a:t>
            </a:r>
            <a:r>
              <a:rPr lang="zh-CN" altLang="en-US" sz="2200" b="0" i="0">
                <a:latin typeface="微软雅黑" pitchFamily="34" charset="-122"/>
                <a:ea typeface="微软雅黑" pitchFamily="34" charset="-122"/>
              </a:rPr>
              <a:t>号华澳中心</a:t>
            </a:r>
            <a:r>
              <a:rPr lang="en-US" sz="2200" b="0" i="0">
                <a:latin typeface="微软雅黑" pitchFamily="34" charset="-122"/>
                <a:ea typeface="微软雅黑" pitchFamily="34" charset="-122"/>
              </a:rPr>
              <a:t>1 </a:t>
            </a:r>
            <a:r>
              <a:rPr lang="zh-CN" altLang="en-US" sz="2200" b="0" i="0">
                <a:latin typeface="微软雅黑" pitchFamily="34" charset="-122"/>
                <a:ea typeface="微软雅黑" pitchFamily="34" charset="-122"/>
              </a:rPr>
              <a:t>号楼</a:t>
            </a:r>
            <a:r>
              <a:rPr lang="en-US" sz="2200" b="0" i="0">
                <a:latin typeface="微软雅黑" pitchFamily="34" charset="-122"/>
                <a:ea typeface="微软雅黑" pitchFamily="34" charset="-122"/>
              </a:rPr>
              <a:t>18</a:t>
            </a:r>
            <a:r>
              <a:rPr lang="zh-CN" altLang="en-US" sz="2200" b="0" i="0">
                <a:latin typeface="微软雅黑" pitchFamily="34" charset="-122"/>
                <a:ea typeface="微软雅黑" pitchFamily="34" charset="-122"/>
              </a:rPr>
              <a:t>层</a:t>
            </a:r>
          </a:p>
          <a:p>
            <a:pPr algn="l" defTabSz="1266825" eaLnBrk="0" hangingPunct="0">
              <a:spcBef>
                <a:spcPct val="0"/>
              </a:spcBef>
              <a:buSzTx/>
              <a:buFont typeface="Arial" pitchFamily="34" charset="0"/>
              <a:buNone/>
            </a:pPr>
            <a:r>
              <a:rPr lang="zh-CN" altLang="en-US" sz="2200" b="0" i="0">
                <a:latin typeface="微软雅黑" pitchFamily="34" charset="-122"/>
                <a:ea typeface="微软雅黑" pitchFamily="34" charset="-122"/>
              </a:rPr>
              <a:t>联系电话：（</a:t>
            </a:r>
            <a:r>
              <a:rPr lang="en-US" sz="2200" b="0" i="0">
                <a:latin typeface="微软雅黑" pitchFamily="34" charset="-122"/>
                <a:ea typeface="微软雅黑" pitchFamily="34" charset="-122"/>
              </a:rPr>
              <a:t>010</a:t>
            </a:r>
            <a:r>
              <a:rPr lang="zh-CN" altLang="en-US" sz="2200" b="0" i="0">
                <a:latin typeface="微软雅黑" pitchFamily="34" charset="-122"/>
                <a:ea typeface="微软雅黑" pitchFamily="34" charset="-122"/>
              </a:rPr>
              <a:t>）</a:t>
            </a:r>
            <a:r>
              <a:rPr lang="en-US" sz="2200" b="0" i="0">
                <a:latin typeface="微软雅黑" pitchFamily="34" charset="-122"/>
                <a:ea typeface="微软雅黑" pitchFamily="34" charset="-122"/>
              </a:rPr>
              <a:t>62126161    62126363    62193562</a:t>
            </a:r>
          </a:p>
          <a:p>
            <a:pPr algn="l" defTabSz="1266825" eaLnBrk="0" hangingPunct="0">
              <a:spcBef>
                <a:spcPct val="0"/>
              </a:spcBef>
              <a:buSzTx/>
              <a:buFont typeface="Arial" pitchFamily="34" charset="0"/>
              <a:buNone/>
            </a:pPr>
            <a:r>
              <a:rPr lang="zh-CN" altLang="en-US" sz="2200" b="0" i="0">
                <a:latin typeface="微软雅黑" pitchFamily="34" charset="-122"/>
                <a:ea typeface="微软雅黑" pitchFamily="34" charset="-122"/>
              </a:rPr>
              <a:t>电子邮箱：</a:t>
            </a:r>
            <a:r>
              <a:rPr lang="en-US" sz="2200" b="0" i="0">
                <a:latin typeface="微软雅黑" pitchFamily="34" charset="-122"/>
                <a:ea typeface="微软雅黑" pitchFamily="34" charset="-122"/>
              </a:rPr>
              <a:t>hy@ china-peixun.com</a:t>
            </a:r>
            <a:r>
              <a:rPr lang="zh-CN" altLang="en-US" sz="2200" b="0" i="0">
                <a:latin typeface="微软雅黑" pitchFamily="34" charset="-122"/>
                <a:ea typeface="微软雅黑" pitchFamily="34" charset="-122"/>
              </a:rPr>
              <a:t> </a:t>
            </a:r>
          </a:p>
          <a:p>
            <a:pPr algn="l" defTabSz="1266825" eaLnBrk="0" hangingPunct="0">
              <a:spcBef>
                <a:spcPct val="0"/>
              </a:spcBef>
              <a:buSzTx/>
              <a:buFont typeface="Arial" pitchFamily="34" charset="0"/>
              <a:buNone/>
            </a:pPr>
            <a:r>
              <a:rPr lang="zh-CN" altLang="en-US" sz="2200" b="0" i="0">
                <a:latin typeface="微软雅黑" pitchFamily="34" charset="-122"/>
                <a:ea typeface="微软雅黑" pitchFamily="34" charset="-122"/>
              </a:rPr>
              <a:t>百朗官网：</a:t>
            </a:r>
            <a:r>
              <a:rPr lang="en-US" sz="2200" b="0" i="0" u="sng">
                <a:latin typeface="微软雅黑" pitchFamily="34" charset="-122"/>
                <a:ea typeface="微软雅黑" pitchFamily="34" charset="-122"/>
                <a:hlinkClick r:id="rId3"/>
              </a:rPr>
              <a:t> www.2001bailang.com</a:t>
            </a:r>
            <a:endParaRPr lang="en-US" sz="2200" b="0" i="0">
              <a:latin typeface="微软雅黑" pitchFamily="34" charset="-122"/>
              <a:ea typeface="微软雅黑" pitchFamily="34" charset="-122"/>
            </a:endParaRPr>
          </a:p>
          <a:p>
            <a:pPr algn="l" defTabSz="1266825" eaLnBrk="0" hangingPunct="0">
              <a:spcBef>
                <a:spcPct val="0"/>
              </a:spcBef>
              <a:buSzTx/>
              <a:buFont typeface="Arial" pitchFamily="34" charset="0"/>
              <a:buNone/>
            </a:pPr>
            <a:r>
              <a:rPr lang="zh-CN" altLang="en-US" sz="2200" b="0" i="0">
                <a:latin typeface="微软雅黑" pitchFamily="34" charset="-122"/>
                <a:ea typeface="微软雅黑" pitchFamily="34" charset="-122"/>
              </a:rPr>
              <a:t>中企培训网</a:t>
            </a:r>
            <a:r>
              <a:rPr lang="en-US" sz="2200" b="0" i="0" u="sng">
                <a:latin typeface="微软雅黑" pitchFamily="34" charset="-122"/>
                <a:ea typeface="微软雅黑" pitchFamily="34" charset="-122"/>
                <a:hlinkClick r:id="rId3"/>
              </a:rPr>
              <a:t>www.china-peixun.com</a:t>
            </a:r>
            <a:r>
              <a:rPr lang="zh-CN" altLang="en-US" sz="2200" b="0" i="0" u="sng">
                <a:latin typeface="微软雅黑" pitchFamily="34" charset="-122"/>
                <a:ea typeface="微软雅黑" pitchFamily="34" charset="-122"/>
              </a:rPr>
              <a:t>   </a:t>
            </a:r>
          </a:p>
          <a:p>
            <a:pPr algn="l" defTabSz="1266825" eaLnBrk="0" hangingPunct="0">
              <a:spcBef>
                <a:spcPct val="0"/>
              </a:spcBef>
              <a:buSzTx/>
              <a:buFont typeface="Arial" pitchFamily="34" charset="0"/>
              <a:buNone/>
            </a:pPr>
            <a:r>
              <a:rPr lang="zh-CN" altLang="en-US" sz="2200" b="0" i="0">
                <a:latin typeface="微软雅黑" pitchFamily="34" charset="-122"/>
                <a:ea typeface="微软雅黑" pitchFamily="34" charset="-122"/>
              </a:rPr>
              <a:t>中培在线</a:t>
            </a:r>
            <a:r>
              <a:rPr lang="en-US" sz="2200" b="0" i="0" u="sng">
                <a:latin typeface="微软雅黑" pitchFamily="34" charset="-122"/>
                <a:ea typeface="微软雅黑" pitchFamily="34" charset="-122"/>
                <a:hlinkClick r:id="rId4"/>
              </a:rPr>
              <a:t>www.zhongpei123.com</a:t>
            </a:r>
            <a:endParaRPr lang="zh-CN" altLang="en-US" sz="2200" b="0" i="0">
              <a:latin typeface="微软雅黑" pitchFamily="34" charset="-122"/>
              <a:ea typeface="微软雅黑" pitchFamily="34" charset="-122"/>
            </a:endParaRPr>
          </a:p>
          <a:p>
            <a:pPr algn="l" defTabSz="1266825" eaLnBrk="0" hangingPunct="0">
              <a:spcBef>
                <a:spcPct val="0"/>
              </a:spcBef>
              <a:buSzTx/>
              <a:buFont typeface="Arial" pitchFamily="34" charset="0"/>
              <a:buNone/>
            </a:pPr>
            <a:endParaRPr lang="zh-CN" altLang="en-US" sz="2500" b="0" i="0">
              <a:ea typeface="黑体" pitchFamily="49" charset="-122"/>
            </a:endParaRPr>
          </a:p>
        </p:txBody>
      </p:sp>
    </p:spTree>
  </p:cSld>
  <p:clrMapOvr>
    <a:masterClrMapping/>
  </p:clrMapOvr>
  <p:transition>
    <p:fade/>
  </p:transition>
</p:sld>
</file>

<file path=ppt/theme/theme1.xml><?xml version="1.0" encoding="utf-8"?>
<a:theme xmlns:a="http://schemas.openxmlformats.org/drawingml/2006/main" name="上海Nordri专业商务幻灯演示设计">
  <a:themeElements>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上海Nordri专业商务幻灯演示设计">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stealth" w="lg" len="lg"/>
        </a:ln>
        <a:effectLst>
          <a:outerShdw dist="20000" dir="5400000" algn="ctr" rotWithShape="0">
            <a:srgbClr val="000000">
              <a:alpha val="34000"/>
            </a:srgbClr>
          </a:outerShdw>
        </a:effectLst>
      </a:spPr>
      <a:bodyPr vert="horz" wrap="none" lIns="90000" tIns="46800" rIns="90000" bIns="46800" numCol="1" anchor="ctr" anchorCtr="0" compatLnSpc="1">
        <a:prstTxWarp prst="textNoShape">
          <a:avLst/>
        </a:prstTxWarp>
      </a:bodyPr>
      <a:lstStyle>
        <a:defPPr marL="455613" marR="0" indent="-455613" algn="ctr" defTabSz="914400" rtl="0" eaLnBrk="1" fontAlgn="base" latinLnBrk="0" hangingPunct="1">
          <a:lnSpc>
            <a:spcPct val="100000"/>
          </a:lnSpc>
          <a:spcBef>
            <a:spcPct val="50000"/>
          </a:spcBef>
          <a:spcAft>
            <a:spcPct val="0"/>
          </a:spcAft>
          <a:buClrTx/>
          <a:buSzPct val="120000"/>
          <a:buFont typeface="Wingdings" pitchFamily="2" charset="2"/>
          <a:buNone/>
          <a:tabLst/>
          <a:defRPr kumimoji="0" lang="zh-CN" sz="2400" b="1" i="1" u="none" strike="noStrike" cap="none" normalizeH="0" baseline="0" smtClean="0">
            <a:ln>
              <a:noFill/>
            </a:ln>
            <a:solidFill>
              <a:schemeClr val="tx1"/>
            </a:solidFill>
            <a:effectLst/>
            <a:latin typeface="Arial" pitchFamily="34" charset="0"/>
            <a:ea typeface="SimSun" pitchFamily="2" charset="-122"/>
          </a:defRPr>
        </a:defPPr>
      </a:lstStyle>
    </a:spDef>
    <a:ln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stealth" w="lg" len="lg"/>
        </a:ln>
        <a:effectLst>
          <a:outerShdw dist="20000" dir="5400000" algn="ctr" rotWithShape="0">
            <a:srgbClr val="000000">
              <a:alpha val="34000"/>
            </a:srgbClr>
          </a:outerShdw>
        </a:effectLst>
      </a:spPr>
      <a:bodyPr vert="horz" wrap="none" lIns="90000" tIns="46800" rIns="90000" bIns="46800" numCol="1" anchor="ctr" anchorCtr="0" compatLnSpc="1">
        <a:prstTxWarp prst="textNoShape">
          <a:avLst/>
        </a:prstTxWarp>
      </a:bodyPr>
      <a:lstStyle>
        <a:defPPr marL="455613" marR="0" indent="-455613" algn="ctr" defTabSz="914400" rtl="0" eaLnBrk="1" fontAlgn="base" latinLnBrk="0" hangingPunct="1">
          <a:lnSpc>
            <a:spcPct val="100000"/>
          </a:lnSpc>
          <a:spcBef>
            <a:spcPct val="50000"/>
          </a:spcBef>
          <a:spcAft>
            <a:spcPct val="0"/>
          </a:spcAft>
          <a:buClrTx/>
          <a:buSzPct val="120000"/>
          <a:buFont typeface="Wingdings" pitchFamily="2" charset="2"/>
          <a:buNone/>
          <a:tabLst/>
          <a:defRPr kumimoji="0" lang="zh-CN" sz="2400" b="1" i="1" u="none" strike="noStrike" cap="none" normalizeH="0" baseline="0" smtClean="0">
            <a:ln>
              <a:noFill/>
            </a:ln>
            <a:solidFill>
              <a:schemeClr val="tx1"/>
            </a:solidFill>
            <a:effectLst/>
            <a:latin typeface="Arial" pitchFamily="34" charset="0"/>
            <a:ea typeface="SimSun" pitchFamily="2" charset="-122"/>
          </a:defRPr>
        </a:defPPr>
      </a:lstStyle>
    </a:lnDef>
  </a:objectDefaults>
  <a:extraClrSchemeLst/>
</a:theme>
</file>

<file path=ppt/theme/theme2.xml><?xml version="1.0" encoding="utf-8"?>
<a:theme xmlns:a="http://schemas.openxmlformats.org/drawingml/2006/main" name="Nordri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99"/>
      </a:hlink>
      <a:folHlink>
        <a:srgbClr val="3366CC"/>
      </a:folHlink>
    </a:clrScheme>
    <a:fontScheme name="NordriDesign">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stealth" w="lg" len="lg"/>
        </a:ln>
        <a:effectLst>
          <a:outerShdw dist="20000" dir="5400000" algn="ctr" rotWithShape="0">
            <a:srgbClr val="000000">
              <a:alpha val="34000"/>
            </a:srgbClr>
          </a:outerShdw>
        </a:effectLst>
      </a:spPr>
      <a:bodyPr vert="horz" wrap="none" lIns="90000" tIns="46800" rIns="90000" bIns="46800" numCol="1" anchor="ctr" anchorCtr="0" compatLnSpc="1">
        <a:prstTxWarp prst="textNoShape">
          <a:avLst/>
        </a:prstTxWarp>
      </a:bodyPr>
      <a:lstStyle>
        <a:defPPr marL="455613" marR="0" indent="-455613" algn="ctr" defTabSz="914400" rtl="0" eaLnBrk="1" fontAlgn="base" latinLnBrk="0" hangingPunct="1">
          <a:lnSpc>
            <a:spcPct val="100000"/>
          </a:lnSpc>
          <a:spcBef>
            <a:spcPct val="50000"/>
          </a:spcBef>
          <a:spcAft>
            <a:spcPct val="0"/>
          </a:spcAft>
          <a:buClrTx/>
          <a:buSzPct val="120000"/>
          <a:buFont typeface="Wingdings" pitchFamily="2" charset="2"/>
          <a:buNone/>
          <a:tabLst/>
          <a:defRPr kumimoji="0" lang="zh-CN" sz="2400" b="1" i="1" u="none" strike="noStrike" cap="none" normalizeH="0" baseline="0" smtClean="0">
            <a:ln>
              <a:noFill/>
            </a:ln>
            <a:solidFill>
              <a:schemeClr val="tx1"/>
            </a:solidFill>
            <a:effectLst/>
            <a:latin typeface="Arial" pitchFamily="34" charset="0"/>
            <a:ea typeface="SimSun" pitchFamily="2" charset="-122"/>
          </a:defRPr>
        </a:defPPr>
      </a:lstStyle>
    </a:spDef>
    <a:ln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stealth" w="lg" len="lg"/>
        </a:ln>
        <a:effectLst>
          <a:outerShdw dist="20000" dir="5400000" algn="ctr" rotWithShape="0">
            <a:srgbClr val="000000">
              <a:alpha val="34000"/>
            </a:srgbClr>
          </a:outerShdw>
        </a:effectLst>
      </a:spPr>
      <a:bodyPr vert="horz" wrap="none" lIns="90000" tIns="46800" rIns="90000" bIns="46800" numCol="1" anchor="ctr" anchorCtr="0" compatLnSpc="1">
        <a:prstTxWarp prst="textNoShape">
          <a:avLst/>
        </a:prstTxWarp>
      </a:bodyPr>
      <a:lstStyle>
        <a:defPPr marL="455613" marR="0" indent="-455613" algn="ctr" defTabSz="914400" rtl="0" eaLnBrk="1" fontAlgn="base" latinLnBrk="0" hangingPunct="1">
          <a:lnSpc>
            <a:spcPct val="100000"/>
          </a:lnSpc>
          <a:spcBef>
            <a:spcPct val="50000"/>
          </a:spcBef>
          <a:spcAft>
            <a:spcPct val="0"/>
          </a:spcAft>
          <a:buClrTx/>
          <a:buSzPct val="120000"/>
          <a:buFont typeface="Wingdings" pitchFamily="2" charset="2"/>
          <a:buNone/>
          <a:tabLst/>
          <a:defRPr kumimoji="0" lang="zh-CN" sz="2400" b="1" i="1" u="none" strike="noStrike" cap="none" normalizeH="0" baseline="0" smtClean="0">
            <a:ln>
              <a:noFill/>
            </a:ln>
            <a:solidFill>
              <a:schemeClr val="tx1"/>
            </a:solidFill>
            <a:effectLst/>
            <a:latin typeface="Arial" pitchFamily="34" charset="0"/>
            <a:ea typeface="SimSun" pitchFamily="2" charset="-122"/>
          </a:defRPr>
        </a:defPPr>
      </a:lstStyle>
    </a:lnDef>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18691</TotalTime>
  <Pages>0</Pages>
  <Words>7069</Words>
  <Characters>0</Characters>
  <Application>Microsoft Office PowerPoint</Application>
  <DocSecurity>0</DocSecurity>
  <PresentationFormat>A4 纸张(210x297 毫米)</PresentationFormat>
  <Lines>0</Lines>
  <Paragraphs>740</Paragraphs>
  <Slides>90</Slides>
  <Notes>13</Notes>
  <HiddenSlides>5</HiddenSlides>
  <MMClips>0</MMClips>
  <ScaleCrop>false</ScaleCrop>
  <HeadingPairs>
    <vt:vector size="6" baseType="variant">
      <vt:variant>
        <vt:lpstr>主题</vt:lpstr>
      </vt:variant>
      <vt:variant>
        <vt:i4>2</vt:i4>
      </vt:variant>
      <vt:variant>
        <vt:lpstr>嵌入 OLE 服务器</vt:lpstr>
      </vt:variant>
      <vt:variant>
        <vt:i4>2</vt:i4>
      </vt:variant>
      <vt:variant>
        <vt:lpstr>幻灯片标题</vt:lpstr>
      </vt:variant>
      <vt:variant>
        <vt:i4>90</vt:i4>
      </vt:variant>
    </vt:vector>
  </HeadingPairs>
  <TitlesOfParts>
    <vt:vector size="94" baseType="lpstr">
      <vt:lpstr>上海Nordri专业商务幻灯演示设计</vt:lpstr>
      <vt:lpstr>NordriDesign</vt:lpstr>
      <vt:lpstr>工作表</vt:lpstr>
      <vt:lpstr>剪辑</vt:lpstr>
      <vt:lpstr>幻灯片 1</vt:lpstr>
      <vt:lpstr>讲师介绍   Lecturer Instructors</vt:lpstr>
      <vt:lpstr>课程大纲</vt:lpstr>
      <vt:lpstr>第一部分：车间主管的角色认知</vt:lpstr>
      <vt:lpstr>幻灯片 5</vt:lpstr>
      <vt:lpstr>幻灯片 6</vt:lpstr>
      <vt:lpstr>目前一部分车间管理者的现状</vt:lpstr>
      <vt:lpstr>3、车间主管的岗位认知</vt:lpstr>
      <vt:lpstr>幻灯片 9</vt:lpstr>
      <vt:lpstr>幻灯片 10</vt:lpstr>
      <vt:lpstr>幻灯片 11</vt:lpstr>
      <vt:lpstr>幻灯片 12</vt:lpstr>
      <vt:lpstr>心智模式四大“顽石”</vt:lpstr>
      <vt:lpstr>心智模式的来源？</vt:lpstr>
      <vt:lpstr>现代人心智模式“ 三要求”</vt:lpstr>
      <vt:lpstr>测试你的情商指数</vt:lpstr>
      <vt:lpstr>幻灯片 17</vt:lpstr>
      <vt:lpstr>幻灯片 18</vt:lpstr>
      <vt:lpstr>幻灯片 19</vt:lpstr>
      <vt:lpstr>幻灯片 20</vt:lpstr>
      <vt:lpstr>测试你的情商指数（答题卡）</vt:lpstr>
      <vt:lpstr>答案</vt:lpstr>
      <vt:lpstr>提高情商的主要途径</vt:lpstr>
      <vt:lpstr>AQ(逆境商)</vt:lpstr>
      <vt:lpstr>逆商划分为四个部分 </vt:lpstr>
      <vt:lpstr>“C”（控制感） </vt:lpstr>
      <vt:lpstr>“O&amp;O”（起因和责任归属） </vt:lpstr>
      <vt:lpstr>“R”（影响范围） </vt:lpstr>
      <vt:lpstr>“E”（持续时间） </vt:lpstr>
      <vt:lpstr>改善心智模式五大技术</vt:lpstr>
      <vt:lpstr>幻灯片 31</vt:lpstr>
      <vt:lpstr>   第二部分：如何做个杰出的班头   1、高效沟通技巧 2、JR-车间主管的领导风格 3、JR-情境领导模式（员工差异性管理） 4、JR-感情管理技巧</vt:lpstr>
      <vt:lpstr>   第二部分：  1、高效工作沟通技巧   </vt:lpstr>
      <vt:lpstr>1、什么是沟通？</vt:lpstr>
      <vt:lpstr>沟通的两种方式</vt:lpstr>
      <vt:lpstr>导致沟通失败的原因有哪些？</vt:lpstr>
      <vt:lpstr>完整的沟通过程：</vt:lpstr>
      <vt:lpstr>有效发送信息的技巧</vt:lpstr>
      <vt:lpstr>有效聆听的步骤</vt:lpstr>
      <vt:lpstr>聆听的五个层次</vt:lpstr>
      <vt:lpstr>3、有效的肢体语言</vt:lpstr>
      <vt:lpstr>有效利用肢体语言</vt:lpstr>
      <vt:lpstr>首先要明确：</vt:lpstr>
      <vt:lpstr>   第二部分：  2、JR-车间主管领导风格   </vt:lpstr>
      <vt:lpstr>1、什么是领导？</vt:lpstr>
      <vt:lpstr>幻灯片 46</vt:lpstr>
      <vt:lpstr>幻灯片 47</vt:lpstr>
      <vt:lpstr>幻灯片 48</vt:lpstr>
      <vt:lpstr>猫头鹰型 (精确 / 完美 /服从 Conformity)</vt:lpstr>
      <vt:lpstr>幻灯片 50</vt:lpstr>
      <vt:lpstr>考拉型 (耐心型Pace/Patience)</vt:lpstr>
      <vt:lpstr>变色龙型 (整合型Integrated) </vt:lpstr>
      <vt:lpstr>   第二部分：  3、 JR-情境领导模式（员工差异性管理）   </vt:lpstr>
      <vt:lpstr>幻灯片 54</vt:lpstr>
      <vt:lpstr>幻灯片 55</vt:lpstr>
      <vt:lpstr>幻灯片 56</vt:lpstr>
      <vt:lpstr>幻灯片 57</vt:lpstr>
      <vt:lpstr>幻灯片 58</vt:lpstr>
      <vt:lpstr>幻灯片 59</vt:lpstr>
      <vt:lpstr>幻灯片 60</vt:lpstr>
      <vt:lpstr>幻灯片 61</vt:lpstr>
      <vt:lpstr>   第二部分：  4、 JR-感情管理技巧</vt:lpstr>
      <vt:lpstr>幻灯片 63</vt:lpstr>
      <vt:lpstr>幻灯片 64</vt:lpstr>
      <vt:lpstr>   第三部分：  如何做个杰出的教头 </vt:lpstr>
      <vt:lpstr>幻灯片 66</vt:lpstr>
      <vt:lpstr>第一阶段——准备</vt:lpstr>
      <vt:lpstr>幻灯片 68</vt:lpstr>
      <vt:lpstr>幻灯片 69</vt:lpstr>
      <vt:lpstr>幻灯片 70</vt:lpstr>
      <vt:lpstr>第二阶段——示范</vt:lpstr>
      <vt:lpstr>第三阶段——实作</vt:lpstr>
      <vt:lpstr>第四阶段——上线</vt:lpstr>
      <vt:lpstr>工作教导应有的理念</vt:lpstr>
      <vt:lpstr>   第四部分：  如何做个杰出的锄头 </vt:lpstr>
      <vt:lpstr>一、现场工作的主要内容？  二、工作改善的对象？  三、如何改善？ </vt:lpstr>
      <vt:lpstr>企业在社会中的作用</vt:lpstr>
      <vt:lpstr>幻灯片 78</vt:lpstr>
      <vt:lpstr>精益生产追求的目标</vt:lpstr>
      <vt:lpstr>幻灯片 80</vt:lpstr>
      <vt:lpstr>消除浪费和创造价值</vt:lpstr>
      <vt:lpstr>幻灯片 82</vt:lpstr>
      <vt:lpstr>幻灯片 83</vt:lpstr>
      <vt:lpstr>一、现场工作的主要内容？  二、工作改善的对象？  三、如何改善？ </vt:lpstr>
      <vt:lpstr>幻灯片 85</vt:lpstr>
      <vt:lpstr>幻灯片 86</vt:lpstr>
      <vt:lpstr>幻灯片 87</vt:lpstr>
      <vt:lpstr>幻灯片 88</vt:lpstr>
      <vt:lpstr>看板管理的境界</vt:lpstr>
      <vt:lpstr>幻灯片 90</vt:lpstr>
    </vt:vector>
  </TitlesOfParts>
  <Company>use</Company>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wang</dc:creator>
  <cp:lastModifiedBy>Administrator</cp:lastModifiedBy>
  <cp:revision>1942</cp:revision>
  <cp:lastPrinted>1899-12-30T00:00:00Z</cp:lastPrinted>
  <dcterms:created xsi:type="dcterms:W3CDTF">2008-10-29T08:44:51Z</dcterms:created>
  <dcterms:modified xsi:type="dcterms:W3CDTF">2015-08-07T02:19:17Z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2052-8.1.0.2998</vt:lpwstr>
  </property>
</Properties>
</file>