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88"/>
  </p:notesMasterIdLst>
  <p:handoutMasterIdLst>
    <p:handoutMasterId r:id="rId89"/>
  </p:handoutMasterIdLst>
  <p:sldIdLst>
    <p:sldId id="709" r:id="rId2"/>
    <p:sldId id="1180" r:id="rId3"/>
    <p:sldId id="1183" r:id="rId4"/>
    <p:sldId id="1181" r:id="rId5"/>
    <p:sldId id="1182" r:id="rId6"/>
    <p:sldId id="1113" r:id="rId7"/>
    <p:sldId id="1085" r:id="rId8"/>
    <p:sldId id="1086" r:id="rId9"/>
    <p:sldId id="1087" r:id="rId10"/>
    <p:sldId id="1088" r:id="rId11"/>
    <p:sldId id="1109" r:id="rId12"/>
    <p:sldId id="1112" r:id="rId13"/>
    <p:sldId id="1110" r:id="rId14"/>
    <p:sldId id="1108" r:id="rId15"/>
    <p:sldId id="1107" r:id="rId16"/>
    <p:sldId id="1111" r:id="rId17"/>
    <p:sldId id="1146" r:id="rId18"/>
    <p:sldId id="1114" r:id="rId19"/>
    <p:sldId id="1078" r:id="rId20"/>
    <p:sldId id="1079" r:id="rId21"/>
    <p:sldId id="1080" r:id="rId22"/>
    <p:sldId id="1117" r:id="rId23"/>
    <p:sldId id="1118" r:id="rId24"/>
    <p:sldId id="1119" r:id="rId25"/>
    <p:sldId id="1115" r:id="rId26"/>
    <p:sldId id="1116" r:id="rId27"/>
    <p:sldId id="1149" r:id="rId28"/>
    <p:sldId id="1120" r:id="rId29"/>
    <p:sldId id="1084" r:id="rId30"/>
    <p:sldId id="1124" r:id="rId31"/>
    <p:sldId id="1125" r:id="rId32"/>
    <p:sldId id="1122" r:id="rId33"/>
    <p:sldId id="1123" r:id="rId34"/>
    <p:sldId id="1083" r:id="rId35"/>
    <p:sldId id="1121" r:id="rId36"/>
    <p:sldId id="1089" r:id="rId37"/>
    <p:sldId id="1126" r:id="rId38"/>
    <p:sldId id="1127" r:id="rId39"/>
    <p:sldId id="1167" r:id="rId40"/>
    <p:sldId id="1168" r:id="rId41"/>
    <p:sldId id="1169" r:id="rId42"/>
    <p:sldId id="1129" r:id="rId43"/>
    <p:sldId id="1090" r:id="rId44"/>
    <p:sldId id="1170" r:id="rId45"/>
    <p:sldId id="1128" r:id="rId46"/>
    <p:sldId id="1130" r:id="rId47"/>
    <p:sldId id="1145" r:id="rId48"/>
    <p:sldId id="1163" r:id="rId49"/>
    <p:sldId id="1164" r:id="rId50"/>
    <p:sldId id="1132" r:id="rId51"/>
    <p:sldId id="1091" r:id="rId52"/>
    <p:sldId id="1131" r:id="rId53"/>
    <p:sldId id="1165" r:id="rId54"/>
    <p:sldId id="1166" r:id="rId55"/>
    <p:sldId id="1134" r:id="rId56"/>
    <p:sldId id="1135" r:id="rId57"/>
    <p:sldId id="1136" r:id="rId58"/>
    <p:sldId id="1137" r:id="rId59"/>
    <p:sldId id="1138" r:id="rId60"/>
    <p:sldId id="1139" r:id="rId61"/>
    <p:sldId id="1150" r:id="rId62"/>
    <p:sldId id="1093" r:id="rId63"/>
    <p:sldId id="1140" r:id="rId64"/>
    <p:sldId id="1094" r:id="rId65"/>
    <p:sldId id="1142" r:id="rId66"/>
    <p:sldId id="1143" r:id="rId67"/>
    <p:sldId id="1161" r:id="rId68"/>
    <p:sldId id="1106" r:id="rId69"/>
    <p:sldId id="1177" r:id="rId70"/>
    <p:sldId id="1178" r:id="rId71"/>
    <p:sldId id="1171" r:id="rId72"/>
    <p:sldId id="1172" r:id="rId73"/>
    <p:sldId id="1148" r:id="rId74"/>
    <p:sldId id="1147" r:id="rId75"/>
    <p:sldId id="1153" r:id="rId76"/>
    <p:sldId id="1152" r:id="rId77"/>
    <p:sldId id="1154" r:id="rId78"/>
    <p:sldId id="1155" r:id="rId79"/>
    <p:sldId id="1156" r:id="rId80"/>
    <p:sldId id="1162" r:id="rId81"/>
    <p:sldId id="1173" r:id="rId82"/>
    <p:sldId id="1174" r:id="rId83"/>
    <p:sldId id="1175" r:id="rId84"/>
    <p:sldId id="1176" r:id="rId85"/>
    <p:sldId id="1184" r:id="rId86"/>
    <p:sldId id="1179" r:id="rId87"/>
  </p:sldIdLst>
  <p:sldSz cx="12192000" cy="6858000"/>
  <p:notesSz cx="6858000" cy="9144000"/>
  <p:defaultTextStyle>
    <a:defPPr>
      <a:defRPr lang="zh-CN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orient="horz" pos="3203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5" pos="710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9" pos="257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7287" userDrawn="1">
          <p15:clr>
            <a:srgbClr val="A4A3A4"/>
          </p15:clr>
        </p15:guide>
        <p15:guide id="12" orient="horz" pos="3113" userDrawn="1">
          <p15:clr>
            <a:srgbClr val="A4A3A4"/>
          </p15:clr>
        </p15:guide>
        <p15:guide id="14" orient="horz" pos="70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79" autoAdjust="0"/>
    <p:restoredTop sz="89610" autoAdjust="0"/>
  </p:normalViewPr>
  <p:slideViewPr>
    <p:cSldViewPr>
      <p:cViewPr varScale="1">
        <p:scale>
          <a:sx n="59" d="100"/>
          <a:sy n="59" d="100"/>
        </p:scale>
        <p:origin x="-1116" y="-84"/>
      </p:cViewPr>
      <p:guideLst>
        <p:guide orient="horz" pos="3203"/>
        <p:guide orient="horz" pos="2160"/>
        <p:guide orient="horz" pos="3113"/>
        <p:guide orient="horz" pos="708"/>
        <p:guide pos="756"/>
        <p:guide pos="7105"/>
        <p:guide pos="257"/>
        <p:guide pos="3840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notesViewPr>
    <p:cSldViewPr>
      <p:cViewPr varScale="1">
        <p:scale>
          <a:sx n="49" d="100"/>
          <a:sy n="49" d="100"/>
        </p:scale>
        <p:origin x="2652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C59C4-67CB-47BE-91E2-E9E18278D97D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2F81B99-0575-47E5-B088-1C069FDC941C}">
      <dgm:prSet phldrT="[文本]"/>
      <dgm:spPr/>
      <dgm:t>
        <a:bodyPr/>
        <a:lstStyle/>
        <a:p>
          <a:r>
            <a:rPr lang="en-US" altLang="zh-CN" b="1" smtClean="0">
              <a:latin typeface="微软雅黑" panose="020B0503020204020204" pitchFamily="34" charset="-122"/>
              <a:ea typeface="微软雅黑" panose="020B0503020204020204" pitchFamily="34" charset="-122"/>
            </a:rPr>
            <a:t>Word</a:t>
          </a:r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计算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7C5662-C262-4CA8-A3CC-C9A1469E2170}" type="parTrans" cxnId="{AA545BA1-A051-4DF8-81B6-60503ACB18D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B8A38A-BF87-453B-B36F-54074E25999E}" type="sibTrans" cxnId="{AA545BA1-A051-4DF8-81B6-60503ACB18D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09BFAF-67E1-4936-8451-ECCFCC384ABB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表格外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E2D9FE-C954-479A-BC07-8A074959DF86}" type="parTrans" cxnId="{D260FFA2-433F-4600-AC48-D59DAF94F367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3CE682-6F2C-4836-9698-97CDE4632B8B}" type="sibTrans" cxnId="{D260FFA2-433F-4600-AC48-D59DAF94F367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CF0C6D-FD1A-431E-AB4A-8F0276E1DA28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运算符掌握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277C020-CE4D-4EDC-A7DD-E056A8D9DD07}" type="parTrans" cxnId="{15A03D19-7751-4B1D-A296-FFEE808A2E3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C7D13C-0887-4B39-977D-B542823748DD}" type="sibTrans" cxnId="{15A03D19-7751-4B1D-A296-FFEE808A2E3B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885215-256D-4CCD-BF52-D6E6C1C561A5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域代码操作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C5AB85-FE1B-4560-9E72-77D067368946}" type="parTrans" cxnId="{0C2E15A7-B444-40E7-91BE-BBB0B190636E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CAF6E1-78E7-4DCC-875C-C539E9B7D5FD}" type="sibTrans" cxnId="{0C2E15A7-B444-40E7-91BE-BBB0B190636E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97833F3-9659-4903-BC57-A2562C0990BF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表格内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1273DCE-EC0B-44B8-8C59-46B2FC0CDA8A}" type="parTrans" cxnId="{AA03AAFE-A23F-44B6-91E5-15F13326FFA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D164117-A567-4BCD-A15F-A306809BC589}" type="sibTrans" cxnId="{AA03AAFE-A23F-44B6-91E5-15F13326FFA6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C21790-3260-4E67-97A7-39D1458E421A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地址计算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B9D294E-DE3A-477C-BC78-4627E6AA17FA}" type="parTrans" cxnId="{0480F1BB-78E1-4A71-A475-172366660760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EB51D7-E536-4ED1-A8E0-8F3DF0D0D76B}" type="sibTrans" cxnId="{0480F1BB-78E1-4A71-A475-172366660760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8A0B517-7429-440A-A94A-FD428BC33D39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关键字运算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DAD626-96C3-4F58-9618-86E182D6A95B}" type="parTrans" cxnId="{EFE90727-92AB-4291-88D3-FE8D9F80094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14BB004-42D6-49CF-8A3A-857BFFA9C2A8}" type="sibTrans" cxnId="{EFE90727-92AB-4291-88D3-FE8D9F800948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A96802-D796-4481-BA74-7990D756DDD6}">
      <dgm:prSet phldrT="[文本]"/>
      <dgm:spPr/>
      <dgm:t>
        <a:bodyPr/>
        <a:lstStyle/>
        <a:p>
          <a:r>
            <a: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rPr>
            <a:t>行列运算</a:t>
          </a:r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ED23E0-3C75-4F92-A6AE-618F560BB22B}" type="parTrans" cxnId="{DB7D81D0-2E0B-49E7-9DF9-63DD7949CA8E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0829F5-DF15-47B1-A771-40B62CA901E7}" type="sibTrans" cxnId="{DB7D81D0-2E0B-49E7-9DF9-63DD7949CA8E}">
      <dgm:prSet/>
      <dgm:spPr/>
      <dgm:t>
        <a:bodyPr/>
        <a:lstStyle/>
        <a:p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204DBB-7DC5-491A-AEFF-BF8C0EABF78F}" type="pres">
      <dgm:prSet presAssocID="{996C59C4-67CB-47BE-91E2-E9E18278D9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A7F43D6-ED69-4DAD-B187-46FBDA7EB558}" type="pres">
      <dgm:prSet presAssocID="{12F81B99-0575-47E5-B088-1C069FDC941C}" presName="root1" presStyleCnt="0"/>
      <dgm:spPr/>
    </dgm:pt>
    <dgm:pt modelId="{A1CF7E9C-191D-4854-87B6-C6CA33B7CBA3}" type="pres">
      <dgm:prSet presAssocID="{12F81B99-0575-47E5-B088-1C069FDC941C}" presName="LevelOneTextNode" presStyleLbl="node0" presStyleIdx="0" presStyleCnt="1" custScaleX="143979" custScaleY="1439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3FBF374-D3D7-481A-AF7E-937968F832CC}" type="pres">
      <dgm:prSet presAssocID="{12F81B99-0575-47E5-B088-1C069FDC941C}" presName="level2hierChild" presStyleCnt="0"/>
      <dgm:spPr/>
    </dgm:pt>
    <dgm:pt modelId="{993BDCE3-E1CE-4258-9491-CAC2D3F89CE7}" type="pres">
      <dgm:prSet presAssocID="{6EE2D9FE-C954-479A-BC07-8A074959DF86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A0BE5F6-8F33-46A7-9B62-26ECEC0DA914}" type="pres">
      <dgm:prSet presAssocID="{6EE2D9FE-C954-479A-BC07-8A074959DF86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A97B474D-5BAC-40E2-BFE2-58CE36C364C5}" type="pres">
      <dgm:prSet presAssocID="{DC09BFAF-67E1-4936-8451-ECCFCC384ABB}" presName="root2" presStyleCnt="0"/>
      <dgm:spPr/>
    </dgm:pt>
    <dgm:pt modelId="{5E74AB0B-E80A-4A7E-84EA-F772AFCEAB1B}" type="pres">
      <dgm:prSet presAssocID="{DC09BFAF-67E1-4936-8451-ECCFCC384AB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4C95B98-F759-48B4-880F-3E6FD3C62EAA}" type="pres">
      <dgm:prSet presAssocID="{DC09BFAF-67E1-4936-8451-ECCFCC384ABB}" presName="level3hierChild" presStyleCnt="0"/>
      <dgm:spPr/>
    </dgm:pt>
    <dgm:pt modelId="{74FBB4C4-2215-46A6-9BFD-8D0A0C23DA88}" type="pres">
      <dgm:prSet presAssocID="{5277C020-CE4D-4EDC-A7DD-E056A8D9DD07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8890001D-0381-4FAA-8DFC-F5BB3A2F0A42}" type="pres">
      <dgm:prSet presAssocID="{5277C020-CE4D-4EDC-A7DD-E056A8D9DD07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FBF1DC3F-82AB-4449-99CA-2D4F3269928E}" type="pres">
      <dgm:prSet presAssocID="{0ACF0C6D-FD1A-431E-AB4A-8F0276E1DA28}" presName="root2" presStyleCnt="0"/>
      <dgm:spPr/>
    </dgm:pt>
    <dgm:pt modelId="{31D7D91D-E356-4377-9188-3F5D4EBC1771}" type="pres">
      <dgm:prSet presAssocID="{0ACF0C6D-FD1A-431E-AB4A-8F0276E1DA2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FE580CC-E584-437A-9531-93CC20D617DA}" type="pres">
      <dgm:prSet presAssocID="{0ACF0C6D-FD1A-431E-AB4A-8F0276E1DA28}" presName="level3hierChild" presStyleCnt="0"/>
      <dgm:spPr/>
    </dgm:pt>
    <dgm:pt modelId="{E5B518EF-B8E3-4C2A-9DC9-A2879579C772}" type="pres">
      <dgm:prSet presAssocID="{F6C5AB85-FE1B-4560-9E72-77D067368946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DDE06C66-75E9-4208-9C4A-001C77F991B6}" type="pres">
      <dgm:prSet presAssocID="{F6C5AB85-FE1B-4560-9E72-77D067368946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C4189CE8-07E3-4F05-BCD4-F6DEED93530F}" type="pres">
      <dgm:prSet presAssocID="{AA885215-256D-4CCD-BF52-D6E6C1C561A5}" presName="root2" presStyleCnt="0"/>
      <dgm:spPr/>
    </dgm:pt>
    <dgm:pt modelId="{48D5ABE4-D0AC-48DC-9ECD-F99E8EE935F3}" type="pres">
      <dgm:prSet presAssocID="{AA885215-256D-4CCD-BF52-D6E6C1C561A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5DED217-768A-4151-B432-1F26A6B51BEC}" type="pres">
      <dgm:prSet presAssocID="{AA885215-256D-4CCD-BF52-D6E6C1C561A5}" presName="level3hierChild" presStyleCnt="0"/>
      <dgm:spPr/>
    </dgm:pt>
    <dgm:pt modelId="{2729A8AE-BCD4-4319-A1CB-3686AB436A6B}" type="pres">
      <dgm:prSet presAssocID="{11273DCE-EC0B-44B8-8C59-46B2FC0CDA8A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7994E74A-5F08-4FE5-87B6-81D8C1BF08D4}" type="pres">
      <dgm:prSet presAssocID="{11273DCE-EC0B-44B8-8C59-46B2FC0CDA8A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FE128A3A-569B-4EA4-890C-CC4BEAA9ACF0}" type="pres">
      <dgm:prSet presAssocID="{597833F3-9659-4903-BC57-A2562C0990BF}" presName="root2" presStyleCnt="0"/>
      <dgm:spPr/>
    </dgm:pt>
    <dgm:pt modelId="{DB4EE990-A596-46DA-B7F9-2A77A11FFB6C}" type="pres">
      <dgm:prSet presAssocID="{597833F3-9659-4903-BC57-A2562C0990B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7A8BB4-A6E8-409D-AEB9-95A9EBECF307}" type="pres">
      <dgm:prSet presAssocID="{597833F3-9659-4903-BC57-A2562C0990BF}" presName="level3hierChild" presStyleCnt="0"/>
      <dgm:spPr/>
    </dgm:pt>
    <dgm:pt modelId="{2B8FD7F6-8393-4DA3-81FD-DC3B6D772C2C}" type="pres">
      <dgm:prSet presAssocID="{BB9D294E-DE3A-477C-BC78-4627E6AA17FA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2256804E-9F9B-43D1-9760-580EE3616396}" type="pres">
      <dgm:prSet presAssocID="{BB9D294E-DE3A-477C-BC78-4627E6AA17FA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E7AC54C4-9955-4678-BB7C-E496AEA7F184}" type="pres">
      <dgm:prSet presAssocID="{3DC21790-3260-4E67-97A7-39D1458E421A}" presName="root2" presStyleCnt="0"/>
      <dgm:spPr/>
    </dgm:pt>
    <dgm:pt modelId="{3455064E-9D35-401B-9863-0039FEC20946}" type="pres">
      <dgm:prSet presAssocID="{3DC21790-3260-4E67-97A7-39D1458E421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8781A86-CE1B-4A2D-87D2-BB84DC7E7418}" type="pres">
      <dgm:prSet presAssocID="{3DC21790-3260-4E67-97A7-39D1458E421A}" presName="level3hierChild" presStyleCnt="0"/>
      <dgm:spPr/>
    </dgm:pt>
    <dgm:pt modelId="{DCD3C7B6-D5BF-43C7-A984-BFA44F3B5BDF}" type="pres">
      <dgm:prSet presAssocID="{62DAD626-96C3-4F58-9618-86E182D6A95B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87CA6D43-DC95-4C08-81E8-0CFB3FAA0FEF}" type="pres">
      <dgm:prSet presAssocID="{62DAD626-96C3-4F58-9618-86E182D6A95B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0DC72381-8941-4BBB-80D6-9AE80A15F0BC}" type="pres">
      <dgm:prSet presAssocID="{E8A0B517-7429-440A-A94A-FD428BC33D39}" presName="root2" presStyleCnt="0"/>
      <dgm:spPr/>
    </dgm:pt>
    <dgm:pt modelId="{4A632F73-27CF-427F-A207-6810A81344B5}" type="pres">
      <dgm:prSet presAssocID="{E8A0B517-7429-440A-A94A-FD428BC33D3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61CD7F6-4FD9-4207-8CB3-676B6D152F33}" type="pres">
      <dgm:prSet presAssocID="{E8A0B517-7429-440A-A94A-FD428BC33D39}" presName="level3hierChild" presStyleCnt="0"/>
      <dgm:spPr/>
    </dgm:pt>
    <dgm:pt modelId="{FC2C8D6A-D3AE-4029-A1E2-56B1ED6064FA}" type="pres">
      <dgm:prSet presAssocID="{4AED23E0-3C75-4F92-A6AE-618F560BB22B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B5528073-9CC6-4266-8897-BDD8EF829321}" type="pres">
      <dgm:prSet presAssocID="{4AED23E0-3C75-4F92-A6AE-618F560BB22B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A0A9C81E-533F-4C51-9283-46A04AA32620}" type="pres">
      <dgm:prSet presAssocID="{DBA96802-D796-4481-BA74-7990D756DDD6}" presName="root2" presStyleCnt="0"/>
      <dgm:spPr/>
    </dgm:pt>
    <dgm:pt modelId="{DC2DEE83-B497-4713-8385-602B351AF61C}" type="pres">
      <dgm:prSet presAssocID="{DBA96802-D796-4481-BA74-7990D756DDD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EBCC5B4-E063-44FB-9B6E-4967574E6868}" type="pres">
      <dgm:prSet presAssocID="{DBA96802-D796-4481-BA74-7990D756DDD6}" presName="level3hierChild" presStyleCnt="0"/>
      <dgm:spPr/>
    </dgm:pt>
  </dgm:ptLst>
  <dgm:cxnLst>
    <dgm:cxn modelId="{DB952908-C9C5-4678-930E-F85A84F698B8}" type="presOf" srcId="{62DAD626-96C3-4F58-9618-86E182D6A95B}" destId="{87CA6D43-DC95-4C08-81E8-0CFB3FAA0FEF}" srcOrd="1" destOrd="0" presId="urn:microsoft.com/office/officeart/2005/8/layout/hierarchy2"/>
    <dgm:cxn modelId="{DB7D81D0-2E0B-49E7-9DF9-63DD7949CA8E}" srcId="{597833F3-9659-4903-BC57-A2562C0990BF}" destId="{DBA96802-D796-4481-BA74-7990D756DDD6}" srcOrd="2" destOrd="0" parTransId="{4AED23E0-3C75-4F92-A6AE-618F560BB22B}" sibTransId="{E10829F5-DF15-47B1-A771-40B62CA901E7}"/>
    <dgm:cxn modelId="{21DFB3E9-2F7A-4604-8037-32AB8759ACCF}" type="presOf" srcId="{12F81B99-0575-47E5-B088-1C069FDC941C}" destId="{A1CF7E9C-191D-4854-87B6-C6CA33B7CBA3}" srcOrd="0" destOrd="0" presId="urn:microsoft.com/office/officeart/2005/8/layout/hierarchy2"/>
    <dgm:cxn modelId="{0C2E15A7-B444-40E7-91BE-BBB0B190636E}" srcId="{DC09BFAF-67E1-4936-8451-ECCFCC384ABB}" destId="{AA885215-256D-4CCD-BF52-D6E6C1C561A5}" srcOrd="1" destOrd="0" parTransId="{F6C5AB85-FE1B-4560-9E72-77D067368946}" sibTransId="{A1CAF6E1-78E7-4DCC-875C-C539E9B7D5FD}"/>
    <dgm:cxn modelId="{90EA6BDD-4474-4753-9774-F33F299D3813}" type="presOf" srcId="{DBA96802-D796-4481-BA74-7990D756DDD6}" destId="{DC2DEE83-B497-4713-8385-602B351AF61C}" srcOrd="0" destOrd="0" presId="urn:microsoft.com/office/officeart/2005/8/layout/hierarchy2"/>
    <dgm:cxn modelId="{13D22E9E-9BE3-4CAB-8C8D-58F5DE0DF458}" type="presOf" srcId="{DC09BFAF-67E1-4936-8451-ECCFCC384ABB}" destId="{5E74AB0B-E80A-4A7E-84EA-F772AFCEAB1B}" srcOrd="0" destOrd="0" presId="urn:microsoft.com/office/officeart/2005/8/layout/hierarchy2"/>
    <dgm:cxn modelId="{462815E7-C1BF-4E48-9103-1214F2977ACB}" type="presOf" srcId="{BB9D294E-DE3A-477C-BC78-4627E6AA17FA}" destId="{2256804E-9F9B-43D1-9760-580EE3616396}" srcOrd="1" destOrd="0" presId="urn:microsoft.com/office/officeart/2005/8/layout/hierarchy2"/>
    <dgm:cxn modelId="{15A03D19-7751-4B1D-A296-FFEE808A2E3B}" srcId="{DC09BFAF-67E1-4936-8451-ECCFCC384ABB}" destId="{0ACF0C6D-FD1A-431E-AB4A-8F0276E1DA28}" srcOrd="0" destOrd="0" parTransId="{5277C020-CE4D-4EDC-A7DD-E056A8D9DD07}" sibTransId="{13C7D13C-0887-4B39-977D-B542823748DD}"/>
    <dgm:cxn modelId="{415FBA5B-34A8-4D56-AD31-5E4869BC53DD}" type="presOf" srcId="{BB9D294E-DE3A-477C-BC78-4627E6AA17FA}" destId="{2B8FD7F6-8393-4DA3-81FD-DC3B6D772C2C}" srcOrd="0" destOrd="0" presId="urn:microsoft.com/office/officeart/2005/8/layout/hierarchy2"/>
    <dgm:cxn modelId="{287B6A50-FF3E-4466-9718-39330C10E2AE}" type="presOf" srcId="{11273DCE-EC0B-44B8-8C59-46B2FC0CDA8A}" destId="{7994E74A-5F08-4FE5-87B6-81D8C1BF08D4}" srcOrd="1" destOrd="0" presId="urn:microsoft.com/office/officeart/2005/8/layout/hierarchy2"/>
    <dgm:cxn modelId="{B99114E2-3550-479E-BD01-9B9DB84CE38C}" type="presOf" srcId="{996C59C4-67CB-47BE-91E2-E9E18278D97D}" destId="{33204DBB-7DC5-491A-AEFF-BF8C0EABF78F}" srcOrd="0" destOrd="0" presId="urn:microsoft.com/office/officeart/2005/8/layout/hierarchy2"/>
    <dgm:cxn modelId="{0480F1BB-78E1-4A71-A475-172366660760}" srcId="{597833F3-9659-4903-BC57-A2562C0990BF}" destId="{3DC21790-3260-4E67-97A7-39D1458E421A}" srcOrd="0" destOrd="0" parTransId="{BB9D294E-DE3A-477C-BC78-4627E6AA17FA}" sibTransId="{13EB51D7-E536-4ED1-A8E0-8F3DF0D0D76B}"/>
    <dgm:cxn modelId="{0028A1EF-BCBD-4219-80A2-D70AE472ADB9}" type="presOf" srcId="{62DAD626-96C3-4F58-9618-86E182D6A95B}" destId="{DCD3C7B6-D5BF-43C7-A984-BFA44F3B5BDF}" srcOrd="0" destOrd="0" presId="urn:microsoft.com/office/officeart/2005/8/layout/hierarchy2"/>
    <dgm:cxn modelId="{EFE90727-92AB-4291-88D3-FE8D9F800948}" srcId="{597833F3-9659-4903-BC57-A2562C0990BF}" destId="{E8A0B517-7429-440A-A94A-FD428BC33D39}" srcOrd="1" destOrd="0" parTransId="{62DAD626-96C3-4F58-9618-86E182D6A95B}" sibTransId="{614BB004-42D6-49CF-8A3A-857BFFA9C2A8}"/>
    <dgm:cxn modelId="{2EA06A57-C340-4CD1-86E4-D8BC8A8FFB13}" type="presOf" srcId="{5277C020-CE4D-4EDC-A7DD-E056A8D9DD07}" destId="{8890001D-0381-4FAA-8DFC-F5BB3A2F0A42}" srcOrd="1" destOrd="0" presId="urn:microsoft.com/office/officeart/2005/8/layout/hierarchy2"/>
    <dgm:cxn modelId="{D00AE3FC-26D2-4039-9D08-58BF82BB09A0}" type="presOf" srcId="{E8A0B517-7429-440A-A94A-FD428BC33D39}" destId="{4A632F73-27CF-427F-A207-6810A81344B5}" srcOrd="0" destOrd="0" presId="urn:microsoft.com/office/officeart/2005/8/layout/hierarchy2"/>
    <dgm:cxn modelId="{44BE06EE-FBCD-4835-B10A-F3C84BB9D1EF}" type="presOf" srcId="{6EE2D9FE-C954-479A-BC07-8A074959DF86}" destId="{993BDCE3-E1CE-4258-9491-CAC2D3F89CE7}" srcOrd="0" destOrd="0" presId="urn:microsoft.com/office/officeart/2005/8/layout/hierarchy2"/>
    <dgm:cxn modelId="{AA545BA1-A051-4DF8-81B6-60503ACB18DB}" srcId="{996C59C4-67CB-47BE-91E2-E9E18278D97D}" destId="{12F81B99-0575-47E5-B088-1C069FDC941C}" srcOrd="0" destOrd="0" parTransId="{007C5662-C262-4CA8-A3CC-C9A1469E2170}" sibTransId="{63B8A38A-BF87-453B-B36F-54074E25999E}"/>
    <dgm:cxn modelId="{AA03AAFE-A23F-44B6-91E5-15F13326FFA6}" srcId="{12F81B99-0575-47E5-B088-1C069FDC941C}" destId="{597833F3-9659-4903-BC57-A2562C0990BF}" srcOrd="1" destOrd="0" parTransId="{11273DCE-EC0B-44B8-8C59-46B2FC0CDA8A}" sibTransId="{ED164117-A567-4BCD-A15F-A306809BC589}"/>
    <dgm:cxn modelId="{0D8D3ADF-40E1-4A61-AD98-44FEF18E695D}" type="presOf" srcId="{F6C5AB85-FE1B-4560-9E72-77D067368946}" destId="{E5B518EF-B8E3-4C2A-9DC9-A2879579C772}" srcOrd="0" destOrd="0" presId="urn:microsoft.com/office/officeart/2005/8/layout/hierarchy2"/>
    <dgm:cxn modelId="{38D45176-98E8-4F67-BED6-5B324C358B90}" type="presOf" srcId="{597833F3-9659-4903-BC57-A2562C0990BF}" destId="{DB4EE990-A596-46DA-B7F9-2A77A11FFB6C}" srcOrd="0" destOrd="0" presId="urn:microsoft.com/office/officeart/2005/8/layout/hierarchy2"/>
    <dgm:cxn modelId="{10D6B69C-42B9-4C1A-95F6-7E9F43F19D4F}" type="presOf" srcId="{0ACF0C6D-FD1A-431E-AB4A-8F0276E1DA28}" destId="{31D7D91D-E356-4377-9188-3F5D4EBC1771}" srcOrd="0" destOrd="0" presId="urn:microsoft.com/office/officeart/2005/8/layout/hierarchy2"/>
    <dgm:cxn modelId="{9BA8F75F-1213-4294-AC32-3C077014FF72}" type="presOf" srcId="{F6C5AB85-FE1B-4560-9E72-77D067368946}" destId="{DDE06C66-75E9-4208-9C4A-001C77F991B6}" srcOrd="1" destOrd="0" presId="urn:microsoft.com/office/officeart/2005/8/layout/hierarchy2"/>
    <dgm:cxn modelId="{AA39A67C-9428-479C-93C0-776E18945498}" type="presOf" srcId="{4AED23E0-3C75-4F92-A6AE-618F560BB22B}" destId="{B5528073-9CC6-4266-8897-BDD8EF829321}" srcOrd="1" destOrd="0" presId="urn:microsoft.com/office/officeart/2005/8/layout/hierarchy2"/>
    <dgm:cxn modelId="{9804B0AC-120A-46DA-8599-873D484A440E}" type="presOf" srcId="{11273DCE-EC0B-44B8-8C59-46B2FC0CDA8A}" destId="{2729A8AE-BCD4-4319-A1CB-3686AB436A6B}" srcOrd="0" destOrd="0" presId="urn:microsoft.com/office/officeart/2005/8/layout/hierarchy2"/>
    <dgm:cxn modelId="{D260FFA2-433F-4600-AC48-D59DAF94F367}" srcId="{12F81B99-0575-47E5-B088-1C069FDC941C}" destId="{DC09BFAF-67E1-4936-8451-ECCFCC384ABB}" srcOrd="0" destOrd="0" parTransId="{6EE2D9FE-C954-479A-BC07-8A074959DF86}" sibTransId="{8A3CE682-6F2C-4836-9698-97CDE4632B8B}"/>
    <dgm:cxn modelId="{7CDB5133-E17E-47CB-BC2E-C0E2510C24ED}" type="presOf" srcId="{3DC21790-3260-4E67-97A7-39D1458E421A}" destId="{3455064E-9D35-401B-9863-0039FEC20946}" srcOrd="0" destOrd="0" presId="urn:microsoft.com/office/officeart/2005/8/layout/hierarchy2"/>
    <dgm:cxn modelId="{003CD578-A75C-4237-B6BE-A57FE8753087}" type="presOf" srcId="{6EE2D9FE-C954-479A-BC07-8A074959DF86}" destId="{EA0BE5F6-8F33-46A7-9B62-26ECEC0DA914}" srcOrd="1" destOrd="0" presId="urn:microsoft.com/office/officeart/2005/8/layout/hierarchy2"/>
    <dgm:cxn modelId="{AAEADCE2-B05D-41D2-88C4-EC140658DC97}" type="presOf" srcId="{4AED23E0-3C75-4F92-A6AE-618F560BB22B}" destId="{FC2C8D6A-D3AE-4029-A1E2-56B1ED6064FA}" srcOrd="0" destOrd="0" presId="urn:microsoft.com/office/officeart/2005/8/layout/hierarchy2"/>
    <dgm:cxn modelId="{15DB5211-56AA-4AE7-9889-971E80D6ABF2}" type="presOf" srcId="{AA885215-256D-4CCD-BF52-D6E6C1C561A5}" destId="{48D5ABE4-D0AC-48DC-9ECD-F99E8EE935F3}" srcOrd="0" destOrd="0" presId="urn:microsoft.com/office/officeart/2005/8/layout/hierarchy2"/>
    <dgm:cxn modelId="{30F964CC-529F-4AD5-9E70-DF088BA3D8C4}" type="presOf" srcId="{5277C020-CE4D-4EDC-A7DD-E056A8D9DD07}" destId="{74FBB4C4-2215-46A6-9BFD-8D0A0C23DA88}" srcOrd="0" destOrd="0" presId="urn:microsoft.com/office/officeart/2005/8/layout/hierarchy2"/>
    <dgm:cxn modelId="{AD2D5DBF-923C-446D-A028-FE76E08272B4}" type="presParOf" srcId="{33204DBB-7DC5-491A-AEFF-BF8C0EABF78F}" destId="{FA7F43D6-ED69-4DAD-B187-46FBDA7EB558}" srcOrd="0" destOrd="0" presId="urn:microsoft.com/office/officeart/2005/8/layout/hierarchy2"/>
    <dgm:cxn modelId="{1A748FFF-B4E3-4CAA-8032-4D70395BA7FF}" type="presParOf" srcId="{FA7F43D6-ED69-4DAD-B187-46FBDA7EB558}" destId="{A1CF7E9C-191D-4854-87B6-C6CA33B7CBA3}" srcOrd="0" destOrd="0" presId="urn:microsoft.com/office/officeart/2005/8/layout/hierarchy2"/>
    <dgm:cxn modelId="{FDC094BF-8B3B-47F5-B6C7-76FBE6E7E890}" type="presParOf" srcId="{FA7F43D6-ED69-4DAD-B187-46FBDA7EB558}" destId="{73FBF374-D3D7-481A-AF7E-937968F832CC}" srcOrd="1" destOrd="0" presId="urn:microsoft.com/office/officeart/2005/8/layout/hierarchy2"/>
    <dgm:cxn modelId="{46D41072-808E-41F0-8680-53CD4C9CC7E5}" type="presParOf" srcId="{73FBF374-D3D7-481A-AF7E-937968F832CC}" destId="{993BDCE3-E1CE-4258-9491-CAC2D3F89CE7}" srcOrd="0" destOrd="0" presId="urn:microsoft.com/office/officeart/2005/8/layout/hierarchy2"/>
    <dgm:cxn modelId="{880E690A-26BD-4518-85C5-74B4C59EF886}" type="presParOf" srcId="{993BDCE3-E1CE-4258-9491-CAC2D3F89CE7}" destId="{EA0BE5F6-8F33-46A7-9B62-26ECEC0DA914}" srcOrd="0" destOrd="0" presId="urn:microsoft.com/office/officeart/2005/8/layout/hierarchy2"/>
    <dgm:cxn modelId="{77EFD6C0-875F-449D-9E1F-41684D706486}" type="presParOf" srcId="{73FBF374-D3D7-481A-AF7E-937968F832CC}" destId="{A97B474D-5BAC-40E2-BFE2-58CE36C364C5}" srcOrd="1" destOrd="0" presId="urn:microsoft.com/office/officeart/2005/8/layout/hierarchy2"/>
    <dgm:cxn modelId="{F1E4A6C6-6424-4D48-888A-F8A9214C8D2D}" type="presParOf" srcId="{A97B474D-5BAC-40E2-BFE2-58CE36C364C5}" destId="{5E74AB0B-E80A-4A7E-84EA-F772AFCEAB1B}" srcOrd="0" destOrd="0" presId="urn:microsoft.com/office/officeart/2005/8/layout/hierarchy2"/>
    <dgm:cxn modelId="{BFD5B537-020E-45D1-96AD-E26A9DABA029}" type="presParOf" srcId="{A97B474D-5BAC-40E2-BFE2-58CE36C364C5}" destId="{D4C95B98-F759-48B4-880F-3E6FD3C62EAA}" srcOrd="1" destOrd="0" presId="urn:microsoft.com/office/officeart/2005/8/layout/hierarchy2"/>
    <dgm:cxn modelId="{88F27C91-76CC-4FA2-9F33-E7FA42C5EB5D}" type="presParOf" srcId="{D4C95B98-F759-48B4-880F-3E6FD3C62EAA}" destId="{74FBB4C4-2215-46A6-9BFD-8D0A0C23DA88}" srcOrd="0" destOrd="0" presId="urn:microsoft.com/office/officeart/2005/8/layout/hierarchy2"/>
    <dgm:cxn modelId="{5DE45D25-6078-49A3-973E-9B95F7DD18F8}" type="presParOf" srcId="{74FBB4C4-2215-46A6-9BFD-8D0A0C23DA88}" destId="{8890001D-0381-4FAA-8DFC-F5BB3A2F0A42}" srcOrd="0" destOrd="0" presId="urn:microsoft.com/office/officeart/2005/8/layout/hierarchy2"/>
    <dgm:cxn modelId="{9953A7C7-3E76-4367-9535-0CE8B2CF2D6E}" type="presParOf" srcId="{D4C95B98-F759-48B4-880F-3E6FD3C62EAA}" destId="{FBF1DC3F-82AB-4449-99CA-2D4F3269928E}" srcOrd="1" destOrd="0" presId="urn:microsoft.com/office/officeart/2005/8/layout/hierarchy2"/>
    <dgm:cxn modelId="{E1256068-9965-483B-AC89-9A02C63F0A13}" type="presParOf" srcId="{FBF1DC3F-82AB-4449-99CA-2D4F3269928E}" destId="{31D7D91D-E356-4377-9188-3F5D4EBC1771}" srcOrd="0" destOrd="0" presId="urn:microsoft.com/office/officeart/2005/8/layout/hierarchy2"/>
    <dgm:cxn modelId="{2D826DFF-EF69-4EA3-9ECC-A8B2FC906105}" type="presParOf" srcId="{FBF1DC3F-82AB-4449-99CA-2D4F3269928E}" destId="{9FE580CC-E584-437A-9531-93CC20D617DA}" srcOrd="1" destOrd="0" presId="urn:microsoft.com/office/officeart/2005/8/layout/hierarchy2"/>
    <dgm:cxn modelId="{A3C8BBB0-FE4D-4070-BCE3-03AA58D8A5A6}" type="presParOf" srcId="{D4C95B98-F759-48B4-880F-3E6FD3C62EAA}" destId="{E5B518EF-B8E3-4C2A-9DC9-A2879579C772}" srcOrd="2" destOrd="0" presId="urn:microsoft.com/office/officeart/2005/8/layout/hierarchy2"/>
    <dgm:cxn modelId="{CF6B772C-F5DA-4847-8D0B-124985804220}" type="presParOf" srcId="{E5B518EF-B8E3-4C2A-9DC9-A2879579C772}" destId="{DDE06C66-75E9-4208-9C4A-001C77F991B6}" srcOrd="0" destOrd="0" presId="urn:microsoft.com/office/officeart/2005/8/layout/hierarchy2"/>
    <dgm:cxn modelId="{AA57AE84-468C-4F77-908A-60A8F6A0C2B1}" type="presParOf" srcId="{D4C95B98-F759-48B4-880F-3E6FD3C62EAA}" destId="{C4189CE8-07E3-4F05-BCD4-F6DEED93530F}" srcOrd="3" destOrd="0" presId="urn:microsoft.com/office/officeart/2005/8/layout/hierarchy2"/>
    <dgm:cxn modelId="{4756B9E7-82EC-4AFA-AF4C-569D488F318F}" type="presParOf" srcId="{C4189CE8-07E3-4F05-BCD4-F6DEED93530F}" destId="{48D5ABE4-D0AC-48DC-9ECD-F99E8EE935F3}" srcOrd="0" destOrd="0" presId="urn:microsoft.com/office/officeart/2005/8/layout/hierarchy2"/>
    <dgm:cxn modelId="{FB8F971B-A9A3-42BA-A25F-A08E1895C43C}" type="presParOf" srcId="{C4189CE8-07E3-4F05-BCD4-F6DEED93530F}" destId="{A5DED217-768A-4151-B432-1F26A6B51BEC}" srcOrd="1" destOrd="0" presId="urn:microsoft.com/office/officeart/2005/8/layout/hierarchy2"/>
    <dgm:cxn modelId="{40C1EDFA-0FF0-490D-B88E-0E967D8AE200}" type="presParOf" srcId="{73FBF374-D3D7-481A-AF7E-937968F832CC}" destId="{2729A8AE-BCD4-4319-A1CB-3686AB436A6B}" srcOrd="2" destOrd="0" presId="urn:microsoft.com/office/officeart/2005/8/layout/hierarchy2"/>
    <dgm:cxn modelId="{DACD4AD2-2AA4-4DA2-9A3E-08185015BAE5}" type="presParOf" srcId="{2729A8AE-BCD4-4319-A1CB-3686AB436A6B}" destId="{7994E74A-5F08-4FE5-87B6-81D8C1BF08D4}" srcOrd="0" destOrd="0" presId="urn:microsoft.com/office/officeart/2005/8/layout/hierarchy2"/>
    <dgm:cxn modelId="{BC86CF01-2C6A-40FD-B705-883E4225E245}" type="presParOf" srcId="{73FBF374-D3D7-481A-AF7E-937968F832CC}" destId="{FE128A3A-569B-4EA4-890C-CC4BEAA9ACF0}" srcOrd="3" destOrd="0" presId="urn:microsoft.com/office/officeart/2005/8/layout/hierarchy2"/>
    <dgm:cxn modelId="{EB499EB2-8639-4EB8-9E61-C307BE3A55C1}" type="presParOf" srcId="{FE128A3A-569B-4EA4-890C-CC4BEAA9ACF0}" destId="{DB4EE990-A596-46DA-B7F9-2A77A11FFB6C}" srcOrd="0" destOrd="0" presId="urn:microsoft.com/office/officeart/2005/8/layout/hierarchy2"/>
    <dgm:cxn modelId="{5F381829-0B14-4286-AEB3-3BAB2A259C25}" type="presParOf" srcId="{FE128A3A-569B-4EA4-890C-CC4BEAA9ACF0}" destId="{297A8BB4-A6E8-409D-AEB9-95A9EBECF307}" srcOrd="1" destOrd="0" presId="urn:microsoft.com/office/officeart/2005/8/layout/hierarchy2"/>
    <dgm:cxn modelId="{47525AE6-A90E-439B-8589-FBB2C62D037F}" type="presParOf" srcId="{297A8BB4-A6E8-409D-AEB9-95A9EBECF307}" destId="{2B8FD7F6-8393-4DA3-81FD-DC3B6D772C2C}" srcOrd="0" destOrd="0" presId="urn:microsoft.com/office/officeart/2005/8/layout/hierarchy2"/>
    <dgm:cxn modelId="{711E665C-9230-4AE5-A120-01044B8A9AB8}" type="presParOf" srcId="{2B8FD7F6-8393-4DA3-81FD-DC3B6D772C2C}" destId="{2256804E-9F9B-43D1-9760-580EE3616396}" srcOrd="0" destOrd="0" presId="urn:microsoft.com/office/officeart/2005/8/layout/hierarchy2"/>
    <dgm:cxn modelId="{BEF58315-8866-4BD2-B9D1-6EBB1B5C4A55}" type="presParOf" srcId="{297A8BB4-A6E8-409D-AEB9-95A9EBECF307}" destId="{E7AC54C4-9955-4678-BB7C-E496AEA7F184}" srcOrd="1" destOrd="0" presId="urn:microsoft.com/office/officeart/2005/8/layout/hierarchy2"/>
    <dgm:cxn modelId="{A23BF2C9-3F1B-4716-B552-40402EBBF4D6}" type="presParOf" srcId="{E7AC54C4-9955-4678-BB7C-E496AEA7F184}" destId="{3455064E-9D35-401B-9863-0039FEC20946}" srcOrd="0" destOrd="0" presId="urn:microsoft.com/office/officeart/2005/8/layout/hierarchy2"/>
    <dgm:cxn modelId="{F9E5B833-6145-4693-832B-4FFB28545C11}" type="presParOf" srcId="{E7AC54C4-9955-4678-BB7C-E496AEA7F184}" destId="{D8781A86-CE1B-4A2D-87D2-BB84DC7E7418}" srcOrd="1" destOrd="0" presId="urn:microsoft.com/office/officeart/2005/8/layout/hierarchy2"/>
    <dgm:cxn modelId="{5CA7A707-0978-42E5-803E-8063FA12F5D6}" type="presParOf" srcId="{297A8BB4-A6E8-409D-AEB9-95A9EBECF307}" destId="{DCD3C7B6-D5BF-43C7-A984-BFA44F3B5BDF}" srcOrd="2" destOrd="0" presId="urn:microsoft.com/office/officeart/2005/8/layout/hierarchy2"/>
    <dgm:cxn modelId="{274A97F6-2DA4-47EC-884D-CC88FA1B399F}" type="presParOf" srcId="{DCD3C7B6-D5BF-43C7-A984-BFA44F3B5BDF}" destId="{87CA6D43-DC95-4C08-81E8-0CFB3FAA0FEF}" srcOrd="0" destOrd="0" presId="urn:microsoft.com/office/officeart/2005/8/layout/hierarchy2"/>
    <dgm:cxn modelId="{17507AD5-7D43-422E-AB6C-655D108D9D4A}" type="presParOf" srcId="{297A8BB4-A6E8-409D-AEB9-95A9EBECF307}" destId="{0DC72381-8941-4BBB-80D6-9AE80A15F0BC}" srcOrd="3" destOrd="0" presId="urn:microsoft.com/office/officeart/2005/8/layout/hierarchy2"/>
    <dgm:cxn modelId="{153AC9C1-C66D-4586-8E5E-CF8A15A82ECD}" type="presParOf" srcId="{0DC72381-8941-4BBB-80D6-9AE80A15F0BC}" destId="{4A632F73-27CF-427F-A207-6810A81344B5}" srcOrd="0" destOrd="0" presId="urn:microsoft.com/office/officeart/2005/8/layout/hierarchy2"/>
    <dgm:cxn modelId="{C9A938EE-69EB-40C3-9944-5B06661C3937}" type="presParOf" srcId="{0DC72381-8941-4BBB-80D6-9AE80A15F0BC}" destId="{E61CD7F6-4FD9-4207-8CB3-676B6D152F33}" srcOrd="1" destOrd="0" presId="urn:microsoft.com/office/officeart/2005/8/layout/hierarchy2"/>
    <dgm:cxn modelId="{96A2A2C0-ABC8-492C-91AE-2CB24268600B}" type="presParOf" srcId="{297A8BB4-A6E8-409D-AEB9-95A9EBECF307}" destId="{FC2C8D6A-D3AE-4029-A1E2-56B1ED6064FA}" srcOrd="4" destOrd="0" presId="urn:microsoft.com/office/officeart/2005/8/layout/hierarchy2"/>
    <dgm:cxn modelId="{D60C30F2-7294-4976-8FF2-C16E56C8597F}" type="presParOf" srcId="{FC2C8D6A-D3AE-4029-A1E2-56B1ED6064FA}" destId="{B5528073-9CC6-4266-8897-BDD8EF829321}" srcOrd="0" destOrd="0" presId="urn:microsoft.com/office/officeart/2005/8/layout/hierarchy2"/>
    <dgm:cxn modelId="{4C1DC168-91E1-484D-95BB-8FA22A203AA3}" type="presParOf" srcId="{297A8BB4-A6E8-409D-AEB9-95A9EBECF307}" destId="{A0A9C81E-533F-4C51-9283-46A04AA32620}" srcOrd="5" destOrd="0" presId="urn:microsoft.com/office/officeart/2005/8/layout/hierarchy2"/>
    <dgm:cxn modelId="{C373EBAD-41E1-43F6-9CDB-B5905BB90BBB}" type="presParOf" srcId="{A0A9C81E-533F-4C51-9283-46A04AA32620}" destId="{DC2DEE83-B497-4713-8385-602B351AF61C}" srcOrd="0" destOrd="0" presId="urn:microsoft.com/office/officeart/2005/8/layout/hierarchy2"/>
    <dgm:cxn modelId="{3DC929EE-452D-42CC-8FE9-1EE1F9D43700}" type="presParOf" srcId="{A0A9C81E-533F-4C51-9283-46A04AA32620}" destId="{7EBCC5B4-E063-44FB-9B6E-4967574E6868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38300-9104-45AA-BB12-072FED06F021}" type="datetimeFigureOut">
              <a:rPr lang="zh-CN" altLang="en-US" smtClean="0"/>
              <a:pPr/>
              <a:t>2016-06-18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9CAFB-B32D-44E9-B08F-0FA04D03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283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1421-2A62-45C5-A380-2D6904A1F91B}" type="datetimeFigureOut">
              <a:rPr lang="zh-CN" altLang="en-US" smtClean="0"/>
              <a:pPr/>
              <a:t>2016-06-18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25E0-B19A-46E3-83F3-2D2B672321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83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012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455C-9EA3-40D9-A8B9-38B33EFE3A33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400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455C-9EA3-40D9-A8B9-38B33EFE3A33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292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1358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333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8465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这是</a:t>
            </a:r>
            <a:r>
              <a:rPr lang="en-US" altLang="zh-CN" smtClean="0"/>
              <a:t>ppt 2013</a:t>
            </a:r>
            <a:r>
              <a:rPr lang="zh-CN" altLang="en-US" smtClean="0"/>
              <a:t>版本的转换为</a:t>
            </a:r>
            <a:r>
              <a:rPr lang="en-US" altLang="zh-CN" smtClean="0"/>
              <a:t>word</a:t>
            </a:r>
            <a:r>
              <a:rPr lang="zh-CN" altLang="en-US" smtClean="0"/>
              <a:t>文档的操作步骤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79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解决方法：查看是否有多个正在打开的转换后的</a:t>
            </a:r>
            <a:r>
              <a:rPr lang="en-US" altLang="zh-CN" smtClean="0"/>
              <a:t>word</a:t>
            </a:r>
            <a:r>
              <a:rPr lang="zh-CN" altLang="en-US" smtClean="0"/>
              <a:t>文档，如果有的话把所有的</a:t>
            </a:r>
            <a:r>
              <a:rPr lang="en-US" altLang="zh-CN" smtClean="0"/>
              <a:t>word</a:t>
            </a:r>
            <a:r>
              <a:rPr lang="zh-CN" altLang="en-US" smtClean="0"/>
              <a:t>文档都关闭掉，然后再从新转换。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62604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如果选择粘贴链接形式的：</a:t>
            </a:r>
            <a:endParaRPr lang="en-US" altLang="zh-CN" smtClean="0"/>
          </a:p>
          <a:p>
            <a:r>
              <a:rPr lang="zh-CN" altLang="en-US" smtClean="0"/>
              <a:t>双击 </a:t>
            </a:r>
            <a:r>
              <a:rPr lang="en-US" altLang="zh-CN" smtClean="0"/>
              <a:t>word</a:t>
            </a:r>
            <a:r>
              <a:rPr lang="zh-CN" altLang="en-US" smtClean="0"/>
              <a:t>文档里的幻灯片时  默认会自动打开 对应的幻灯片</a:t>
            </a:r>
            <a:endParaRPr lang="en-US" altLang="zh-CN" smtClean="0"/>
          </a:p>
          <a:p>
            <a:r>
              <a:rPr lang="zh-CN" altLang="en-US" smtClean="0"/>
              <a:t>更改完毕后 保存一下幻灯片   则</a:t>
            </a:r>
            <a:r>
              <a:rPr lang="en-US" altLang="zh-CN" smtClean="0"/>
              <a:t>word</a:t>
            </a:r>
            <a:r>
              <a:rPr lang="zh-CN" altLang="en-US" smtClean="0"/>
              <a:t>里会自动刷新</a:t>
            </a:r>
            <a:endParaRPr lang="en-US" altLang="zh-CN" smtClean="0"/>
          </a:p>
          <a:p>
            <a:r>
              <a:rPr lang="zh-CN" altLang="en-US" smtClean="0"/>
              <a:t>如果不能很好的刷新，则 在</a:t>
            </a:r>
            <a:r>
              <a:rPr lang="en-US" altLang="zh-CN" smtClean="0"/>
              <a:t>word</a:t>
            </a:r>
            <a:r>
              <a:rPr lang="zh-CN" altLang="en-US" smtClean="0"/>
              <a:t>里全选后再</a:t>
            </a:r>
            <a:r>
              <a:rPr lang="zh-CN" altLang="en-US" baseline="0" smtClean="0"/>
              <a:t> </a:t>
            </a:r>
            <a:r>
              <a:rPr lang="en-US" altLang="zh-CN" baseline="0" smtClean="0"/>
              <a:t>F9 </a:t>
            </a:r>
            <a:r>
              <a:rPr lang="zh-CN" altLang="en-US" baseline="0" smtClean="0"/>
              <a:t>强制刷新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5406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321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在</a:t>
            </a:r>
            <a:r>
              <a:rPr lang="en-US" altLang="zh-CN" smtClean="0"/>
              <a:t>word</a:t>
            </a:r>
            <a:r>
              <a:rPr lang="zh-CN" altLang="en-US" smtClean="0"/>
              <a:t>文档里输入：幻灯片 </a:t>
            </a:r>
            <a:r>
              <a:rPr lang="en-US" altLang="zh-CN" smtClean="0"/>
              <a:t>^#</a:t>
            </a:r>
          </a:p>
          <a:p>
            <a:r>
              <a:rPr lang="zh-CN" altLang="en-US" smtClean="0"/>
              <a:t>替换为：保留默认的空白即可。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120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224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25E0-B19A-46E3-83F3-2D2B6723213D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647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FD3CF6B-7C01-4235-911D-8ADF37A4181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3" y="-83975"/>
            <a:ext cx="9896427" cy="51604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692"/>
          <a:stretch/>
        </p:blipFill>
        <p:spPr>
          <a:xfrm>
            <a:off x="0" y="6817658"/>
            <a:ext cx="12192000" cy="11796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案例分析：小例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3983765" y="1988840"/>
            <a:ext cx="6673419" cy="345638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00000"/>
              </a:lnSpc>
              <a:defRPr sz="3200"/>
            </a:lvl1pPr>
            <a:lvl2pPr algn="just">
              <a:lnSpc>
                <a:spcPct val="100000"/>
              </a:lnSpc>
              <a:defRPr sz="2400"/>
            </a:lvl2pPr>
            <a:lvl3pPr algn="just">
              <a:lnSpc>
                <a:spcPct val="100000"/>
              </a:lnSpc>
              <a:defRPr sz="2133"/>
            </a:lvl3pPr>
            <a:lvl4pPr algn="just">
              <a:lnSpc>
                <a:spcPct val="100000"/>
              </a:lnSpc>
              <a:defRPr sz="1867"/>
            </a:lvl4pPr>
            <a:lvl5pPr algn="just">
              <a:lnSpc>
                <a:spcPct val="100000"/>
              </a:lnSpc>
              <a:defRPr sz="1867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ADMINI~1\appdata\roaming\360se6\USERDA~1\Temp\201205~1.PNG"/>
          <p:cNvPicPr>
            <a:picLocks noChangeAspect="1" noChangeArrowheads="1"/>
          </p:cNvPicPr>
          <p:nvPr userDrawn="1"/>
        </p:nvPicPr>
        <p:blipFill>
          <a:blip r:embed="rId3" cstate="print"/>
          <a:srcRect l="30000" r="30401"/>
          <a:stretch>
            <a:fillRect/>
          </a:stretch>
        </p:blipFill>
        <p:spPr bwMode="auto">
          <a:xfrm>
            <a:off x="431371" y="1124744"/>
            <a:ext cx="3168352" cy="3810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 userDrawn="1"/>
        </p:nvSpPr>
        <p:spPr>
          <a:xfrm>
            <a:off x="3959952" y="1028734"/>
            <a:ext cx="338297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cap="none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黑体" pitchFamily="49" charset="-122"/>
              </a:rPr>
              <a:t>案例分析：</a:t>
            </a:r>
            <a:endParaRPr lang="zh-CN" altLang="en-US" sz="4800" b="1" cap="none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黑体" pitchFamily="49" charset="-122"/>
            </a:endParaRPr>
          </a:p>
        </p:txBody>
      </p:sp>
      <p:cxnSp>
        <p:nvCxnSpPr>
          <p:cNvPr id="11" name="直接箭头连接符 10"/>
          <p:cNvCxnSpPr/>
          <p:nvPr userDrawn="1"/>
        </p:nvCxnSpPr>
        <p:spPr>
          <a:xfrm>
            <a:off x="4079776" y="1796819"/>
            <a:ext cx="6240693" cy="0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/>
          <p:cNvSpPr/>
          <p:nvPr userDrawn="1"/>
        </p:nvSpPr>
        <p:spPr>
          <a:xfrm>
            <a:off x="3599722" y="1172749"/>
            <a:ext cx="96011" cy="3984443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ea typeface="黑体" pitchFamily="49" charset="-122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问与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35893" y="1316766"/>
            <a:ext cx="5760640" cy="3648405"/>
          </a:xfrm>
        </p:spPr>
        <p:txBody>
          <a:bodyPr>
            <a:normAutofit/>
          </a:bodyPr>
          <a:lstStyle>
            <a:lvl1pPr>
              <a:buFont typeface="Wingdings" pitchFamily="2" charset="2"/>
              <a:buNone/>
              <a:defRPr sz="7200" b="1"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buFont typeface="Wingdings" pitchFamily="2" charset="2"/>
              <a:buChar char="u"/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smtClean="0"/>
              <a:t> 单击</a:t>
            </a:r>
            <a:r>
              <a:rPr lang="zh-CN" altLang="en-US" dirty="0" smtClean="0"/>
              <a:t>此处编辑母版</a:t>
            </a:r>
            <a:r>
              <a:rPr lang="zh-CN" altLang="en-US" smtClean="0"/>
              <a:t>文本样式</a:t>
            </a:r>
            <a:endParaRPr lang="zh-CN" altLang="en-US" dirty="0" smtClean="0"/>
          </a:p>
        </p:txBody>
      </p:sp>
      <p:pic>
        <p:nvPicPr>
          <p:cNvPr id="126978" name="Picture 2" descr="c:\users\ADMINI~1\appdata\roaming\360se6\USERDA~1\Temp\116649~1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9456" y="1412776"/>
            <a:ext cx="2400267" cy="38404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4175788" y="1412777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smtClean="0">
                <a:solidFill>
                  <a:srgbClr val="FF0000"/>
                </a:solidFill>
                <a:ea typeface="黑体" pitchFamily="49" charset="-122"/>
              </a:rPr>
              <a:t>“</a:t>
            </a:r>
            <a:endParaRPr lang="zh-CN" altLang="en-US" sz="8000" b="1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320470" y="3763905"/>
            <a:ext cx="1276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smtClean="0">
                <a:solidFill>
                  <a:srgbClr val="FF0000"/>
                </a:solidFill>
                <a:ea typeface="黑体" pitchFamily="49" charset="-122"/>
              </a:rPr>
              <a:t>”</a:t>
            </a:r>
            <a:endParaRPr lang="zh-CN" altLang="en-US" sz="8000" b="1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920069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45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360" y="1412776"/>
            <a:ext cx="5456605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6" name="Picture 2" descr="c:\users\ADMINI~1\appdata\roaming\360se6\USERDA~1\Temp\QUESTI~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523" y="644691"/>
            <a:ext cx="1042955" cy="1042955"/>
          </a:xfrm>
          <a:prstGeom prst="rect">
            <a:avLst/>
          </a:prstGeom>
          <a:noFill/>
        </p:spPr>
      </p:pic>
      <p:sp>
        <p:nvSpPr>
          <p:cNvPr id="12" name="标题 1"/>
          <p:cNvSpPr>
            <a:spLocks noGrp="1"/>
          </p:cNvSpPr>
          <p:nvPr>
            <p:ph type="title" hasCustomPrompt="1"/>
          </p:nvPr>
        </p:nvSpPr>
        <p:spPr>
          <a:xfrm>
            <a:off x="5711958" y="2084851"/>
            <a:ext cx="5678421" cy="2784309"/>
          </a:xfrm>
        </p:spPr>
        <p:txBody>
          <a:bodyPr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0" lang="en-US" altLang="en-US" sz="4267" b="1" kern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kumimoji="0" lang="zh-CN" altLang="en-US" smtClean="0"/>
              <a:t>标题</a:t>
            </a:r>
            <a:r>
              <a:rPr kumimoji="0" lang="zh-CN" altLang="en-US" dirty="0" smtClean="0"/>
              <a:t>样式</a:t>
            </a:r>
            <a:endParaRPr kumimoji="0" lang="en-US" dirty="0"/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引言汇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45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c:\users\ADMINI~1\appdata\roaming\360se6\USERDA~1\Temp\245733~1.JPG"/>
          <p:cNvPicPr>
            <a:picLocks noChangeAspect="1" noChangeArrowheads="1"/>
          </p:cNvPicPr>
          <p:nvPr userDrawn="1"/>
        </p:nvPicPr>
        <p:blipFill>
          <a:blip r:embed="rId3" cstate="print"/>
          <a:srcRect l="299" t="20624" b="10176"/>
          <a:stretch>
            <a:fillRect/>
          </a:stretch>
        </p:blipFill>
        <p:spPr bwMode="auto">
          <a:xfrm>
            <a:off x="18198" y="476229"/>
            <a:ext cx="12155605" cy="6381771"/>
          </a:xfrm>
          <a:prstGeom prst="rect">
            <a:avLst/>
          </a:prstGeom>
          <a:noFill/>
        </p:spPr>
      </p:pic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给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5135894" y="1028734"/>
            <a:ext cx="6816757" cy="1056117"/>
          </a:xfrm>
          <a:prstGeom prst="bevel">
            <a:avLst/>
          </a:prstGeom>
          <a:solidFill>
            <a:srgbClr val="00ADD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0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733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1904" y="2372882"/>
            <a:ext cx="6240693" cy="3029691"/>
          </a:xfrm>
        </p:spPr>
        <p:txBody>
          <a:bodyPr/>
          <a:lstStyle>
            <a:lvl1pPr>
              <a:buFont typeface="Wingdings" pitchFamily="2" charset="2"/>
              <a:buChar char="Ø"/>
              <a:defRPr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2pPr>
            <a:lvl3pPr>
              <a:buFont typeface="Wingdings" pitchFamily="2" charset="2"/>
              <a:buChar char="u"/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5245" y="951325"/>
            <a:ext cx="6768075" cy="1143000"/>
          </a:xfr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0" lang="en-US" altLang="en-US" sz="3733" b="1" kern="1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pic>
        <p:nvPicPr>
          <p:cNvPr id="9" name="Picture 2" descr="c:\users\ADMINI~1\appdata\roaming\360se6\USERDA~1\Temp\201109~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1316765"/>
            <a:ext cx="3810027" cy="2529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566" name="Picture 6" descr="c:\users\ADMINI~1\appdata\roaming\360se6\USERDA~1\Temp\4D1866~1.JPG"/>
          <p:cNvPicPr>
            <a:picLocks noChangeAspect="1" noChangeArrowheads="1"/>
          </p:cNvPicPr>
          <p:nvPr userDrawn="1"/>
        </p:nvPicPr>
        <p:blipFill>
          <a:blip r:embed="rId4" cstate="print"/>
          <a:srcRect l="38664" t="29757" r="36552" b="50979"/>
          <a:stretch>
            <a:fillRect/>
          </a:stretch>
        </p:blipFill>
        <p:spPr bwMode="auto">
          <a:xfrm>
            <a:off x="1967541" y="4197086"/>
            <a:ext cx="1536171" cy="983149"/>
          </a:xfrm>
          <a:prstGeom prst="rect">
            <a:avLst/>
          </a:prstGeom>
          <a:noFill/>
        </p:spPr>
      </p:pic>
      <p:sp>
        <p:nvSpPr>
          <p:cNvPr id="12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鹅博士建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45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1744" y="1604797"/>
            <a:ext cx="7392821" cy="3840427"/>
          </a:xfrm>
        </p:spPr>
        <p:txBody>
          <a:bodyPr/>
          <a:lstStyle>
            <a:lvl1pPr>
              <a:buFont typeface="Wingdings" pitchFamily="2" charset="2"/>
              <a:buChar char="Ø"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2pPr>
            <a:lvl3pPr>
              <a:buFont typeface="Wingdings" pitchFamily="2" charset="2"/>
              <a:buChar char="u"/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66564" name="Picture 4" descr="c:\users\ADMINI~1\appdata\roaming\360se6\USERDA~1\Temp\240385~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3" r="11767"/>
          <a:stretch>
            <a:fillRect/>
          </a:stretch>
        </p:blipFill>
        <p:spPr bwMode="auto">
          <a:xfrm>
            <a:off x="239349" y="836712"/>
            <a:ext cx="3168352" cy="4079776"/>
          </a:xfrm>
          <a:prstGeom prst="rect">
            <a:avLst/>
          </a:prstGeom>
          <a:noFill/>
        </p:spPr>
      </p:pic>
      <p:sp>
        <p:nvSpPr>
          <p:cNvPr id="12" name="矩形 11"/>
          <p:cNvSpPr/>
          <p:nvPr userDrawn="1"/>
        </p:nvSpPr>
        <p:spPr>
          <a:xfrm>
            <a:off x="527382" y="4869161"/>
            <a:ext cx="2784309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733" b="1" cap="none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黑体" pitchFamily="49" charset="-122"/>
              </a:rPr>
              <a:t>鹅博士建议</a:t>
            </a:r>
            <a:endParaRPr lang="zh-CN" altLang="en-US" sz="3733" b="1" cap="none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技巧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 descr="c:\users\ADMINI~1\appdata\roaming\360se6\USERDA~1\Temp\C_3541~1.JPG"/>
          <p:cNvPicPr>
            <a:picLocks noChangeAspect="1" noChangeArrowheads="1"/>
          </p:cNvPicPr>
          <p:nvPr userDrawn="1"/>
        </p:nvPicPr>
        <p:blipFill>
          <a:blip r:embed="rId3" cstate="print"/>
          <a:srcRect l="9450" t="9450" r="2351" b="6750"/>
          <a:stretch>
            <a:fillRect/>
          </a:stretch>
        </p:blipFill>
        <p:spPr bwMode="auto">
          <a:xfrm>
            <a:off x="623392" y="1316765"/>
            <a:ext cx="2784309" cy="3527248"/>
          </a:xfrm>
          <a:prstGeom prst="rect">
            <a:avLst/>
          </a:prstGeom>
          <a:noFill/>
        </p:spPr>
      </p:pic>
      <p:pic>
        <p:nvPicPr>
          <p:cNvPr id="79874" name="Picture 2" descr="c:\users\ADMINI~1\appdata\roaming\360se6\USERDA~1\Temp\U_3639~1.JPG"/>
          <p:cNvPicPr>
            <a:picLocks noChangeAspect="1" noChangeArrowheads="1"/>
          </p:cNvPicPr>
          <p:nvPr userDrawn="1"/>
        </p:nvPicPr>
        <p:blipFill>
          <a:blip r:embed="rId4" cstate="print"/>
          <a:srcRect l="5362" t="5040" r="5278" b="6761"/>
          <a:stretch>
            <a:fillRect/>
          </a:stretch>
        </p:blipFill>
        <p:spPr bwMode="auto">
          <a:xfrm rot="5400000">
            <a:off x="4991878" y="-363422"/>
            <a:ext cx="4800533" cy="8160907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95733" y="1892829"/>
            <a:ext cx="7200800" cy="3456384"/>
          </a:xfrm>
        </p:spPr>
        <p:txBody>
          <a:bodyPr/>
          <a:lstStyle>
            <a:lvl1pPr>
              <a:buFont typeface="Wingdings" pitchFamily="2" charset="2"/>
              <a:buChar char="Ø"/>
              <a:defRPr sz="3200">
                <a:solidFill>
                  <a:srgbClr val="0070C0"/>
                </a:solidFill>
                <a:effectLst/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2pPr>
            <a:lvl3pPr>
              <a:buFont typeface="Wingdings" pitchFamily="2" charset="2"/>
              <a:buChar char="u"/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 eaLnBrk="1" latinLnBrk="0" hangingPunct="1"/>
            <a:r>
              <a:rPr lang="zh-CN" altLang="en-US" smtClean="0"/>
              <a:t>单击</a:t>
            </a:r>
            <a:r>
              <a:rPr lang="zh-CN" altLang="en-US" dirty="0" smtClean="0"/>
              <a:t>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719403" y="4869161"/>
            <a:ext cx="2304256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733" b="1" cap="none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黑体" pitchFamily="49" charset="-122"/>
              </a:rPr>
              <a:t>技巧提示</a:t>
            </a:r>
            <a:endParaRPr lang="zh-CN" altLang="en-US" sz="3733" b="1" cap="none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特别提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1744" y="2276872"/>
            <a:ext cx="7406613" cy="2453627"/>
          </a:xfrm>
        </p:spPr>
        <p:txBody>
          <a:bodyPr/>
          <a:lstStyle>
            <a:lvl1pPr>
              <a:buFont typeface="Wingdings" pitchFamily="2" charset="2"/>
              <a:buChar char="Ø"/>
              <a:defRPr sz="4267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2pPr>
            <a:lvl3pPr>
              <a:buFont typeface="Wingdings" pitchFamily="2" charset="2"/>
              <a:buChar char="u"/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7" name="Picture 2" descr="c:\users\ADMINI~1\appdata\roaming\360se6\USERDA~1\Temp\201112~1.JPG"/>
          <p:cNvPicPr>
            <a:picLocks noChangeAspect="1" noChangeArrowheads="1"/>
          </p:cNvPicPr>
          <p:nvPr userDrawn="1"/>
        </p:nvPicPr>
        <p:blipFill>
          <a:blip r:embed="rId3" cstate="print"/>
          <a:srcRect l="15937" t="15362" r="17500" b="22288"/>
          <a:stretch>
            <a:fillRect/>
          </a:stretch>
        </p:blipFill>
        <p:spPr bwMode="auto">
          <a:xfrm>
            <a:off x="527381" y="932724"/>
            <a:ext cx="2592288" cy="2519265"/>
          </a:xfrm>
          <a:prstGeom prst="rect">
            <a:avLst/>
          </a:prstGeom>
          <a:noFill/>
        </p:spPr>
      </p:pic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警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 descr="c:\users\ADMINI~1\appdata\roaming\360se6\USERDA~1\Temp\4F58EB~1.JPG"/>
          <p:cNvPicPr>
            <a:picLocks noChangeAspect="1" noChangeArrowheads="1"/>
          </p:cNvPicPr>
          <p:nvPr userDrawn="1"/>
        </p:nvPicPr>
        <p:blipFill>
          <a:blip r:embed="rId3" cstate="print"/>
          <a:srcRect t="23915" b="20736"/>
          <a:stretch>
            <a:fillRect/>
          </a:stretch>
        </p:blipFill>
        <p:spPr bwMode="auto">
          <a:xfrm>
            <a:off x="335360" y="548681"/>
            <a:ext cx="10081120" cy="5579823"/>
          </a:xfrm>
          <a:prstGeom prst="rect">
            <a:avLst/>
          </a:prstGeom>
          <a:noFill/>
        </p:spPr>
      </p:pic>
      <p:pic>
        <p:nvPicPr>
          <p:cNvPr id="4" name="Picture 2" descr="c:\users\ADMINI~1\appdata\roaming\360se6\USERDA~1\Temp\267861~1.JPG"/>
          <p:cNvPicPr>
            <a:picLocks noChangeAspect="1" noChangeArrowheads="1"/>
          </p:cNvPicPr>
          <p:nvPr userDrawn="1"/>
        </p:nvPicPr>
        <p:blipFill>
          <a:blip r:embed="rId4" cstate="print"/>
          <a:srcRect l="24492" t="25861" r="20968" b="21976"/>
          <a:stretch>
            <a:fillRect/>
          </a:stretch>
        </p:blipFill>
        <p:spPr bwMode="auto">
          <a:xfrm>
            <a:off x="10320470" y="644691"/>
            <a:ext cx="1302405" cy="1248139"/>
          </a:xfrm>
          <a:prstGeom prst="rect">
            <a:avLst/>
          </a:prstGeom>
          <a:noFill/>
        </p:spPr>
      </p:pic>
      <p:sp>
        <p:nvSpPr>
          <p:cNvPr id="11" name="矩形 10"/>
          <p:cNvSpPr/>
          <p:nvPr userDrawn="1"/>
        </p:nvSpPr>
        <p:spPr>
          <a:xfrm>
            <a:off x="2063552" y="1316765"/>
            <a:ext cx="2304256" cy="69756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733" b="1" cap="none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黑体" pitchFamily="49" charset="-122"/>
              </a:rPr>
              <a:t>小警告</a:t>
            </a:r>
            <a:endParaRPr lang="zh-CN" altLang="en-US" sz="3733" b="1" cap="none" spc="67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黑体" pitchFamily="49" charset="-122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休息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~1\appdata\roaming\360se6\USERDA~1\Temp\214833~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5" t="5893" b="11134"/>
          <a:stretch>
            <a:fillRect/>
          </a:stretch>
        </p:blipFill>
        <p:spPr bwMode="auto">
          <a:xfrm>
            <a:off x="431371" y="51528"/>
            <a:ext cx="11184565" cy="6806472"/>
          </a:xfrm>
          <a:prstGeom prst="rect">
            <a:avLst/>
          </a:prstGeom>
          <a:noFill/>
        </p:spPr>
      </p:pic>
      <p:sp>
        <p:nvSpPr>
          <p:cNvPr id="5" name="矩形 4"/>
          <p:cNvSpPr/>
          <p:nvPr userDrawn="1"/>
        </p:nvSpPr>
        <p:spPr>
          <a:xfrm>
            <a:off x="2108752" y="1988841"/>
            <a:ext cx="7210051" cy="2544351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7200" b="1" cap="none" spc="67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方正粗倩简体" pitchFamily="65" charset="-122"/>
                <a:ea typeface="方正粗倩简体" pitchFamily="65" charset="-122"/>
              </a:rPr>
              <a:t>本小节讲课完毕</a:t>
            </a:r>
            <a:endParaRPr lang="en-US" altLang="zh-CN" sz="7200" b="1" cap="none" spc="67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方正粗倩简体" pitchFamily="65" charset="-122"/>
              <a:ea typeface="方正粗倩简体" pitchFamily="65" charset="-122"/>
            </a:endParaRPr>
          </a:p>
          <a:p>
            <a:pPr algn="ctr">
              <a:spcBef>
                <a:spcPts val="3200"/>
              </a:spcBef>
            </a:pPr>
            <a:r>
              <a:rPr lang="zh-CN" altLang="en-US" sz="5867" b="1" u="sng" cap="none" spc="67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方正粗倩简体" pitchFamily="65" charset="-122"/>
                <a:ea typeface="方正粗倩简体" pitchFamily="65" charset="-122"/>
              </a:rPr>
              <a:t>请听</a:t>
            </a:r>
            <a:r>
              <a:rPr lang="zh-CN" altLang="en-US" sz="5867" b="1" u="sng" cap="none" spc="67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方正粗倩简体" pitchFamily="65" charset="-122"/>
                <a:ea typeface="方正粗倩简体" pitchFamily="65" charset="-122"/>
              </a:rPr>
              <a:t>下一节</a:t>
            </a:r>
            <a:r>
              <a:rPr lang="zh-CN" altLang="en-US" sz="5867" b="1" u="sng" cap="none" spc="67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方正粗倩简体" pitchFamily="65" charset="-122"/>
                <a:ea typeface="方正粗倩简体" pitchFamily="65" charset="-122"/>
              </a:rPr>
              <a:t>课的讲解</a:t>
            </a:r>
            <a:endParaRPr lang="zh-CN" altLang="en-US" sz="5867" b="1" u="sng" cap="none" spc="67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方正粗倩简体" pitchFamily="65" charset="-122"/>
              <a:ea typeface="方正粗倩简体" pitchFamily="65" charset="-122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矩形​​ 6"/>
          <p:cNvSpPr/>
          <p:nvPr userDrawn="1"/>
        </p:nvSpPr>
        <p:spPr>
          <a:xfrm>
            <a:off x="0" y="2000240"/>
            <a:ext cx="12192000" cy="2762269"/>
          </a:xfrm>
          <a:prstGeom prst="rect">
            <a:avLst/>
          </a:prstGeom>
          <a:solidFill>
            <a:srgbClr val="00ADDC"/>
          </a:solidFill>
          <a:ln>
            <a:noFill/>
          </a:ln>
        </p:spPr>
        <p:txBody>
          <a:bodyPr lIns="384000" anchor="b">
            <a:norm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33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j-cs"/>
            </a:endParaRPr>
          </a:p>
        </p:txBody>
      </p:sp>
      <p:sp>
        <p:nvSpPr>
          <p:cNvPr id="20" name="矩形​​ 6"/>
          <p:cNvSpPr/>
          <p:nvPr userDrawn="1"/>
        </p:nvSpPr>
        <p:spPr>
          <a:xfrm>
            <a:off x="0" y="4762510"/>
            <a:ext cx="12192000" cy="190501"/>
          </a:xfrm>
          <a:prstGeom prst="rect">
            <a:avLst/>
          </a:prstGeom>
          <a:solidFill>
            <a:srgbClr val="0BD0D9">
              <a:lumMod val="60000"/>
              <a:lumOff val="40000"/>
            </a:srgbClr>
          </a:solidFill>
          <a:ln>
            <a:noFill/>
          </a:ln>
        </p:spPr>
        <p:txBody>
          <a:bodyPr lIns="384000" anchor="b">
            <a:normAutofit fontScale="25000" lnSpcReduction="20000"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33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j-cs"/>
            </a:endParaRPr>
          </a:p>
        </p:txBody>
      </p:sp>
      <p:sp>
        <p:nvSpPr>
          <p:cNvPr id="21" name="矩形​​ 6"/>
          <p:cNvSpPr/>
          <p:nvPr userDrawn="1"/>
        </p:nvSpPr>
        <p:spPr>
          <a:xfrm>
            <a:off x="0" y="1809739"/>
            <a:ext cx="12192000" cy="190501"/>
          </a:xfrm>
          <a:prstGeom prst="rect">
            <a:avLst/>
          </a:prstGeom>
          <a:solidFill>
            <a:srgbClr val="0BD0D9">
              <a:lumMod val="60000"/>
              <a:lumOff val="40000"/>
            </a:srgbClr>
          </a:solidFill>
          <a:ln>
            <a:noFill/>
          </a:ln>
        </p:spPr>
        <p:txBody>
          <a:bodyPr lIns="384000" anchor="b">
            <a:normAutofit fontScale="25000" lnSpcReduction="20000"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33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j-cs"/>
            </a:endParaRPr>
          </a:p>
        </p:txBody>
      </p:sp>
      <p:pic>
        <p:nvPicPr>
          <p:cNvPr id="8" name="Picture 6" descr="c:\users\ADMINI~1\appdata\roaming\360se6\USERDA~1\Temp\U_3673~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177"/>
          <a:stretch>
            <a:fillRect/>
          </a:stretch>
        </p:blipFill>
        <p:spPr bwMode="auto">
          <a:xfrm>
            <a:off x="190459" y="952483"/>
            <a:ext cx="5715048" cy="476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4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休息一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55" b="99091" l="9735" r="89381">
                        <a14:foregroundMark x1="35398" y1="77727" x2="29646" y2="86364"/>
                        <a14:foregroundMark x1="34071" y1="90455" x2="40265" y2="80000"/>
                        <a14:foregroundMark x1="35841" y1="77727" x2="41150" y2="81364"/>
                        <a14:foregroundMark x1="66814" y1="82727" x2="80088" y2="89091"/>
                        <a14:foregroundMark x1="80973" y1="86818" x2="80531" y2="85000"/>
                        <a14:foregroundMark x1="74336" y1="80000" x2="68142" y2="78636"/>
                        <a14:foregroundMark x1="73009" y1="80000" x2="80973" y2="84091"/>
                        <a14:foregroundMark x1="70354" y1="78636" x2="67699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26053"/>
            <a:ext cx="2484876" cy="2418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" y="220535"/>
            <a:ext cx="12156613" cy="6416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004431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3791744" y="1700808"/>
            <a:ext cx="6673419" cy="3456384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5538" name="Picture 2" descr="c:\users\ADMINI~1\appdata\roaming\360se6\USERDA~1\Temp\648813~1.JPG"/>
          <p:cNvPicPr>
            <a:picLocks noChangeAspect="1" noChangeArrowheads="1"/>
          </p:cNvPicPr>
          <p:nvPr userDrawn="1"/>
        </p:nvPicPr>
        <p:blipFill>
          <a:blip r:embed="rId3" cstate="print"/>
          <a:srcRect l="19656" r="21377" b="17617"/>
          <a:stretch>
            <a:fillRect/>
          </a:stretch>
        </p:blipFill>
        <p:spPr bwMode="auto">
          <a:xfrm>
            <a:off x="527381" y="740701"/>
            <a:ext cx="3083636" cy="2688299"/>
          </a:xfrm>
          <a:prstGeom prst="rect">
            <a:avLst/>
          </a:prstGeom>
          <a:noFill/>
        </p:spPr>
      </p:pic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1316765"/>
            <a:ext cx="10566400" cy="3054363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哭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4904"/>
            <a:ext cx="3012356" cy="3771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400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忧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376" y="2347916"/>
            <a:ext cx="2376264" cy="4067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085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疑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3252" y="1338164"/>
            <a:ext cx="6125496" cy="4181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781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多个问号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89" y="1041000"/>
            <a:ext cx="5919022" cy="4932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807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多个问号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48" y="1056998"/>
            <a:ext cx="6066504" cy="4744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76251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d小人为什么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6" name="内容占位符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04" t="2929" r="8718" b="3662"/>
          <a:stretch/>
        </p:blipFill>
        <p:spPr>
          <a:xfrm>
            <a:off x="119336" y="1916832"/>
            <a:ext cx="3967317" cy="4439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69072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548">
            <a:off x="527381" y="714408"/>
            <a:ext cx="2714592" cy="27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组合 5"/>
          <p:cNvGrpSpPr/>
          <p:nvPr userDrawn="1"/>
        </p:nvGrpSpPr>
        <p:grpSpPr>
          <a:xfrm>
            <a:off x="3935760" y="980728"/>
            <a:ext cx="7464829" cy="5256584"/>
            <a:chOff x="3059832" y="1261568"/>
            <a:chExt cx="3928937" cy="2186710"/>
          </a:xfrm>
          <a:effectLst/>
        </p:grpSpPr>
        <p:sp>
          <p:nvSpPr>
            <p:cNvPr id="7" name="圆角矩形 6"/>
            <p:cNvSpPr/>
            <p:nvPr/>
          </p:nvSpPr>
          <p:spPr>
            <a:xfrm>
              <a:off x="3059832" y="1419622"/>
              <a:ext cx="3928937" cy="2028656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950346" y="1261568"/>
              <a:ext cx="2188369" cy="323850"/>
            </a:xfrm>
            <a:prstGeom prst="roundRect">
              <a:avLst>
                <a:gd name="adj" fmla="val 3812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733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声  明</a:t>
              </a:r>
              <a:endParaRPr lang="zh-CN" altLang="en-US" sz="37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11"/>
          <p:cNvSpPr txBox="1"/>
          <p:nvPr userDrawn="1"/>
        </p:nvSpPr>
        <p:spPr>
          <a:xfrm>
            <a:off x="4151784" y="1735760"/>
            <a:ext cx="69127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该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课程主要是采用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 7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为编写平台，以微软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Ms-office 2013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版本进行讲解的。在其他平台或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版本上应用时或许会有些许的差别。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特此声明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29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开拓视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4" name="内容占位符 13"/>
          <p:cNvSpPr>
            <a:spLocks noGrp="1"/>
          </p:cNvSpPr>
          <p:nvPr>
            <p:ph sz="quarter" idx="12"/>
          </p:nvPr>
        </p:nvSpPr>
        <p:spPr>
          <a:xfrm>
            <a:off x="4751851" y="1316765"/>
            <a:ext cx="7008779" cy="3168352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920" t="4426" r="31101"/>
          <a:stretch/>
        </p:blipFill>
        <p:spPr>
          <a:xfrm>
            <a:off x="815414" y="932724"/>
            <a:ext cx="2208245" cy="3422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 userDrawn="1"/>
        </p:nvSpPr>
        <p:spPr>
          <a:xfrm>
            <a:off x="377826" y="4355605"/>
            <a:ext cx="3073599" cy="77976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zh-CN" altLang="en-US" sz="4267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开拓视野</a:t>
            </a:r>
            <a:endParaRPr lang="zh-CN" altLang="en-US" sz="4267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261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Picture 5" descr="C:\Users\ADMINI~1\AppData\Local\Temp\L`MWBPGGP[@I`9`PUA)T}IN.gif"/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461" y="511179"/>
            <a:ext cx="2571744" cy="2571744"/>
          </a:xfrm>
          <a:prstGeom prst="rect">
            <a:avLst/>
          </a:prstGeom>
          <a:noFill/>
        </p:spPr>
      </p:pic>
      <p:sp>
        <p:nvSpPr>
          <p:cNvPr id="6" name="矩形 5"/>
          <p:cNvSpPr/>
          <p:nvPr userDrawn="1"/>
        </p:nvSpPr>
        <p:spPr>
          <a:xfrm>
            <a:off x="761964" y="3333751"/>
            <a:ext cx="2427793" cy="94378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333" b="1" cap="none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考</a:t>
            </a:r>
            <a:r>
              <a:rPr lang="zh-CN" altLang="en-US" sz="5333" b="1" cap="none" spc="67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考</a:t>
            </a:r>
            <a:r>
              <a:rPr lang="zh-CN" altLang="en-US" sz="5333" b="1" cap="none" spc="67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你</a:t>
            </a:r>
            <a:endParaRPr lang="zh-CN" altLang="en-US" sz="5333" b="1" cap="none" spc="67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内容占位符 13"/>
          <p:cNvSpPr>
            <a:spLocks noGrp="1"/>
          </p:cNvSpPr>
          <p:nvPr>
            <p:ph sz="quarter" idx="12"/>
          </p:nvPr>
        </p:nvSpPr>
        <p:spPr>
          <a:xfrm>
            <a:off x="3600451" y="1428736"/>
            <a:ext cx="7924837" cy="3054363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思考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Picture 2" descr="c:\users\administrator\appdata\roaming\360se6\User Data\temp\be59a7ff348de190fa0a004940_560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50" t="16171" r="6851" b="11060"/>
          <a:stretch>
            <a:fillRect/>
          </a:stretch>
        </p:blipFill>
        <p:spPr bwMode="auto">
          <a:xfrm flipH="1">
            <a:off x="239349" y="2756925"/>
            <a:ext cx="5760640" cy="3456384"/>
          </a:xfrm>
          <a:prstGeom prst="rect">
            <a:avLst/>
          </a:prstGeom>
          <a:noFill/>
        </p:spPr>
      </p:pic>
      <p:sp>
        <p:nvSpPr>
          <p:cNvPr id="6" name="内容占位符 13"/>
          <p:cNvSpPr>
            <a:spLocks noGrp="1"/>
          </p:cNvSpPr>
          <p:nvPr>
            <p:ph sz="quarter" idx="12"/>
          </p:nvPr>
        </p:nvSpPr>
        <p:spPr>
          <a:xfrm>
            <a:off x="4751851" y="1316765"/>
            <a:ext cx="7008779" cy="3168352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3803637"/>
            <a:ext cx="10566400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d3b9cwalzc5eko.cloudfront.net/stock-photos-question-mark-yellow-pixmac-7634819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979" y="356659"/>
            <a:ext cx="4667277" cy="3500463"/>
          </a:xfrm>
          <a:prstGeom prst="rect">
            <a:avLst/>
          </a:prstGeom>
          <a:noFill/>
        </p:spPr>
      </p:pic>
      <p:sp>
        <p:nvSpPr>
          <p:cNvPr id="7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3803637"/>
            <a:ext cx="10566400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 descr="c:\users\ADMINI~1\appdata\roaming\360se6\USERDA~1\Temp\QUESTI~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87" y="452669"/>
            <a:ext cx="3251200" cy="3251200"/>
          </a:xfrm>
          <a:prstGeom prst="rect">
            <a:avLst/>
          </a:prstGeom>
          <a:noFill/>
        </p:spPr>
      </p:pic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3803637"/>
            <a:ext cx="10566400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d3b9cwalzc5eko.cloudfront.net/stock-photos-question-mark-yellow-pixmac-7634819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979" y="356659"/>
            <a:ext cx="4667277" cy="350046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85" y="452670"/>
            <a:ext cx="4000528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？？3d小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4559829" y="1211349"/>
            <a:ext cx="7008779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just">
              <a:lnSpc>
                <a:spcPct val="150000"/>
              </a:lnSpc>
              <a:defRPr sz="2667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1508787"/>
            <a:ext cx="3538191" cy="5332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83417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？？3d小人疑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4559829" y="1211349"/>
            <a:ext cx="7008779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algn="just">
              <a:lnSpc>
                <a:spcPct val="150000"/>
              </a:lnSpc>
              <a:defRPr sz="2667" b="1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268760"/>
            <a:ext cx="1562110" cy="51119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2679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左思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20888"/>
            <a:ext cx="3960440" cy="3998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079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右思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50" y="2569437"/>
            <a:ext cx="4276550" cy="4288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488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ADMINI~1\appdata\roaming\360se6\USERDA~1\Temp\20F990~1.JPG"/>
          <p:cNvPicPr>
            <a:picLocks noChangeAspect="1" noChangeArrowheads="1"/>
          </p:cNvPicPr>
          <p:nvPr userDrawn="1"/>
        </p:nvPicPr>
        <p:blipFill>
          <a:blip r:embed="rId3" cstate="print"/>
          <a:srcRect b="9623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666731"/>
            <a:ext cx="2927648" cy="10879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0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733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/>
              <a:cs typeface="+mj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3393" y="836712"/>
            <a:ext cx="160492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67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引  言</a:t>
            </a:r>
            <a:endParaRPr lang="zh-CN" altLang="en-US" sz="4267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3803637"/>
            <a:ext cx="10566400" cy="221765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  <a:endParaRPr kumimoji="0" lang="zh-CN" altLang="en-US" sz="2667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ADMINI~1\appdata\roaming\360se6\USERDA~1\Temp\QUESTI~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259" b="9259"/>
          <a:stretch>
            <a:fillRect/>
          </a:stretch>
        </p:blipFill>
        <p:spPr bwMode="auto">
          <a:xfrm>
            <a:off x="3791744" y="452669"/>
            <a:ext cx="4031456" cy="3284891"/>
          </a:xfrm>
          <a:prstGeom prst="rect">
            <a:avLst/>
          </a:prstGeom>
          <a:noFill/>
        </p:spPr>
      </p:pic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​​ 5"/>
          <p:cNvSpPr/>
          <p:nvPr userDrawn="1"/>
        </p:nvSpPr>
        <p:spPr>
          <a:xfrm>
            <a:off x="1" y="571481"/>
            <a:ext cx="12192000" cy="6089676"/>
          </a:xfrm>
          <a:prstGeom prst="rect">
            <a:avLst/>
          </a:prstGeom>
          <a:solidFill>
            <a:srgbClr val="00ADDC"/>
          </a:solidFill>
          <a:ln>
            <a:noFill/>
          </a:ln>
        </p:spPr>
        <p:txBody>
          <a:bodyPr lIns="384000" anchor="b">
            <a:norm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33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  <a:cs typeface="+mj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000750" y="2285992"/>
            <a:ext cx="3939540" cy="196977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zh-CN" altLang="en-US" sz="72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谢谢聆听</a:t>
            </a:r>
            <a:endParaRPr lang="en-US" altLang="zh-CN" sz="72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en-US" altLang="zh-CN" sz="48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Thanks</a:t>
            </a:r>
            <a:endParaRPr lang="zh-CN" altLang="en-US" sz="48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3076" name="Picture 4" descr="c:\users\ADMINI~1\appdata\roaming\360se6\USERDA~1\Temp\U_1638~1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963" y="1619237"/>
            <a:ext cx="5080000" cy="295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桌面\111.jpg"/>
          <p:cNvPicPr>
            <a:picLocks noChangeAspect="1" noChangeArrowheads="1"/>
          </p:cNvPicPr>
          <p:nvPr userDrawn="1"/>
        </p:nvPicPr>
        <p:blipFill>
          <a:blip r:embed="rId2" cstate="print"/>
          <a:srcRect t="2136"/>
          <a:stretch>
            <a:fillRect/>
          </a:stretch>
        </p:blipFill>
        <p:spPr bwMode="auto">
          <a:xfrm>
            <a:off x="0" y="1047733"/>
            <a:ext cx="12192000" cy="581026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00ADDC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842433" y="1390470"/>
            <a:ext cx="2717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2190723" y="2571745"/>
            <a:ext cx="8026400" cy="1056217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5333" b="1" cap="all" spc="267" baseline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方正粗宋简体" pitchFamily="65" charset="-122"/>
                <a:ea typeface="方正粗宋简体" pitchFamily="65" charset="-122"/>
              </a:defRPr>
            </a:lvl1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 Black" pitchFamily="18" charset="0"/>
              </a:rPr>
              <a:t>母版标题样式</a:t>
            </a:r>
            <a:endParaRPr kumimoji="0" lang="zh-CN" altLang="en-US" sz="53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485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224370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4" name="圆角矩形 3"/>
          <p:cNvSpPr/>
          <p:nvPr userDrawn="1"/>
        </p:nvSpPr>
        <p:spPr>
          <a:xfrm>
            <a:off x="8209525" y="551111"/>
            <a:ext cx="2379135" cy="957676"/>
          </a:xfrm>
          <a:prstGeom prst="roundRect">
            <a:avLst>
              <a:gd name="adj" fmla="val 6271"/>
            </a:avLst>
          </a:prstGeom>
          <a:solidFill>
            <a:schemeClr val="bg1"/>
          </a:solidFill>
          <a:ln w="19050">
            <a:solidFill>
              <a:srgbClr val="38D0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圆角矩形 5"/>
          <p:cNvSpPr/>
          <p:nvPr userDrawn="1"/>
        </p:nvSpPr>
        <p:spPr>
          <a:xfrm>
            <a:off x="8304246" y="617174"/>
            <a:ext cx="2189692" cy="852876"/>
          </a:xfrm>
          <a:prstGeom prst="roundRect">
            <a:avLst>
              <a:gd name="adj" fmla="val 6271"/>
            </a:avLst>
          </a:prstGeom>
          <a:solidFill>
            <a:srgbClr val="09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267" smtClean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前  言</a:t>
            </a:r>
            <a:endParaRPr lang="zh-CN" altLang="en-US" sz="4267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5519936" y="1316766"/>
            <a:ext cx="2736992" cy="239455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 flipV="1">
            <a:off x="5475011" y="548882"/>
            <a:ext cx="2736992" cy="239455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10593971" y="557039"/>
            <a:ext cx="1190075" cy="231327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 flipV="1">
            <a:off x="10608501" y="1316766"/>
            <a:ext cx="1190075" cy="231327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 userDrawn="1"/>
        </p:nvSpPr>
        <p:spPr>
          <a:xfrm>
            <a:off x="5474789" y="644688"/>
            <a:ext cx="2734736" cy="852877"/>
          </a:xfrm>
          <a:custGeom>
            <a:avLst/>
            <a:gdLst>
              <a:gd name="connsiteX0" fmla="*/ 0 w 2734736"/>
              <a:gd name="connsiteY0" fmla="*/ 0 h 1523112"/>
              <a:gd name="connsiteX1" fmla="*/ 2734735 w 2734736"/>
              <a:gd name="connsiteY1" fmla="*/ 203517 h 1523112"/>
              <a:gd name="connsiteX2" fmla="*/ 2734736 w 2734736"/>
              <a:gd name="connsiteY2" fmla="*/ 1319594 h 1523112"/>
              <a:gd name="connsiteX3" fmla="*/ 0 w 2734736"/>
              <a:gd name="connsiteY3" fmla="*/ 1523112 h 152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36" h="1523112">
                <a:moveTo>
                  <a:pt x="0" y="0"/>
                </a:moveTo>
                <a:lnTo>
                  <a:pt x="2734735" y="203517"/>
                </a:lnTo>
                <a:lnTo>
                  <a:pt x="2734736" y="1319594"/>
                </a:lnTo>
                <a:lnTo>
                  <a:pt x="0" y="1523112"/>
                </a:lnTo>
                <a:close/>
              </a:path>
            </a:pathLst>
          </a:custGeom>
          <a:gradFill flip="none" rotWithShape="1">
            <a:gsLst>
              <a:gs pos="0">
                <a:srgbClr val="FDFDFD"/>
              </a:gs>
              <a:gs pos="100000">
                <a:srgbClr val="38D0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sz="1600" dirty="0">
              <a:gradFill flip="none" rotWithShape="1">
                <a:gsLst>
                  <a:gs pos="0">
                    <a:srgbClr val="38D0E7"/>
                  </a:gs>
                  <a:gs pos="100000">
                    <a:srgbClr val="097690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10588661" y="644689"/>
            <a:ext cx="1202268" cy="852879"/>
          </a:xfrm>
          <a:custGeom>
            <a:avLst/>
            <a:gdLst>
              <a:gd name="connsiteX0" fmla="*/ 1202268 w 1202268"/>
              <a:gd name="connsiteY0" fmla="*/ 0 h 1523113"/>
              <a:gd name="connsiteX1" fmla="*/ 1202267 w 1202268"/>
              <a:gd name="connsiteY1" fmla="*/ 1523113 h 1523113"/>
              <a:gd name="connsiteX2" fmla="*/ 0 w 1202268"/>
              <a:gd name="connsiteY2" fmla="*/ 1315685 h 1523113"/>
              <a:gd name="connsiteX3" fmla="*/ 0 w 1202268"/>
              <a:gd name="connsiteY3" fmla="*/ 207427 h 15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268" h="1523113">
                <a:moveTo>
                  <a:pt x="1202268" y="0"/>
                </a:moveTo>
                <a:lnTo>
                  <a:pt x="1202267" y="1523113"/>
                </a:lnTo>
                <a:lnTo>
                  <a:pt x="0" y="1315685"/>
                </a:lnTo>
                <a:lnTo>
                  <a:pt x="0" y="207427"/>
                </a:lnTo>
                <a:close/>
              </a:path>
            </a:pathLst>
          </a:custGeom>
          <a:gradFill flip="none" rotWithShape="1">
            <a:gsLst>
              <a:gs pos="0">
                <a:srgbClr val="FDFDFD"/>
              </a:gs>
              <a:gs pos="100000">
                <a:srgbClr val="38D0E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800" dirty="0">
              <a:gradFill flip="none" rotWithShape="1">
                <a:gsLst>
                  <a:gs pos="0">
                    <a:srgbClr val="38D0E7"/>
                  </a:gs>
                  <a:gs pos="100000">
                    <a:srgbClr val="097690"/>
                  </a:gs>
                </a:gsLst>
                <a:lin ang="108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 userDrawn="1"/>
        </p:nvSpPr>
        <p:spPr>
          <a:xfrm>
            <a:off x="2447595" y="1796819"/>
            <a:ext cx="7296811" cy="4327636"/>
          </a:xfrm>
          <a:prstGeom prst="roundRect">
            <a:avLst>
              <a:gd name="adj" fmla="val 774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dist="25400" dir="5400000" algn="t" rotWithShape="0">
              <a:schemeClr val="accent6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351" smtClean="0"/>
              <a:t>案例</a:t>
            </a:r>
            <a:endParaRPr lang="zh-CN" altLang="en-US" sz="1351" dirty="0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3236979"/>
            <a:ext cx="2119591" cy="2932013"/>
          </a:xfrm>
          <a:prstGeom prst="rect">
            <a:avLst/>
          </a:prstGeom>
        </p:spPr>
      </p:pic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2642912" y="1863483"/>
            <a:ext cx="6906175" cy="4194307"/>
          </a:xfrm>
        </p:spPr>
        <p:txBody>
          <a:bodyPr anchor="t" anchorCtr="0">
            <a:normAutofit/>
          </a:bodyPr>
          <a:lstStyle>
            <a:lvl1pPr marL="0" indent="355591" algn="just" defTabSz="1219170" rtl="0" eaLnBrk="1" latinLnBrk="0" hangingPunct="1">
              <a:lnSpc>
                <a:spcPct val="130000"/>
              </a:lnSpc>
              <a:defRPr lang="zh-CN" altLang="en-US" sz="2667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84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声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548">
            <a:off x="527381" y="714408"/>
            <a:ext cx="2714592" cy="27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5"/>
          <p:cNvGrpSpPr/>
          <p:nvPr userDrawn="1"/>
        </p:nvGrpSpPr>
        <p:grpSpPr>
          <a:xfrm>
            <a:off x="3935760" y="980728"/>
            <a:ext cx="7464829" cy="5256584"/>
            <a:chOff x="3059832" y="1261568"/>
            <a:chExt cx="3928937" cy="2186710"/>
          </a:xfrm>
          <a:effectLst/>
        </p:grpSpPr>
        <p:sp>
          <p:nvSpPr>
            <p:cNvPr id="7" name="圆角矩形 6"/>
            <p:cNvSpPr/>
            <p:nvPr/>
          </p:nvSpPr>
          <p:spPr>
            <a:xfrm>
              <a:off x="3059832" y="1419622"/>
              <a:ext cx="3928937" cy="2028656"/>
            </a:xfrm>
            <a:prstGeom prst="roundRect">
              <a:avLst>
                <a:gd name="adj" fmla="val 7740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1" dirty="0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950346" y="1261568"/>
              <a:ext cx="2188369" cy="323850"/>
            </a:xfrm>
            <a:prstGeom prst="roundRect">
              <a:avLst>
                <a:gd name="adj" fmla="val 3812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3733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声  明</a:t>
              </a:r>
              <a:endParaRPr lang="zh-CN" altLang="en-US" sz="3733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4230385" y="1916832"/>
            <a:ext cx="6906175" cy="4194307"/>
          </a:xfrm>
        </p:spPr>
        <p:txBody>
          <a:bodyPr anchor="t" anchorCtr="0">
            <a:normAutofit/>
          </a:bodyPr>
          <a:lstStyle>
            <a:lvl1pPr algn="l">
              <a:defRPr sz="4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2229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4" name="圆角矩形 3"/>
          <p:cNvSpPr/>
          <p:nvPr userDrawn="1"/>
        </p:nvSpPr>
        <p:spPr>
          <a:xfrm>
            <a:off x="8209525" y="551111"/>
            <a:ext cx="2379135" cy="957676"/>
          </a:xfrm>
          <a:prstGeom prst="roundRect">
            <a:avLst>
              <a:gd name="adj" fmla="val 6271"/>
            </a:avLst>
          </a:prstGeom>
          <a:solidFill>
            <a:schemeClr val="bg1"/>
          </a:solidFill>
          <a:ln w="19050">
            <a:solidFill>
              <a:srgbClr val="38D0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圆角矩形 5"/>
          <p:cNvSpPr/>
          <p:nvPr userDrawn="1"/>
        </p:nvSpPr>
        <p:spPr>
          <a:xfrm>
            <a:off x="8304246" y="617174"/>
            <a:ext cx="2189692" cy="852876"/>
          </a:xfrm>
          <a:prstGeom prst="roundRect">
            <a:avLst>
              <a:gd name="adj" fmla="val 6271"/>
            </a:avLst>
          </a:prstGeom>
          <a:solidFill>
            <a:srgbClr val="097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267" smtClean="0">
                <a:solidFill>
                  <a:srgbClr val="FDFDF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前  言</a:t>
            </a:r>
            <a:endParaRPr lang="zh-CN" altLang="en-US" sz="4267" dirty="0">
              <a:solidFill>
                <a:srgbClr val="FDFDF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5519936" y="1316766"/>
            <a:ext cx="2736992" cy="239455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 flipV="1">
            <a:off x="5475011" y="548882"/>
            <a:ext cx="2736992" cy="239455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H="1">
            <a:off x="10593971" y="557039"/>
            <a:ext cx="1190075" cy="231327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H="1" flipV="1">
            <a:off x="10608501" y="1316766"/>
            <a:ext cx="1190075" cy="231327"/>
          </a:xfrm>
          <a:prstGeom prst="line">
            <a:avLst/>
          </a:prstGeom>
          <a:ln w="19050">
            <a:gradFill flip="none" rotWithShape="1">
              <a:gsLst>
                <a:gs pos="0">
                  <a:srgbClr val="FDFDFD"/>
                </a:gs>
                <a:gs pos="100000">
                  <a:srgbClr val="38D0E7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 userDrawn="1"/>
        </p:nvSpPr>
        <p:spPr>
          <a:xfrm>
            <a:off x="5474789" y="644688"/>
            <a:ext cx="2734736" cy="852877"/>
          </a:xfrm>
          <a:custGeom>
            <a:avLst/>
            <a:gdLst>
              <a:gd name="connsiteX0" fmla="*/ 0 w 2734736"/>
              <a:gd name="connsiteY0" fmla="*/ 0 h 1523112"/>
              <a:gd name="connsiteX1" fmla="*/ 2734735 w 2734736"/>
              <a:gd name="connsiteY1" fmla="*/ 203517 h 1523112"/>
              <a:gd name="connsiteX2" fmla="*/ 2734736 w 2734736"/>
              <a:gd name="connsiteY2" fmla="*/ 1319594 h 1523112"/>
              <a:gd name="connsiteX3" fmla="*/ 0 w 2734736"/>
              <a:gd name="connsiteY3" fmla="*/ 1523112 h 152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4736" h="1523112">
                <a:moveTo>
                  <a:pt x="0" y="0"/>
                </a:moveTo>
                <a:lnTo>
                  <a:pt x="2734735" y="203517"/>
                </a:lnTo>
                <a:lnTo>
                  <a:pt x="2734736" y="1319594"/>
                </a:lnTo>
                <a:lnTo>
                  <a:pt x="0" y="1523112"/>
                </a:lnTo>
                <a:close/>
              </a:path>
            </a:pathLst>
          </a:custGeom>
          <a:gradFill flip="none" rotWithShape="1">
            <a:gsLst>
              <a:gs pos="0">
                <a:srgbClr val="FDFDFD"/>
              </a:gs>
              <a:gs pos="100000">
                <a:srgbClr val="38D0E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sz="1600" dirty="0">
              <a:gradFill flip="none" rotWithShape="1">
                <a:gsLst>
                  <a:gs pos="0">
                    <a:srgbClr val="38D0E7"/>
                  </a:gs>
                  <a:gs pos="100000">
                    <a:srgbClr val="097690"/>
                  </a:gs>
                </a:gsLst>
                <a:lin ang="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10588661" y="644689"/>
            <a:ext cx="1202268" cy="852879"/>
          </a:xfrm>
          <a:custGeom>
            <a:avLst/>
            <a:gdLst>
              <a:gd name="connsiteX0" fmla="*/ 1202268 w 1202268"/>
              <a:gd name="connsiteY0" fmla="*/ 0 h 1523113"/>
              <a:gd name="connsiteX1" fmla="*/ 1202267 w 1202268"/>
              <a:gd name="connsiteY1" fmla="*/ 1523113 h 1523113"/>
              <a:gd name="connsiteX2" fmla="*/ 0 w 1202268"/>
              <a:gd name="connsiteY2" fmla="*/ 1315685 h 1523113"/>
              <a:gd name="connsiteX3" fmla="*/ 0 w 1202268"/>
              <a:gd name="connsiteY3" fmla="*/ 207427 h 152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268" h="1523113">
                <a:moveTo>
                  <a:pt x="1202268" y="0"/>
                </a:moveTo>
                <a:lnTo>
                  <a:pt x="1202267" y="1523113"/>
                </a:lnTo>
                <a:lnTo>
                  <a:pt x="0" y="1315685"/>
                </a:lnTo>
                <a:lnTo>
                  <a:pt x="0" y="207427"/>
                </a:lnTo>
                <a:close/>
              </a:path>
            </a:pathLst>
          </a:custGeom>
          <a:gradFill flip="none" rotWithShape="1">
            <a:gsLst>
              <a:gs pos="0">
                <a:srgbClr val="FDFDFD"/>
              </a:gs>
              <a:gs pos="100000">
                <a:srgbClr val="38D0E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zh-CN" altLang="en-US" sz="1800" dirty="0">
              <a:gradFill flip="none" rotWithShape="1">
                <a:gsLst>
                  <a:gs pos="0">
                    <a:srgbClr val="38D0E7"/>
                  </a:gs>
                  <a:gs pos="100000">
                    <a:srgbClr val="097690"/>
                  </a:gs>
                </a:gsLst>
                <a:lin ang="10800000" scaled="1"/>
                <a:tileRect/>
              </a:gra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 userDrawn="1"/>
        </p:nvSpPr>
        <p:spPr>
          <a:xfrm>
            <a:off x="2447595" y="1796819"/>
            <a:ext cx="7296811" cy="4327636"/>
          </a:xfrm>
          <a:prstGeom prst="roundRect">
            <a:avLst>
              <a:gd name="adj" fmla="val 774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dist="25400" dir="5400000" algn="t" rotWithShape="0">
              <a:schemeClr val="accent6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351" smtClean="0"/>
              <a:t>案例</a:t>
            </a:r>
            <a:endParaRPr lang="zh-CN" altLang="en-US" sz="1351" dirty="0"/>
          </a:p>
        </p:txBody>
      </p:sp>
      <p:sp>
        <p:nvSpPr>
          <p:cNvPr id="15" name="TextBox 11"/>
          <p:cNvSpPr txBox="1"/>
          <p:nvPr userDrawn="1"/>
        </p:nvSpPr>
        <p:spPr>
          <a:xfrm>
            <a:off x="2831637" y="2180862"/>
            <a:ext cx="672074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591" algn="just">
              <a:lnSpc>
                <a:spcPct val="130000"/>
              </a:lnSpc>
              <a:defRPr/>
            </a:pPr>
            <a:r>
              <a:rPr lang="zh-CN" altLang="en-US" sz="2667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此处放置前言内容</a:t>
            </a:r>
            <a:endParaRPr lang="en-US" altLang="zh-CN" sz="2667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3236979"/>
            <a:ext cx="2119591" cy="2932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4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45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 descr="商务团队造型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9" t="5619" b="4520"/>
          <a:stretch/>
        </p:blipFill>
        <p:spPr bwMode="auto">
          <a:xfrm>
            <a:off x="815414" y="2115422"/>
            <a:ext cx="3117565" cy="4289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6" name="Picture 2" descr="C:\Users\Administrator\Desktop\未标题-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5469"/>
            <a:ext cx="4751851" cy="2880320"/>
          </a:xfrm>
          <a:prstGeom prst="rect">
            <a:avLst/>
          </a:prstGeom>
          <a:noFill/>
        </p:spPr>
      </p:pic>
      <p:sp>
        <p:nvSpPr>
          <p:cNvPr id="19" name="标题 2"/>
          <p:cNvSpPr txBox="1">
            <a:spLocks/>
          </p:cNvSpPr>
          <p:nvPr userDrawn="1"/>
        </p:nvSpPr>
        <p:spPr>
          <a:xfrm>
            <a:off x="609600" y="644691"/>
            <a:ext cx="10972800" cy="134414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4267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/>
                <a:ea typeface="微软雅黑" pitchFamily="34" charset="-122"/>
                <a:cs typeface="+mj-cs"/>
              </a:rPr>
              <a:t>目录</a:t>
            </a:r>
            <a:r>
              <a:rPr kumimoji="0" lang="en-US" altLang="zh-CN" sz="4267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黑体"/>
                <a:ea typeface="微软雅黑" pitchFamily="34" charset="-122"/>
                <a:cs typeface="+mj-cs"/>
              </a:rPr>
              <a:t>CONTENTS</a:t>
            </a:r>
            <a:endParaRPr kumimoji="0" lang="zh-CN" altLang="en-US" sz="4267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黑体"/>
              <a:ea typeface="黑体"/>
              <a:cs typeface="+mj-cs"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5903979" y="2276872"/>
            <a:ext cx="5486400" cy="3744416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buFont typeface="Wingdings" pitchFamily="2" charset="2"/>
              <a:buChar char="l"/>
              <a:defRPr sz="2667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buFont typeface="Wingdings" pitchFamily="2" charset="2"/>
              <a:buChar char="u"/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</a:t>
            </a:r>
            <a:r>
              <a:rPr lang="zh-CN" altLang="en-US" smtClean="0"/>
              <a:t>文本样式</a:t>
            </a:r>
            <a:endParaRPr lang="zh-CN" altLang="en-US" dirty="0" smtClean="0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级标题（章节过度页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istrator\桌面\111.jpg"/>
          <p:cNvPicPr>
            <a:picLocks noChangeAspect="1" noChangeArrowheads="1"/>
          </p:cNvPicPr>
          <p:nvPr userDrawn="1"/>
        </p:nvPicPr>
        <p:blipFill>
          <a:blip r:embed="rId2" cstate="print"/>
          <a:srcRect t="2136"/>
          <a:stretch>
            <a:fillRect/>
          </a:stretch>
        </p:blipFill>
        <p:spPr bwMode="auto">
          <a:xfrm>
            <a:off x="0" y="1047733"/>
            <a:ext cx="12192000" cy="581026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00ADDC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842433" y="1390470"/>
            <a:ext cx="2593941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2081539" y="2571745"/>
            <a:ext cx="8026400" cy="1056217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>
              <a:defRPr sz="5333" b="1" cap="all" spc="267" baseline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方正粗宋简体" pitchFamily="65" charset="-122"/>
                <a:ea typeface="方正粗宋简体" pitchFamily="65" charset="-122"/>
              </a:defRPr>
            </a:lvl1pPr>
          </a:lstStyle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333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 Black" pitchFamily="18" charset="0"/>
              </a:rPr>
              <a:t>母版标题样式</a:t>
            </a:r>
            <a:endParaRPr kumimoji="0" lang="zh-CN" altLang="en-US" sz="53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doni MT Black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0" y="666731"/>
            <a:ext cx="12192000" cy="1087967"/>
          </a:xfrm>
          <a:prstGeom prst="rect">
            <a:avLst/>
          </a:prstGeom>
          <a:solidFill>
            <a:srgbClr val="00ADD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0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733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>
                <a:latin typeface="黑体" pitchFamily="49" charset="-122"/>
                <a:ea typeface="黑体" pitchFamily="49" charset="-122"/>
              </a:defRPr>
            </a:lvl1pPr>
            <a:lvl2pPr>
              <a:buFont typeface="Wingdings" pitchFamily="2" charset="2"/>
              <a:buChar char="n"/>
              <a:defRPr>
                <a:latin typeface="黑体" pitchFamily="49" charset="-122"/>
                <a:ea typeface="黑体" pitchFamily="49" charset="-122"/>
              </a:defRPr>
            </a:lvl2pPr>
            <a:lvl3pPr>
              <a:buFont typeface="Wingdings" pitchFamily="2" charset="2"/>
              <a:buChar char="u"/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kumimoji="0" lang="en-US" altLang="en-US" sz="4267" b="1" kern="1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级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7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436033" y="660400"/>
            <a:ext cx="1219200" cy="1422400"/>
          </a:xfrm>
          <a:prstGeom prst="rect">
            <a:avLst/>
          </a:prstGeom>
          <a:solidFill>
            <a:srgbClr val="00ADD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0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667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 userDrawn="1"/>
        </p:nvSpPr>
        <p:spPr bwMode="auto">
          <a:xfrm>
            <a:off x="0" y="842739"/>
            <a:ext cx="7651749" cy="1087967"/>
          </a:xfrm>
          <a:prstGeom prst="foldedCorner">
            <a:avLst>
              <a:gd name="adj" fmla="val 50000"/>
            </a:avLst>
          </a:prstGeom>
          <a:solidFill>
            <a:srgbClr val="00ADD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00" tIns="60960" rIns="121920" bIns="6096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667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/>
              <a:cs typeface="+mj-cs"/>
            </a:endParaRPr>
          </a:p>
        </p:txBody>
      </p:sp>
      <p:sp>
        <p:nvSpPr>
          <p:cNvPr id="12" name="内容占位符 13"/>
          <p:cNvSpPr>
            <a:spLocks noGrp="1"/>
          </p:cNvSpPr>
          <p:nvPr>
            <p:ph sz="quarter" idx="12"/>
          </p:nvPr>
        </p:nvSpPr>
        <p:spPr>
          <a:xfrm>
            <a:off x="1016000" y="2184400"/>
            <a:ext cx="10566400" cy="3054363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50000"/>
              </a:lnSpc>
              <a:defRPr sz="3733"/>
            </a:lvl1pPr>
            <a:lvl2pPr algn="just">
              <a:lnSpc>
                <a:spcPct val="150000"/>
              </a:lnSpc>
              <a:defRPr sz="2667"/>
            </a:lvl2pPr>
            <a:lvl3pPr algn="just">
              <a:lnSpc>
                <a:spcPct val="150000"/>
              </a:lnSpc>
              <a:defRPr sz="2400"/>
            </a:lvl3pPr>
            <a:lvl4pPr algn="just">
              <a:lnSpc>
                <a:spcPct val="150000"/>
              </a:lnSpc>
              <a:defRPr sz="2133"/>
            </a:lvl4pPr>
            <a:lvl5pPr algn="just">
              <a:lnSpc>
                <a:spcPct val="150000"/>
              </a:lnSpc>
              <a:defRPr sz="2133"/>
            </a:lvl5pPr>
          </a:lstStyle>
          <a:p>
            <a:pPr marL="0" marR="0" lvl="0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单击此处编辑母版文本样式</a:t>
            </a:r>
          </a:p>
          <a:p>
            <a:pPr marL="0" marR="0" lvl="1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67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第二级</a:t>
            </a:r>
          </a:p>
          <a:p>
            <a:pPr marL="0" marR="0" lvl="2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第三级</a:t>
            </a:r>
          </a:p>
          <a:p>
            <a:pPr marL="0" marR="0" lvl="3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第四级</a:t>
            </a:r>
          </a:p>
          <a:p>
            <a:pPr marL="0" marR="0" lvl="4" indent="0" algn="just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第五级</a:t>
            </a:r>
            <a:endParaRPr kumimoji="0" lang="zh-CN" altLang="en-US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 hasCustomPrompt="1"/>
          </p:nvPr>
        </p:nvSpPr>
        <p:spPr>
          <a:xfrm>
            <a:off x="476211" y="761981"/>
            <a:ext cx="6968845" cy="857256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3733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marL="0" marR="0" lvl="0" indent="0" algn="l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3733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rPr>
              <a:t>击</a:t>
            </a:r>
            <a:r>
              <a:rPr kumimoji="0" lang="zh-CN" altLang="en-US" sz="3733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</a:rPr>
              <a:t>此处编辑母版标题样式</a:t>
            </a:r>
            <a:endParaRPr kumimoji="0" lang="en-US" sz="3733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9347200" y="6191270"/>
            <a:ext cx="2844800" cy="486833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70C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‹#›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pPr marL="0" algn="l" rtl="0" eaLnBrk="1" latinLnBrk="0" hangingPunct="1"/>
            <a:endParaRPr kumimoji="0"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pPr marL="0" algn="l" rtl="0" eaLnBrk="1" latinLnBrk="0" hangingPunct="1"/>
            <a:endParaRPr kumimoji="0"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A27F7C-E85D-4685-85CD-84CA53A43E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200" dirty="0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32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7" r:id="rId2"/>
    <p:sldLayoutId id="2147483704" r:id="rId3"/>
    <p:sldLayoutId id="2147483678" r:id="rId4"/>
    <p:sldLayoutId id="2147483706" r:id="rId5"/>
    <p:sldLayoutId id="2147483677" r:id="rId6"/>
    <p:sldLayoutId id="2147483695" r:id="rId7"/>
    <p:sldLayoutId id="2147483676" r:id="rId8"/>
    <p:sldLayoutId id="2147483687" r:id="rId9"/>
    <p:sldLayoutId id="2147483675" r:id="rId10"/>
    <p:sldLayoutId id="2147483707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701" r:id="rId20"/>
    <p:sldLayoutId id="2147483688" r:id="rId21"/>
    <p:sldLayoutId id="2147483689" r:id="rId22"/>
    <p:sldLayoutId id="214748369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03" r:id="rId30"/>
    <p:sldLayoutId id="2147483700" r:id="rId31"/>
    <p:sldLayoutId id="2147483699" r:id="rId32"/>
    <p:sldLayoutId id="2147483691" r:id="rId33"/>
    <p:sldLayoutId id="2147483692" r:id="rId34"/>
    <p:sldLayoutId id="2147483693" r:id="rId35"/>
    <p:sldLayoutId id="2147483705" r:id="rId36"/>
    <p:sldLayoutId id="2147483708" r:id="rId37"/>
    <p:sldLayoutId id="2147483709" r:id="rId38"/>
    <p:sldLayoutId id="2147483710" r:id="rId39"/>
    <p:sldLayoutId id="2147483694" r:id="rId40"/>
    <p:sldLayoutId id="2147483697" r:id="rId41"/>
    <p:sldLayoutId id="2147483718" r:id="rId42"/>
    <p:sldLayoutId id="2147483719" r:id="rId43"/>
    <p:sldLayoutId id="2147483720" r:id="rId44"/>
    <p:sldLayoutId id="2147483721" r:id="rId4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667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65751" indent="-36575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53419" indent="-32917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indent="-32917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20" indent="-28040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71" indent="-28040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2316422" indent="-28040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6007" indent="-243834" algn="l" rtl="0" eaLnBrk="1" latinLnBrk="0" hangingPunct="1">
        <a:spcBef>
          <a:spcPct val="20000"/>
        </a:spcBef>
        <a:buClr>
          <a:schemeClr val="tx2"/>
        </a:buClr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291758" indent="-24383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6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15" Type="http://schemas.microsoft.com/office/2007/relationships/hdphoto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3.xml"/><Relationship Id="rId7" Type="http://schemas.openxmlformats.org/officeDocument/2006/relationships/image" Target="../media/image9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0.png"/><Relationship Id="rId5" Type="http://schemas.openxmlformats.org/officeDocument/2006/relationships/slideLayout" Target="../slideLayouts/slideLayout41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60735" y="2132856"/>
            <a:ext cx="9128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r>
              <a:rPr lang="zh-CN" altLang="en-US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三合一超强综合应用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76120" y="3717032"/>
            <a:ext cx="3889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Office</a:t>
            </a:r>
            <a:r>
              <a:rPr lang="zh-CN" altLang="en-US" sz="32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讲师</a:t>
            </a:r>
            <a:r>
              <a:rPr lang="en-US" altLang="zh-CN" sz="32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：</a:t>
            </a:r>
            <a:r>
              <a:rPr lang="zh-CN" altLang="en-US" sz="3200" b="1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cs typeface="Heiti SC Light"/>
              </a:rPr>
              <a:t>马成功</a:t>
            </a:r>
            <a:endParaRPr lang="en-US" altLang="zh-CN" sz="32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Heiti SC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4737"/>
            <a:ext cx="8064896" cy="5950297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3426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sz="4400" smtClean="0"/>
              <a:t>尝试转换含有一个级别的</a:t>
            </a:r>
            <a:r>
              <a:rPr lang="en-US" altLang="zh-CN" sz="4400" smtClean="0"/>
              <a:t>word</a:t>
            </a:r>
            <a:r>
              <a:rPr lang="zh-CN" altLang="en-US" sz="4400" smtClean="0"/>
              <a:t>文档。</a:t>
            </a:r>
            <a:endParaRPr lang="zh-CN" altLang="en-US" sz="4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10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7112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为何转换到</a:t>
            </a:r>
            <a:r>
              <a:rPr lang="en-US" altLang="zh-CN" smtClean="0"/>
              <a:t>ppt</a:t>
            </a:r>
            <a:r>
              <a:rPr lang="zh-CN" altLang="en-US" smtClean="0"/>
              <a:t>内出现空白幻灯片页面啊？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0932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sz="4400" smtClean="0"/>
              <a:t>尝试转换含有多个级别的</a:t>
            </a:r>
            <a:r>
              <a:rPr lang="en-US" altLang="zh-CN" sz="4400" smtClean="0"/>
              <a:t>word</a:t>
            </a:r>
            <a:r>
              <a:rPr lang="zh-CN" altLang="en-US" sz="4400" smtClean="0"/>
              <a:t>文档。</a:t>
            </a:r>
            <a:endParaRPr lang="zh-CN" altLang="en-US" sz="44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12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855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559829" y="1211349"/>
            <a:ext cx="7008779" cy="2865723"/>
          </a:xfrm>
        </p:spPr>
        <p:txBody>
          <a:bodyPr>
            <a:normAutofit/>
          </a:bodyPr>
          <a:lstStyle/>
          <a:p>
            <a:r>
              <a:rPr lang="zh-CN" altLang="en-US" smtClean="0"/>
              <a:t>默认转换为</a:t>
            </a:r>
            <a:r>
              <a:rPr lang="en-US" altLang="zh-CN" smtClean="0"/>
              <a:t>ppt</a:t>
            </a:r>
            <a:r>
              <a:rPr lang="zh-CN" altLang="en-US" smtClean="0"/>
              <a:t>后的字体格式跟原</a:t>
            </a:r>
            <a:r>
              <a:rPr lang="en-US" altLang="zh-CN" smtClean="0"/>
              <a:t>word</a:t>
            </a:r>
            <a:r>
              <a:rPr lang="zh-CN" altLang="en-US" smtClean="0"/>
              <a:t>文档的默认格式是否一致？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3532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>
          <a:xfrm>
            <a:off x="4559829" y="1211349"/>
            <a:ext cx="7008779" cy="32257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mtClean="0"/>
              <a:t>如果转化前就设置</a:t>
            </a:r>
            <a:r>
              <a:rPr lang="en-US" altLang="zh-CN" smtClean="0"/>
              <a:t>word</a:t>
            </a:r>
            <a:r>
              <a:rPr lang="zh-CN" altLang="en-US" smtClean="0"/>
              <a:t>标题的相关格式</a:t>
            </a:r>
            <a:r>
              <a:rPr lang="en-US" altLang="zh-CN" smtClean="0"/>
              <a:t>,</a:t>
            </a:r>
            <a:r>
              <a:rPr lang="zh-CN" altLang="en-US" smtClean="0"/>
              <a:t>比如在字体、字号等信息，转换为</a:t>
            </a:r>
            <a:r>
              <a:rPr lang="en-US" altLang="zh-CN" smtClean="0"/>
              <a:t>ppt</a:t>
            </a:r>
            <a:r>
              <a:rPr lang="zh-CN" altLang="en-US" smtClean="0"/>
              <a:t>后看格式是否会保存？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14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6293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带有表格、图像等的</a:t>
            </a:r>
            <a:r>
              <a:rPr lang="en-US" altLang="zh-CN" smtClean="0"/>
              <a:t>Word</a:t>
            </a:r>
            <a:r>
              <a:rPr lang="zh-CN" altLang="en-US" smtClean="0"/>
              <a:t>的文档能否转换到</a:t>
            </a:r>
            <a:r>
              <a:rPr lang="en-US" altLang="zh-CN" smtClean="0"/>
              <a:t>ppt</a:t>
            </a:r>
            <a:r>
              <a:rPr lang="zh-CN" altLang="en-US" smtClean="0"/>
              <a:t>内？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0387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通过</a:t>
            </a:r>
            <a:r>
              <a:rPr lang="en-US" altLang="zh-CN" smtClean="0"/>
              <a:t>PPT</a:t>
            </a:r>
            <a:r>
              <a:rPr lang="zh-CN" altLang="en-US" smtClean="0"/>
              <a:t>新建幻灯片从大纲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225" y="2080462"/>
            <a:ext cx="4499207" cy="457394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9425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en-US" altLang="zh-CN" smtClean="0"/>
              <a:t>ppt</a:t>
            </a:r>
            <a:r>
              <a:rPr lang="zh-CN" altLang="en-US"/>
              <a:t>转换为</a:t>
            </a:r>
            <a:r>
              <a:rPr lang="en-US" altLang="zh-CN" smtClean="0"/>
              <a:t>Word</a:t>
            </a:r>
            <a:r>
              <a:rPr lang="zh-CN" altLang="en-US" smtClean="0"/>
              <a:t>文件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82690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>
          <a:xfrm>
            <a:off x="3791744" y="1211349"/>
            <a:ext cx="7776864" cy="2217651"/>
          </a:xfrm>
        </p:spPr>
        <p:txBody>
          <a:bodyPr/>
          <a:lstStyle/>
          <a:p>
            <a:r>
              <a:rPr lang="en-US" altLang="zh-CN" smtClean="0"/>
              <a:t>PPT 2007</a:t>
            </a:r>
            <a:r>
              <a:rPr lang="zh-CN" altLang="en-US" smtClean="0"/>
              <a:t>如何转换成</a:t>
            </a:r>
            <a:r>
              <a:rPr lang="en-US" altLang="zh-CN" smtClean="0"/>
              <a:t>Word</a:t>
            </a:r>
            <a:r>
              <a:rPr lang="zh-CN" altLang="en-US" smtClean="0"/>
              <a:t>文件？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2" y="2276873"/>
            <a:ext cx="3936437" cy="413873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2898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sz="1600" smtClean="0"/>
              <a:t>日常工作当中经常需要使用</a:t>
            </a:r>
            <a:r>
              <a:rPr lang="en-US" sz="1600" smtClean="0"/>
              <a:t>Office</a:t>
            </a:r>
            <a:r>
              <a:rPr sz="1600" smtClean="0"/>
              <a:t>软件解决实际碰到的问题，可是发现有时仅仅通过一个软件，比如</a:t>
            </a:r>
            <a:r>
              <a:rPr lang="en-US" sz="1600" smtClean="0"/>
              <a:t>Word</a:t>
            </a:r>
            <a:r>
              <a:rPr sz="1600" smtClean="0"/>
              <a:t>、</a:t>
            </a:r>
            <a:r>
              <a:rPr lang="en-US" sz="1600" smtClean="0"/>
              <a:t>Excel</a:t>
            </a:r>
            <a:r>
              <a:rPr sz="1600" smtClean="0"/>
              <a:t>及</a:t>
            </a:r>
            <a:r>
              <a:rPr lang="en-US" sz="1600" smtClean="0"/>
              <a:t>ppt</a:t>
            </a:r>
            <a:r>
              <a:rPr sz="1600" smtClean="0"/>
              <a:t>很难实现工作的需求。</a:t>
            </a:r>
            <a:br>
              <a:rPr sz="1600" smtClean="0"/>
            </a:br>
            <a:r>
              <a:rPr lang="en-US" sz="1600" smtClean="0"/>
              <a:t>office</a:t>
            </a:r>
            <a:r>
              <a:rPr sz="1600" smtClean="0"/>
              <a:t>的几个常用软件每个都有各自的优缺点，比如：</a:t>
            </a:r>
            <a:r>
              <a:rPr lang="en-US" sz="1600" smtClean="0"/>
              <a:t>Word</a:t>
            </a:r>
            <a:r>
              <a:rPr sz="1600" smtClean="0"/>
              <a:t>擅长排版，</a:t>
            </a:r>
            <a:r>
              <a:rPr lang="en-US" sz="1600" smtClean="0"/>
              <a:t>Excel</a:t>
            </a:r>
            <a:r>
              <a:rPr sz="1600" smtClean="0"/>
              <a:t>擅长计算、</a:t>
            </a:r>
            <a:r>
              <a:rPr lang="en-US" sz="1600" smtClean="0"/>
              <a:t>ppt</a:t>
            </a:r>
            <a:r>
              <a:rPr sz="1600" smtClean="0"/>
              <a:t>擅长当众放映。很多问题在只使用一个软件去解决的话往往效果不是很理想，如果同样的问题换一个软件去解决往往就能“多快好省”的解决掉。</a:t>
            </a:r>
            <a:r>
              <a:rPr sz="1600" smtClean="0"/>
              <a:t/>
            </a:r>
            <a:br>
              <a:rPr sz="1600" smtClean="0"/>
            </a:br>
            <a:r>
              <a:rPr sz="1600" smtClean="0"/>
              <a:t>      但是限于有些用户的实际水平</a:t>
            </a:r>
            <a:r>
              <a:rPr sz="1600" smtClean="0"/>
              <a:t>，要么掌握的不够熟练，要么出现“偏科”现象，造成了视野的上不够开阔，往往不知道经常使用的软件还有某些给力的功能，所以无法很好的将常用软件协调使用，发挥不了</a:t>
            </a:r>
            <a:r>
              <a:rPr lang="en-US" sz="1600" smtClean="0"/>
              <a:t>1+1&gt;2</a:t>
            </a:r>
            <a:r>
              <a:rPr sz="1600" smtClean="0"/>
              <a:t>的威力。</a:t>
            </a:r>
            <a:r>
              <a:rPr sz="1600" smtClean="0"/>
              <a:t/>
            </a:r>
            <a:br>
              <a:rPr sz="1600" smtClean="0"/>
            </a:br>
            <a:r>
              <a:rPr sz="1600" smtClean="0"/>
              <a:t>       所以针对这种情况</a:t>
            </a:r>
            <a:r>
              <a:rPr sz="1600" smtClean="0"/>
              <a:t>，我们从实战中总结出来该套课程，重点讲解通过</a:t>
            </a:r>
            <a:r>
              <a:rPr lang="en-US" sz="1600" smtClean="0"/>
              <a:t>office</a:t>
            </a:r>
            <a:r>
              <a:rPr sz="1600" smtClean="0"/>
              <a:t>需要彼此协调操作就能很好的解决常见的棘手案例。</a:t>
            </a:r>
            <a:br>
              <a:rPr sz="1600" smtClean="0"/>
            </a:br>
            <a:r>
              <a:rPr sz="1600" smtClean="0"/>
              <a:t>单个英雄本领再强大，也需要联盟，才能战胜强大的敌人。</a:t>
            </a:r>
            <a:endParaRPr sz="1600"/>
          </a:p>
        </p:txBody>
      </p:sp>
    </p:spTree>
    <p:extLst>
      <p:ext uri="{BB962C8B-B14F-4D97-AF65-F5344CB8AC3E}">
        <p14:creationId xmlns="" xmlns:p14="http://schemas.microsoft.com/office/powerpoint/2010/main" val="27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877" b="1710"/>
          <a:stretch/>
        </p:blipFill>
        <p:spPr>
          <a:xfrm>
            <a:off x="719404" y="548681"/>
            <a:ext cx="11078457" cy="588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19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6416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91" y="452670"/>
            <a:ext cx="10273141" cy="595770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20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8332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5" y="544517"/>
            <a:ext cx="3435930" cy="576896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4438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07768" y="1366627"/>
            <a:ext cx="7406613" cy="2453627"/>
          </a:xfrm>
        </p:spPr>
        <p:txBody>
          <a:bodyPr/>
          <a:lstStyle/>
          <a:p>
            <a:r>
              <a:rPr lang="zh-CN" altLang="en-US" smtClean="0"/>
              <a:t>该功能并不是很完美，在转换时有时会出现：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3068960"/>
            <a:ext cx="6107199" cy="227488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22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401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转换到</a:t>
            </a:r>
            <a:r>
              <a:rPr lang="en-US" altLang="zh-CN" smtClean="0"/>
              <a:t>word</a:t>
            </a:r>
            <a:r>
              <a:rPr lang="zh-CN" altLang="en-US" smtClean="0"/>
              <a:t>文档后的幻灯片还能否编辑？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218" y="2346355"/>
            <a:ext cx="2314575" cy="38862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4340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如何去掉转换为</a:t>
            </a:r>
            <a:r>
              <a:rPr lang="en-US" altLang="zh-CN" smtClean="0"/>
              <a:t>word</a:t>
            </a:r>
            <a:r>
              <a:rPr lang="zh-CN" altLang="en-US" smtClean="0"/>
              <a:t>文档后出现的“幻灯片 </a:t>
            </a:r>
            <a:r>
              <a:rPr lang="en-US" altLang="zh-CN" smtClean="0"/>
              <a:t>n</a:t>
            </a:r>
            <a:r>
              <a:rPr lang="zh-CN" altLang="en-US" smtClean="0"/>
              <a:t>”等信息？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24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1747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143" y="809952"/>
            <a:ext cx="5485714" cy="523809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2058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91544" y="2276872"/>
            <a:ext cx="83808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幻灯片 </a:t>
            </a:r>
            <a:r>
              <a:rPr lang="en-US" altLang="zh-CN" sz="96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[0-9]{1,}</a:t>
            </a:r>
            <a:endParaRPr lang="zh-CN" altLang="en-US" sz="96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6453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6854" y="2571745"/>
            <a:ext cx="11235770" cy="1056217"/>
          </a:xfrm>
        </p:spPr>
        <p:txBody>
          <a:bodyPr>
            <a:normAutofit/>
          </a:bodyPr>
          <a:lstStyle/>
          <a:p>
            <a:r>
              <a:rPr lang="en-US" altLang="zh-CN" smtClean="0"/>
              <a:t>3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辅助</a:t>
            </a:r>
            <a:r>
              <a:rPr lang="en-US" altLang="zh-CN"/>
              <a:t>ppt</a:t>
            </a:r>
            <a:r>
              <a:rPr lang="zh-CN" altLang="en-US"/>
              <a:t>制作数字</a:t>
            </a:r>
            <a:r>
              <a:rPr lang="zh-CN" altLang="en-US" smtClean="0"/>
              <a:t>图表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68255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 smtClean="0"/>
              <a:t>Excel</a:t>
            </a:r>
            <a:r>
              <a:rPr lang="zh-CN" altLang="en-US" smtClean="0"/>
              <a:t>辅助</a:t>
            </a:r>
            <a:r>
              <a:rPr lang="en-US" altLang="zh-CN" smtClean="0"/>
              <a:t>ppt</a:t>
            </a:r>
            <a:r>
              <a:rPr lang="zh-CN" altLang="en-US" smtClean="0"/>
              <a:t>制作数字图表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521471"/>
            <a:ext cx="2923038" cy="3669799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5162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4" name="图片 3" descr="http://imgsrc.baidu.com/forum/pic/item/a9d3fd1f4134970ac82b989395cad1c8a7865d3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5">
                    <a14:imgEffect>
                      <a14:backgroundRemoval t="9968" b="97106" l="1017" r="99492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7781"/>
          <a:stretch/>
        </p:blipFill>
        <p:spPr bwMode="auto">
          <a:xfrm>
            <a:off x="802105" y="774651"/>
            <a:ext cx="10587790" cy="530869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791744" y="1134254"/>
            <a:ext cx="7406613" cy="2453627"/>
          </a:xfrm>
        </p:spPr>
        <p:txBody>
          <a:bodyPr/>
          <a:lstStyle/>
          <a:p>
            <a:r>
              <a:rPr lang="en-US" altLang="zh-CN" smtClean="0"/>
              <a:t>PPT 2007</a:t>
            </a:r>
            <a:r>
              <a:rPr lang="zh-CN" altLang="en-US" smtClean="0"/>
              <a:t>出现的粘贴界面提示信息</a:t>
            </a:r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5880" y="2708920"/>
            <a:ext cx="4551841" cy="332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29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9204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791744" y="1134254"/>
            <a:ext cx="7406613" cy="2453627"/>
          </a:xfrm>
        </p:spPr>
        <p:txBody>
          <a:bodyPr/>
          <a:lstStyle/>
          <a:p>
            <a:r>
              <a:rPr lang="en-US" altLang="zh-CN" smtClean="0"/>
              <a:t>PPT 2013</a:t>
            </a:r>
            <a:r>
              <a:rPr lang="zh-CN" altLang="en-US" smtClean="0"/>
              <a:t>出现的粘贴界面提示信息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3068960"/>
            <a:ext cx="5448104" cy="260848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30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2286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如何编辑粘贴到</a:t>
            </a:r>
            <a:r>
              <a:rPr lang="en-US" altLang="zh-CN" smtClean="0"/>
              <a:t>ppt</a:t>
            </a:r>
            <a:r>
              <a:rPr lang="zh-CN" altLang="en-US" smtClean="0"/>
              <a:t>内的图表？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6889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如何提取嵌入到</a:t>
            </a:r>
            <a:r>
              <a:rPr lang="en-US" altLang="zh-CN" smtClean="0"/>
              <a:t>ppt</a:t>
            </a:r>
            <a:r>
              <a:rPr lang="zh-CN" altLang="en-US" smtClean="0"/>
              <a:t>内的</a:t>
            </a:r>
            <a:r>
              <a:rPr lang="en-US" altLang="zh-CN" smtClean="0"/>
              <a:t>Excel</a:t>
            </a:r>
            <a:r>
              <a:rPr lang="zh-CN" altLang="en-US" smtClean="0"/>
              <a:t>工作簿文件？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32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99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791744" y="1508787"/>
            <a:ext cx="7406613" cy="2453627"/>
          </a:xfrm>
        </p:spPr>
        <p:txBody>
          <a:bodyPr/>
          <a:lstStyle/>
          <a:p>
            <a:r>
              <a:rPr lang="zh-CN" altLang="en-US" smtClean="0"/>
              <a:t>通过</a:t>
            </a:r>
            <a:r>
              <a:rPr lang="en-US" altLang="zh-CN" smtClean="0"/>
              <a:t>Excel</a:t>
            </a:r>
            <a:r>
              <a:rPr lang="zh-CN" altLang="en-US" smtClean="0"/>
              <a:t>链接类型的图表</a:t>
            </a:r>
            <a:r>
              <a:rPr lang="en-US" altLang="zh-CN" smtClean="0"/>
              <a:t>,</a:t>
            </a:r>
            <a:r>
              <a:rPr lang="zh-CN" altLang="en-US" smtClean="0"/>
              <a:t>编辑时经常出现：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87" y="3044958"/>
            <a:ext cx="6184900" cy="23749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8293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6854" y="2571745"/>
            <a:ext cx="11235770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4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 smtClean="0"/>
              <a:t>辅助</a:t>
            </a:r>
            <a:r>
              <a:rPr lang="en-US" altLang="zh-CN" smtClean="0"/>
              <a:t>Word</a:t>
            </a:r>
            <a:r>
              <a:rPr lang="zh-CN" altLang="en-US" smtClean="0"/>
              <a:t>制作</a:t>
            </a:r>
            <a:r>
              <a:rPr lang="zh-CN" altLang="en-US"/>
              <a:t>数字</a:t>
            </a:r>
            <a:r>
              <a:rPr lang="zh-CN" altLang="en-US" smtClean="0"/>
              <a:t>图表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65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Excel</a:t>
            </a:r>
            <a:r>
              <a:rPr lang="zh-CN" altLang="en-US"/>
              <a:t>辅助</a:t>
            </a:r>
            <a:r>
              <a:rPr lang="en-US" altLang="zh-CN"/>
              <a:t>word</a:t>
            </a:r>
            <a:r>
              <a:rPr lang="zh-CN" altLang="en-US"/>
              <a:t>制作数字</a:t>
            </a:r>
            <a:r>
              <a:rPr lang="zh-CN" altLang="en-US" smtClean="0"/>
              <a:t>图表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1" y="2295140"/>
            <a:ext cx="2923038" cy="366979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599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>
          <a:xfrm>
            <a:off x="4223793" y="1211349"/>
            <a:ext cx="7344816" cy="2217651"/>
          </a:xfrm>
        </p:spPr>
        <p:txBody>
          <a:bodyPr/>
          <a:lstStyle/>
          <a:p>
            <a:r>
              <a:rPr lang="zh-CN" altLang="en-US" smtClean="0"/>
              <a:t>如何编辑粘贴到</a:t>
            </a:r>
            <a:r>
              <a:rPr lang="en-US" altLang="zh-CN" smtClean="0"/>
              <a:t>Word</a:t>
            </a:r>
            <a:r>
              <a:rPr lang="zh-CN" altLang="en-US" smtClean="0"/>
              <a:t>内的图表？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3217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如何提取嵌入到</a:t>
            </a:r>
            <a:r>
              <a:rPr lang="en-US" altLang="zh-CN"/>
              <a:t>Word</a:t>
            </a:r>
            <a:r>
              <a:rPr lang="zh-CN" altLang="en-US" smtClean="0"/>
              <a:t>内的</a:t>
            </a:r>
            <a:r>
              <a:rPr lang="en-US" altLang="zh-CN" smtClean="0"/>
              <a:t>Excel</a:t>
            </a:r>
            <a:r>
              <a:rPr lang="zh-CN" altLang="en-US" smtClean="0"/>
              <a:t>工作簿文件？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37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263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4966" y="2571745"/>
            <a:ext cx="9219546" cy="1361311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5</a:t>
            </a:r>
            <a:r>
              <a:rPr lang="zh-CN" altLang="en-US" smtClean="0"/>
              <a:t>、</a:t>
            </a:r>
            <a:r>
              <a:rPr lang="en-US" altLang="zh-CN" smtClean="0"/>
              <a:t>office</a:t>
            </a:r>
            <a:r>
              <a:rPr lang="zh-CN" altLang="en-US"/>
              <a:t>之间粘贴数据</a:t>
            </a:r>
            <a:r>
              <a:rPr lang="zh-CN" altLang="en-US" smtClean="0"/>
              <a:t>时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经常</a:t>
            </a:r>
            <a:r>
              <a:rPr lang="zh-CN" altLang="en-US"/>
              <a:t>出现的问题</a:t>
            </a:r>
          </a:p>
        </p:txBody>
      </p:sp>
    </p:spTree>
    <p:extLst>
      <p:ext uri="{BB962C8B-B14F-4D97-AF65-F5344CB8AC3E}">
        <p14:creationId xmlns="" xmlns:p14="http://schemas.microsoft.com/office/powerpoint/2010/main" val="23098317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CN" altLang="en-US" smtClean="0"/>
              <a:t>    这里</a:t>
            </a:r>
            <a:r>
              <a:rPr lang="zh-CN" altLang="en-US" smtClean="0"/>
              <a:t>我们</a:t>
            </a:r>
            <a:r>
              <a:rPr lang="zh-CN" altLang="en-US" smtClean="0"/>
              <a:t>主要</a:t>
            </a:r>
            <a:r>
              <a:rPr lang="zh-CN" altLang="en-US" smtClean="0"/>
              <a:t>以</a:t>
            </a:r>
            <a:r>
              <a:rPr lang="zh-CN" altLang="en-US" smtClean="0"/>
              <a:t>微软</a:t>
            </a:r>
            <a:r>
              <a:rPr lang="zh-CN" altLang="en-US" smtClean="0"/>
              <a:t>的</a:t>
            </a:r>
            <a:r>
              <a:rPr lang="en-US" altLang="zh-CN" smtClean="0"/>
              <a:t>office</a:t>
            </a:r>
            <a:r>
              <a:rPr lang="zh-CN" altLang="en-US" smtClean="0"/>
              <a:t>为主</a:t>
            </a:r>
            <a:r>
              <a:rPr lang="zh-CN" altLang="en-US" smtClean="0"/>
              <a:t>，间或以其他版本为讲解。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Word </a:t>
            </a:r>
            <a:r>
              <a:rPr lang="zh-CN" altLang="en-US"/>
              <a:t>表格移动到</a:t>
            </a:r>
            <a:r>
              <a:rPr lang="en-US" altLang="zh-CN"/>
              <a:t>ppt</a:t>
            </a:r>
            <a:r>
              <a:rPr lang="zh-CN" altLang="en-US"/>
              <a:t>内变版，没表格线了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40" y="1870641"/>
            <a:ext cx="7801719" cy="438632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39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188535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Excel</a:t>
            </a:r>
            <a:r>
              <a:rPr lang="zh-CN" altLang="en-US"/>
              <a:t>内容粘贴到</a:t>
            </a:r>
            <a:r>
              <a:rPr lang="en-US" altLang="zh-CN"/>
              <a:t>Word</a:t>
            </a:r>
            <a:r>
              <a:rPr lang="zh-CN" altLang="en-US"/>
              <a:t>后看不到边框了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64" y="1955312"/>
            <a:ext cx="6890072" cy="4378737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40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42214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10290" y="2571745"/>
            <a:ext cx="10368898" cy="1056217"/>
          </a:xfrm>
        </p:spPr>
        <p:txBody>
          <a:bodyPr>
            <a:normAutofit/>
          </a:bodyPr>
          <a:lstStyle/>
          <a:p>
            <a:r>
              <a:rPr lang="en-US" altLang="zh-CN" smtClean="0"/>
              <a:t>6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r>
              <a:rPr lang="zh-CN" altLang="en-US" smtClean="0"/>
              <a:t>计算</a:t>
            </a:r>
            <a:r>
              <a:rPr lang="zh-CN" altLang="en-US"/>
              <a:t>数据</a:t>
            </a:r>
          </a:p>
        </p:txBody>
      </p:sp>
    </p:spTree>
    <p:extLst>
      <p:ext uri="{BB962C8B-B14F-4D97-AF65-F5344CB8AC3E}">
        <p14:creationId xmlns="" xmlns:p14="http://schemas.microsoft.com/office/powerpoint/2010/main" val="3826989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03" y="2504484"/>
            <a:ext cx="3250794" cy="3250794"/>
          </a:xfr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Excel</a:t>
            </a:r>
            <a:r>
              <a:rPr lang="zh-CN" altLang="en-US" smtClean="0"/>
              <a:t>辅助</a:t>
            </a:r>
            <a:r>
              <a:rPr lang="en-US" altLang="zh-CN" smtClean="0"/>
              <a:t>Word</a:t>
            </a:r>
            <a:r>
              <a:rPr lang="zh-CN" altLang="en-US" smtClean="0"/>
              <a:t>实现计算功能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42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080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如何实现</a:t>
            </a:r>
            <a:r>
              <a:rPr lang="en-US" altLang="zh-CN" smtClean="0"/>
              <a:t>Word</a:t>
            </a:r>
            <a:r>
              <a:rPr lang="zh-CN" altLang="en-US" smtClean="0"/>
              <a:t>表格中的数据随着</a:t>
            </a:r>
            <a:r>
              <a:rPr lang="en-US" altLang="zh-CN" smtClean="0"/>
              <a:t>Excel</a:t>
            </a:r>
            <a:r>
              <a:rPr lang="zh-CN" altLang="en-US" smtClean="0"/>
              <a:t>中的变化而变化？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6737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10290" y="2571745"/>
            <a:ext cx="10368898" cy="1056217"/>
          </a:xfrm>
        </p:spPr>
        <p:txBody>
          <a:bodyPr>
            <a:normAutofit/>
          </a:bodyPr>
          <a:lstStyle/>
          <a:p>
            <a:r>
              <a:rPr lang="en-US" altLang="zh-CN" smtClean="0"/>
              <a:t>7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/>
              <a:t>协助</a:t>
            </a:r>
            <a:r>
              <a:rPr lang="en-US" altLang="zh-CN"/>
              <a:t>Excel</a:t>
            </a:r>
            <a:r>
              <a:rPr lang="zh-CN" altLang="en-US"/>
              <a:t>计算数据</a:t>
            </a:r>
          </a:p>
        </p:txBody>
      </p:sp>
    </p:spTree>
    <p:extLst>
      <p:ext uri="{BB962C8B-B14F-4D97-AF65-F5344CB8AC3E}">
        <p14:creationId xmlns="" xmlns:p14="http://schemas.microsoft.com/office/powerpoint/2010/main" val="23657141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971" y="2492896"/>
            <a:ext cx="6334125" cy="2857500"/>
          </a:xfrm>
          <a:prstGeom prst="rect">
            <a:avLst/>
          </a:prstGeom>
        </p:spPr>
      </p:pic>
      <p:sp>
        <p:nvSpPr>
          <p:cNvPr id="4" name="内容占位符 1"/>
          <p:cNvSpPr txBox="1">
            <a:spLocks/>
          </p:cNvSpPr>
          <p:nvPr/>
        </p:nvSpPr>
        <p:spPr>
          <a:xfrm>
            <a:off x="4559829" y="1211349"/>
            <a:ext cx="7008779" cy="2217651"/>
          </a:xfrm>
          <a:prstGeom prst="rect">
            <a:avLst/>
          </a:prstGeom>
        </p:spPr>
        <p:txBody>
          <a:bodyPr/>
          <a:lstStyle>
            <a:lvl1pPr marL="365751" indent="-365751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3419" indent="-32917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32917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920" indent="-280409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71" indent="-28040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6422" indent="-280409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07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758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en-US" sz="3733" b="1">
                <a:latin typeface="微软雅黑" panose="020B0503020204020204" pitchFamily="34" charset="-122"/>
                <a:ea typeface="微软雅黑" panose="020B0503020204020204" pitchFamily="34" charset="-122"/>
              </a:rPr>
              <a:t>为何统计的结果不正确？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794474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2564904"/>
            <a:ext cx="6782346" cy="3131326"/>
          </a:xfrm>
          <a:prstGeom prst="rect">
            <a:avLst/>
          </a:prstGeom>
        </p:spPr>
      </p:pic>
      <p:sp>
        <p:nvSpPr>
          <p:cNvPr id="4" name="内容占位符 1"/>
          <p:cNvSpPr txBox="1">
            <a:spLocks/>
          </p:cNvSpPr>
          <p:nvPr/>
        </p:nvSpPr>
        <p:spPr>
          <a:xfrm>
            <a:off x="4559829" y="1211349"/>
            <a:ext cx="7008779" cy="2217651"/>
          </a:xfrm>
          <a:prstGeom prst="rect">
            <a:avLst/>
          </a:prstGeom>
        </p:spPr>
        <p:txBody>
          <a:bodyPr/>
          <a:lstStyle>
            <a:lvl1pPr marL="365751" indent="-365751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3419" indent="-32917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32917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920" indent="-280409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71" indent="-28040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6422" indent="-280409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07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758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为何</a:t>
            </a:r>
            <a:r>
              <a:rPr lang="en-US" altLang="zh-CN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SUM</a:t>
            </a: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  <a:r>
              <a:rPr lang="zh-CN" altLang="en-US" sz="3733" b="1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结果为</a:t>
            </a:r>
            <a:r>
              <a:rPr lang="en-US" altLang="zh-CN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733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1138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348880"/>
            <a:ext cx="3456384" cy="4174744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透彻理解</a:t>
            </a:r>
            <a:r>
              <a:rPr lang="en-US" altLang="zh-CN" smtClean="0"/>
              <a:t>Word</a:t>
            </a:r>
            <a:r>
              <a:rPr lang="zh-CN" altLang="en-US" smtClean="0"/>
              <a:t>计算功能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76120" y="2740041"/>
            <a:ext cx="195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Word</a:t>
            </a:r>
            <a:endParaRPr lang="zh-CN" altLang="en-US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47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387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="" xmlns:p14="http://schemas.microsoft.com/office/powerpoint/2010/main" val="1353925068"/>
              </p:ext>
            </p:extLst>
          </p:nvPr>
        </p:nvGraphicFramePr>
        <p:xfrm>
          <a:off x="2032000" y="6926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3212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1"/>
          <p:cNvSpPr/>
          <p:nvPr/>
        </p:nvSpPr>
        <p:spPr>
          <a:xfrm>
            <a:off x="5047240" y="2402629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rgbClr val="0187B7"/>
              </a:gs>
              <a:gs pos="100000">
                <a:srgbClr val="0187B7"/>
              </a:gs>
              <a:gs pos="89000">
                <a:srgbClr val="01A7E3"/>
              </a:gs>
              <a:gs pos="60000">
                <a:srgbClr val="A0E5F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圆角矩形 11"/>
          <p:cNvSpPr/>
          <p:nvPr/>
        </p:nvSpPr>
        <p:spPr>
          <a:xfrm>
            <a:off x="5047240" y="3105691"/>
            <a:ext cx="491067" cy="90488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rgbClr val="0187B7"/>
              </a:gs>
              <a:gs pos="100000">
                <a:srgbClr val="0187B7"/>
              </a:gs>
              <a:gs pos="89000">
                <a:srgbClr val="01A7E3"/>
              </a:gs>
              <a:gs pos="60000">
                <a:srgbClr val="A0E5F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5047240" y="3873777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rgbClr val="0187B7"/>
              </a:gs>
              <a:gs pos="100000">
                <a:srgbClr val="0187B7"/>
              </a:gs>
              <a:gs pos="89000">
                <a:srgbClr val="01A7E3"/>
              </a:gs>
              <a:gs pos="60000">
                <a:srgbClr val="A0E5F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88747" y="2300875"/>
            <a:ext cx="449560" cy="3914207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  <a:gs pos="54000">
                <a:schemeClr val="bg1">
                  <a:lumMod val="85000"/>
                </a:schemeClr>
              </a:gs>
            </a:gsLst>
            <a:lin ang="0" scaled="1"/>
          </a:gradFill>
        </p:spPr>
        <p:txBody>
          <a:bodyPr anchor="ctr"/>
          <a:lstStyle/>
          <a:p>
            <a:pPr algn="just">
              <a:lnSpc>
                <a:spcPct val="120000"/>
              </a:lnSpc>
              <a:defRPr/>
            </a:pPr>
            <a:endParaRPr lang="zh-CN" altLang="en-US" sz="16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圆角矩形 4"/>
          <p:cNvSpPr/>
          <p:nvPr/>
        </p:nvSpPr>
        <p:spPr>
          <a:xfrm>
            <a:off x="5047240" y="2448666"/>
            <a:ext cx="1346200" cy="561975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rgbClr val="0187B7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23570" y="2527789"/>
            <a:ext cx="551064" cy="41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0187B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b="1" dirty="0">
              <a:solidFill>
                <a:srgbClr val="0187B7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33" name="圆角矩形 4"/>
          <p:cNvSpPr/>
          <p:nvPr/>
        </p:nvSpPr>
        <p:spPr>
          <a:xfrm>
            <a:off x="5047240" y="3153317"/>
            <a:ext cx="1346200" cy="560388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rgbClr val="0187B7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723570" y="3230900"/>
            <a:ext cx="551064" cy="41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0187B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b="1" dirty="0">
              <a:solidFill>
                <a:srgbClr val="0187B7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35" name="圆角矩形 4"/>
          <p:cNvSpPr/>
          <p:nvPr/>
        </p:nvSpPr>
        <p:spPr>
          <a:xfrm>
            <a:off x="5047240" y="3921401"/>
            <a:ext cx="1346200" cy="560387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rgbClr val="0187B7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723570" y="3999031"/>
            <a:ext cx="551064" cy="41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0187B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b="1" dirty="0">
              <a:solidFill>
                <a:srgbClr val="0187B7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6528907" y="2492897"/>
            <a:ext cx="4895685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Word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转换为</a:t>
            </a: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PPT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文件</a:t>
            </a: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0" name="TextBox 33"/>
          <p:cNvSpPr txBox="1"/>
          <p:nvPr/>
        </p:nvSpPr>
        <p:spPr>
          <a:xfrm>
            <a:off x="6528907" y="3195961"/>
            <a:ext cx="4895685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PPT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转换为</a:t>
            </a: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Word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文档</a:t>
            </a: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6528907" y="3964046"/>
            <a:ext cx="4895685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Excel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辅助</a:t>
            </a: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ppt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制作图表技术</a:t>
            </a: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4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sp>
        <p:nvSpPr>
          <p:cNvPr id="18" name="圆角矩形 11"/>
          <p:cNvSpPr/>
          <p:nvPr/>
        </p:nvSpPr>
        <p:spPr>
          <a:xfrm>
            <a:off x="5047240" y="4553177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rgbClr val="0187B7"/>
              </a:gs>
              <a:gs pos="100000">
                <a:srgbClr val="0187B7"/>
              </a:gs>
              <a:gs pos="89000">
                <a:srgbClr val="01A7E3"/>
              </a:gs>
              <a:gs pos="60000">
                <a:srgbClr val="A0E5F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" name="圆角矩形 4"/>
          <p:cNvSpPr/>
          <p:nvPr/>
        </p:nvSpPr>
        <p:spPr>
          <a:xfrm>
            <a:off x="5047240" y="4600801"/>
            <a:ext cx="1346200" cy="560387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rgbClr val="0187B7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723570" y="4678431"/>
            <a:ext cx="551064" cy="41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smtClean="0">
                <a:solidFill>
                  <a:srgbClr val="0187B7"/>
                </a:solidFill>
                <a:latin typeface="Segoe UI" panose="020B0502040204020203" pitchFamily="34" charset="0"/>
                <a:ea typeface="幼圆" panose="02010509060101010101" pitchFamily="49" charset="-122"/>
                <a:cs typeface="Segoe UI" panose="020B0502040204020203" pitchFamily="34" charset="0"/>
              </a:rPr>
              <a:t>…</a:t>
            </a:r>
            <a:endParaRPr lang="zh-CN" altLang="en-US" b="1" dirty="0">
              <a:solidFill>
                <a:srgbClr val="0187B7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6528907" y="4643446"/>
            <a:ext cx="4895685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……</a:t>
            </a: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3" name="圆角矩形 11"/>
          <p:cNvSpPr/>
          <p:nvPr/>
        </p:nvSpPr>
        <p:spPr>
          <a:xfrm>
            <a:off x="5047240" y="5267557"/>
            <a:ext cx="491067" cy="90487"/>
          </a:xfrm>
          <a:custGeom>
            <a:avLst/>
            <a:gdLst/>
            <a:ahLst/>
            <a:cxnLst/>
            <a:rect l="l" t="t" r="r" b="b"/>
            <a:pathLst>
              <a:path w="711052" h="174096">
                <a:moveTo>
                  <a:pt x="87048" y="0"/>
                </a:moveTo>
                <a:lnTo>
                  <a:pt x="711052" y="0"/>
                </a:lnTo>
                <a:lnTo>
                  <a:pt x="711052" y="174096"/>
                </a:lnTo>
                <a:lnTo>
                  <a:pt x="87048" y="174096"/>
                </a:lnTo>
                <a:cubicBezTo>
                  <a:pt x="38973" y="174096"/>
                  <a:pt x="0" y="135123"/>
                  <a:pt x="0" y="87048"/>
                </a:cubicBezTo>
                <a:cubicBezTo>
                  <a:pt x="0" y="38973"/>
                  <a:pt x="38973" y="0"/>
                  <a:pt x="87048" y="0"/>
                </a:cubicBezTo>
                <a:close/>
              </a:path>
            </a:pathLst>
          </a:custGeom>
          <a:gradFill flip="none" rotWithShape="1">
            <a:gsLst>
              <a:gs pos="0">
                <a:srgbClr val="0187B7"/>
              </a:gs>
              <a:gs pos="100000">
                <a:srgbClr val="0187B7"/>
              </a:gs>
              <a:gs pos="89000">
                <a:srgbClr val="01A7E3"/>
              </a:gs>
              <a:gs pos="60000">
                <a:srgbClr val="A0E5FE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圆角矩形 4"/>
          <p:cNvSpPr/>
          <p:nvPr/>
        </p:nvSpPr>
        <p:spPr>
          <a:xfrm>
            <a:off x="5047240" y="5315181"/>
            <a:ext cx="1346200" cy="560387"/>
          </a:xfrm>
          <a:custGeom>
            <a:avLst/>
            <a:gdLst/>
            <a:ahLst/>
            <a:cxnLst/>
            <a:rect l="l" t="t" r="r" b="b"/>
            <a:pathLst>
              <a:path w="1944216" h="1080120">
                <a:moveTo>
                  <a:pt x="0" y="0"/>
                </a:moveTo>
                <a:lnTo>
                  <a:pt x="1404156" y="0"/>
                </a:lnTo>
                <a:cubicBezTo>
                  <a:pt x="1702423" y="0"/>
                  <a:pt x="1944216" y="241793"/>
                  <a:pt x="1944216" y="540060"/>
                </a:cubicBezTo>
                <a:cubicBezTo>
                  <a:pt x="1944216" y="838327"/>
                  <a:pt x="1702423" y="1080120"/>
                  <a:pt x="1404156" y="1080120"/>
                </a:cubicBezTo>
                <a:lnTo>
                  <a:pt x="0" y="1080120"/>
                </a:lnTo>
                <a:close/>
              </a:path>
            </a:pathLst>
          </a:custGeom>
          <a:solidFill>
            <a:srgbClr val="0187B7"/>
          </a:solidFill>
          <a:ln w="25400" cap="flat" cmpd="sng" algn="ctr">
            <a:noFill/>
            <a:prstDash val="solid"/>
          </a:ln>
          <a:effectLst>
            <a:outerShdw blurRad="76200" dist="25400" dir="2700000" algn="tl" rotWithShape="0">
              <a:prstClr val="black">
                <a:alpha val="15000"/>
              </a:prstClr>
            </a:outerShdw>
          </a:effectLst>
        </p:spPr>
        <p:txBody>
          <a:bodyPr lIns="91440" tIns="45720" rIns="91440" bIns="45720" anchor="ctr"/>
          <a:lstStyle/>
          <a:p>
            <a:pPr algn="ctr">
              <a:defRPr/>
            </a:pPr>
            <a:endParaRPr lang="en-US" sz="18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723570" y="5392811"/>
            <a:ext cx="551064" cy="41329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76200" dist="25400" dir="18900000">
              <a:prstClr val="black">
                <a:alpha val="15000"/>
              </a:prstClr>
            </a:innerShdw>
          </a:effec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b="1" smtClean="0">
                <a:solidFill>
                  <a:srgbClr val="0187B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zh-CN" altLang="en-US" b="1" dirty="0">
              <a:solidFill>
                <a:srgbClr val="0187B7"/>
              </a:solidFill>
              <a:latin typeface="Segoe UI" panose="020B0502040204020203" pitchFamily="34" charset="0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  <p:sp>
        <p:nvSpPr>
          <p:cNvPr id="26" name="TextBox 33"/>
          <p:cNvSpPr txBox="1"/>
          <p:nvPr/>
        </p:nvSpPr>
        <p:spPr>
          <a:xfrm>
            <a:off x="6528907" y="5357826"/>
            <a:ext cx="4895685" cy="52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Word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辅助</a:t>
            </a:r>
            <a:r>
              <a:rPr lang="en-US" altLang="zh-CN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Excel</a:t>
            </a:r>
            <a:r>
              <a:rPr lang="zh-CN" altLang="en-US" b="1" kern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去掉空格</a:t>
            </a:r>
            <a:endParaRPr lang="zh-CN" altLang="en-US" b="1" ker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7408" y="2571745"/>
            <a:ext cx="10654662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8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/>
              <a:t>辅助</a:t>
            </a:r>
            <a:r>
              <a:rPr lang="en-US" altLang="zh-CN"/>
              <a:t>Excel</a:t>
            </a:r>
            <a:r>
              <a:rPr lang="zh-CN" altLang="en-US"/>
              <a:t>实现需要</a:t>
            </a:r>
            <a:r>
              <a:rPr lang="zh-CN" altLang="en-US" smtClean="0"/>
              <a:t>的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打印</a:t>
            </a:r>
            <a:r>
              <a:rPr lang="zh-CN" altLang="en-US"/>
              <a:t>效果</a:t>
            </a:r>
          </a:p>
        </p:txBody>
      </p:sp>
    </p:spTree>
    <p:extLst>
      <p:ext uri="{BB962C8B-B14F-4D97-AF65-F5344CB8AC3E}">
        <p14:creationId xmlns="" xmlns:p14="http://schemas.microsoft.com/office/powerpoint/2010/main" val="5012333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67" y="2309590"/>
            <a:ext cx="3655465" cy="438943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Word</a:t>
            </a:r>
            <a:r>
              <a:rPr lang="zh-CN" altLang="en-US" smtClean="0"/>
              <a:t>辅助</a:t>
            </a:r>
            <a:r>
              <a:rPr lang="en-US" altLang="zh-CN" smtClean="0"/>
              <a:t>Excel</a:t>
            </a:r>
            <a:r>
              <a:rPr lang="zh-CN" altLang="en-US" smtClean="0"/>
              <a:t>实现需要的打印效果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50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5795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 txBox="1">
            <a:spLocks/>
          </p:cNvSpPr>
          <p:nvPr/>
        </p:nvSpPr>
        <p:spPr>
          <a:xfrm>
            <a:off x="2305455" y="5325860"/>
            <a:ext cx="7008779" cy="2217651"/>
          </a:xfrm>
          <a:prstGeom prst="rect">
            <a:avLst/>
          </a:prstGeom>
        </p:spPr>
        <p:txBody>
          <a:bodyPr/>
          <a:lstStyle>
            <a:lvl1pPr marL="365751" indent="-365751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3419" indent="-32917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-32917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920" indent="-280409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671" indent="-280409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6422" indent="-280409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07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758" indent="-243834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8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为何</a:t>
            </a:r>
            <a:r>
              <a:rPr lang="en-US" altLang="zh-CN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3733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打印出来的纸上缺线？</a:t>
            </a:r>
            <a:endParaRPr lang="zh-CN" altLang="en-US" sz="3733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339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58235" y="1916832"/>
            <a:ext cx="9075530" cy="1855146"/>
          </a:xfrm>
        </p:spPr>
        <p:txBody>
          <a:bodyPr>
            <a:normAutofit/>
          </a:bodyPr>
          <a:lstStyle/>
          <a:p>
            <a:r>
              <a:rPr lang="en-US" altLang="zh-CN" smtClean="0"/>
              <a:t>9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/>
              <a:t>辅助</a:t>
            </a:r>
            <a:r>
              <a:rPr lang="en-US" altLang="zh-CN" smtClean="0"/>
              <a:t>Excel</a:t>
            </a:r>
            <a:br>
              <a:rPr lang="en-US" altLang="zh-CN" smtClean="0"/>
            </a:br>
            <a:r>
              <a:rPr lang="zh-CN" altLang="en-US" smtClean="0"/>
              <a:t>制作复杂的页脚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045607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16" y="3848250"/>
            <a:ext cx="7848872" cy="10870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3" y="774301"/>
            <a:ext cx="8401050" cy="264795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641118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9733" y="2571745"/>
            <a:ext cx="10728380" cy="1056217"/>
          </a:xfrm>
        </p:spPr>
        <p:txBody>
          <a:bodyPr>
            <a:normAutofit/>
          </a:bodyPr>
          <a:lstStyle/>
          <a:p>
            <a:r>
              <a:rPr lang="en-US" altLang="zh-CN" smtClean="0"/>
              <a:t>10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 smtClean="0"/>
              <a:t>辅助</a:t>
            </a:r>
            <a:r>
              <a:rPr lang="en-US" altLang="zh-CN" smtClean="0"/>
              <a:t>Excel</a:t>
            </a:r>
            <a:r>
              <a:rPr lang="zh-CN" altLang="en-US" smtClean="0"/>
              <a:t>制作水印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856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7399"/>
          <a:stretch/>
        </p:blipFill>
        <p:spPr>
          <a:xfrm>
            <a:off x="719404" y="1796819"/>
            <a:ext cx="10790369" cy="349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4374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22" y="1998372"/>
            <a:ext cx="10231157" cy="2861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8858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如何打印带有水印的工作表？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55" y="2660915"/>
            <a:ext cx="3457013" cy="271061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57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8447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4559829" y="1211349"/>
            <a:ext cx="7008779" cy="2217651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很遗憾，工作表的水印效果无法打印出来。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62394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1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 smtClean="0"/>
              <a:t>转换为</a:t>
            </a:r>
            <a:r>
              <a:rPr lang="en-US" altLang="zh-CN" smtClean="0"/>
              <a:t>ppt</a:t>
            </a:r>
            <a:r>
              <a:rPr lang="zh-CN" altLang="en-US" smtClean="0"/>
              <a:t>文件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71094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要想把</a:t>
            </a:r>
            <a:r>
              <a:rPr lang="en-US" altLang="zh-CN" smtClean="0"/>
              <a:t>Excel</a:t>
            </a:r>
            <a:r>
              <a:rPr lang="zh-CN" altLang="en-US" smtClean="0"/>
              <a:t>的水印效果打印出来：</a:t>
            </a:r>
            <a:endParaRPr lang="en-US" altLang="zh-CN" smtClean="0"/>
          </a:p>
          <a:p>
            <a:pPr lvl="1"/>
            <a:r>
              <a:rPr lang="zh-CN" altLang="en-US" smtClean="0"/>
              <a:t>采用截图法</a:t>
            </a:r>
            <a:endParaRPr lang="en-US" altLang="zh-CN" smtClean="0"/>
          </a:p>
          <a:p>
            <a:pPr lvl="1"/>
            <a:r>
              <a:rPr lang="zh-CN" altLang="en-US" smtClean="0"/>
              <a:t>复制到</a:t>
            </a:r>
            <a:r>
              <a:rPr lang="en-US" altLang="zh-CN" smtClean="0"/>
              <a:t>Word</a:t>
            </a:r>
            <a:r>
              <a:rPr lang="zh-CN" altLang="en-US" smtClean="0"/>
              <a:t>进行加工处理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59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6761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2918" y="2571745"/>
            <a:ext cx="10083642" cy="1285883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11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/>
              <a:t>辅助</a:t>
            </a:r>
            <a:r>
              <a:rPr lang="en-US" altLang="zh-CN"/>
              <a:t>Excel</a:t>
            </a:r>
            <a:r>
              <a:rPr lang="zh-CN" altLang="en-US"/>
              <a:t>合并多</a:t>
            </a:r>
            <a:r>
              <a:rPr lang="zh-CN" altLang="en-US" smtClean="0"/>
              <a:t>个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单元格</a:t>
            </a:r>
            <a:r>
              <a:rPr lang="zh-CN" altLang="en-US"/>
              <a:t>中的数据</a:t>
            </a:r>
          </a:p>
        </p:txBody>
      </p:sp>
    </p:spTree>
    <p:extLst>
      <p:ext uri="{BB962C8B-B14F-4D97-AF65-F5344CB8AC3E}">
        <p14:creationId xmlns="" xmlns:p14="http://schemas.microsoft.com/office/powerpoint/2010/main" val="1325256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Word</a:t>
            </a:r>
            <a:r>
              <a:rPr lang="zh-CN" altLang="en-US" smtClean="0"/>
              <a:t>辅助</a:t>
            </a:r>
            <a:r>
              <a:rPr lang="en-US" altLang="zh-CN" smtClean="0"/>
              <a:t>Excel</a:t>
            </a:r>
            <a:r>
              <a:rPr lang="zh-CN" altLang="en-US" smtClean="0"/>
              <a:t>合并多个单元格中的数据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80" y="2131002"/>
            <a:ext cx="6056280" cy="4032448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61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339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10290" y="2571745"/>
            <a:ext cx="10368898" cy="1056217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/>
              <a:t>12</a:t>
            </a:r>
            <a:r>
              <a:rPr lang="zh-CN" altLang="en-US" sz="5400" smtClean="0"/>
              <a:t>、</a:t>
            </a:r>
            <a:r>
              <a:rPr lang="en-US" altLang="zh-CN" sz="5400" smtClean="0"/>
              <a:t>Excel</a:t>
            </a:r>
            <a:r>
              <a:rPr lang="zh-CN" altLang="en-US" sz="5400"/>
              <a:t>辅助</a:t>
            </a:r>
            <a:r>
              <a:rPr lang="en-US" altLang="zh-CN" sz="5400" smtClean="0"/>
              <a:t>Word</a:t>
            </a:r>
            <a:r>
              <a:rPr lang="zh-CN" altLang="en-US" sz="5400" smtClean="0"/>
              <a:t>实现</a:t>
            </a:r>
            <a:r>
              <a:rPr lang="en-US" altLang="zh-CN" sz="5400" smtClean="0"/>
              <a:t/>
            </a:r>
            <a:br>
              <a:rPr lang="en-US" altLang="zh-CN" sz="5400" smtClean="0"/>
            </a:br>
            <a:r>
              <a:rPr lang="zh-CN" altLang="en-US" sz="5400" smtClean="0"/>
              <a:t>表格内批量填充功能</a:t>
            </a:r>
            <a:endParaRPr lang="zh-CN" altLang="en-US" sz="4400"/>
          </a:p>
        </p:txBody>
      </p:sp>
    </p:spTree>
    <p:extLst>
      <p:ext uri="{BB962C8B-B14F-4D97-AF65-F5344CB8AC3E}">
        <p14:creationId xmlns="" xmlns:p14="http://schemas.microsoft.com/office/powerpoint/2010/main" val="10298024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/>
              <a:t>Word</a:t>
            </a:r>
            <a:r>
              <a:rPr lang="zh-CN" altLang="en-US" sz="3200"/>
              <a:t>跟</a:t>
            </a:r>
            <a:r>
              <a:rPr lang="en-US" altLang="zh-CN" sz="3200"/>
              <a:t>Excel</a:t>
            </a:r>
            <a:r>
              <a:rPr lang="zh-CN" altLang="en-US" sz="3200"/>
              <a:t>相结合（快速在空白单元格内输入短横线）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2397082"/>
            <a:ext cx="6924675" cy="325755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63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6415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846" y="2571745"/>
            <a:ext cx="11379786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13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br>
              <a:rPr lang="en-US" altLang="zh-CN" smtClean="0"/>
            </a:br>
            <a:r>
              <a:rPr lang="zh-CN" altLang="en-US" smtClean="0"/>
              <a:t>去掉重复的内容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65106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如何验证文档里是否有重复的客户的名单？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3068960"/>
            <a:ext cx="5676900" cy="267652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65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97251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68942" y="2571745"/>
            <a:ext cx="9651594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14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 smtClean="0"/>
              <a:t>辅助</a:t>
            </a:r>
            <a:r>
              <a:rPr lang="en-US" altLang="zh-CN" smtClean="0"/>
              <a:t>Word</a:t>
            </a:r>
            <a:br>
              <a:rPr lang="en-US" altLang="zh-CN" smtClean="0"/>
            </a:br>
            <a:r>
              <a:rPr lang="zh-CN" altLang="en-US" smtClean="0"/>
              <a:t>加前缀或后缀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59649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Excel</a:t>
            </a:r>
            <a:r>
              <a:rPr lang="zh-CN" altLang="en-US"/>
              <a:t>辅助</a:t>
            </a:r>
            <a:r>
              <a:rPr lang="en-US" altLang="zh-CN" smtClean="0"/>
              <a:t>Word</a:t>
            </a:r>
            <a:r>
              <a:rPr lang="zh-CN" altLang="en-US" smtClean="0"/>
              <a:t>添加前缀或后缀信息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2420888"/>
            <a:ext cx="5572125" cy="3038475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67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815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4322" y="2571745"/>
            <a:ext cx="8860834" cy="1361311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15</a:t>
            </a:r>
            <a:r>
              <a:rPr lang="zh-CN" altLang="en-US" smtClean="0"/>
              <a:t>、</a:t>
            </a:r>
            <a:r>
              <a:rPr lang="en-US" altLang="zh-CN"/>
              <a:t>Word</a:t>
            </a:r>
            <a:r>
              <a:rPr lang="zh-CN" altLang="en-US"/>
              <a:t>帮助</a:t>
            </a:r>
            <a:r>
              <a:rPr lang="en-US" altLang="zh-CN"/>
              <a:t>Excel</a:t>
            </a:r>
            <a:r>
              <a:rPr lang="zh-CN" altLang="en-US"/>
              <a:t>实现序列方式填充</a:t>
            </a:r>
          </a:p>
        </p:txBody>
      </p:sp>
    </p:spTree>
    <p:extLst>
      <p:ext uri="{BB962C8B-B14F-4D97-AF65-F5344CB8AC3E}">
        <p14:creationId xmlns="" xmlns:p14="http://schemas.microsoft.com/office/powerpoint/2010/main" val="26237293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如何根据现有</a:t>
            </a:r>
            <a:r>
              <a:rPr lang="en-US" altLang="zh-CN" smtClean="0"/>
              <a:t>Word</a:t>
            </a:r>
            <a:r>
              <a:rPr lang="zh-CN" altLang="en-US" smtClean="0"/>
              <a:t>文档生成</a:t>
            </a:r>
            <a:r>
              <a:rPr lang="en-US" altLang="zh-CN" smtClean="0"/>
              <a:t>ppt</a:t>
            </a:r>
            <a:r>
              <a:rPr lang="zh-CN" altLang="en-US" smtClean="0"/>
              <a:t>演示文稿？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0690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按序列方式填充数据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38" y="1878942"/>
            <a:ext cx="10466923" cy="4214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3285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6974" y="2571745"/>
            <a:ext cx="9075530" cy="1361311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16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/>
              <a:t>帮助</a:t>
            </a:r>
            <a:r>
              <a:rPr lang="en-US" altLang="zh-CN"/>
              <a:t>Excel</a:t>
            </a:r>
            <a:r>
              <a:rPr lang="zh-CN" altLang="en-US" smtClean="0"/>
              <a:t>批量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制作</a:t>
            </a:r>
            <a:r>
              <a:rPr lang="zh-CN" altLang="en-US"/>
              <a:t>话费充值卡号</a:t>
            </a:r>
          </a:p>
        </p:txBody>
      </p:sp>
    </p:spTree>
    <p:extLst>
      <p:ext uri="{BB962C8B-B14F-4D97-AF65-F5344CB8AC3E}">
        <p14:creationId xmlns="" xmlns:p14="http://schemas.microsoft.com/office/powerpoint/2010/main" val="42947623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充值卡号的批量制作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71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42" y="3339394"/>
            <a:ext cx="5112568" cy="14403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0" y="2415540"/>
            <a:ext cx="550545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3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4846" y="2571745"/>
            <a:ext cx="11379786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17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r>
              <a:rPr lang="zh-CN" altLang="en-US" smtClean="0"/>
              <a:t>补齐小数位数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74372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115753"/>
            <a:ext cx="8420100" cy="43338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73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35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2" y="2571745"/>
            <a:ext cx="12194522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18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br>
              <a:rPr lang="en-US" altLang="zh-CN" smtClean="0"/>
            </a:br>
            <a:r>
              <a:rPr lang="zh-CN" altLang="en-US" smtClean="0"/>
              <a:t>排序</a:t>
            </a:r>
            <a:r>
              <a:rPr lang="zh-CN" altLang="en-US"/>
              <a:t>编委名单</a:t>
            </a:r>
          </a:p>
        </p:txBody>
      </p:sp>
    </p:spTree>
    <p:extLst>
      <p:ext uri="{BB962C8B-B14F-4D97-AF65-F5344CB8AC3E}">
        <p14:creationId xmlns="" xmlns:p14="http://schemas.microsoft.com/office/powerpoint/2010/main" val="17587757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/>
              <a:t>Excel</a:t>
            </a:r>
            <a:r>
              <a:rPr lang="zh-CN" altLang="en-US"/>
              <a:t>协助</a:t>
            </a:r>
            <a:r>
              <a:rPr lang="en-US" altLang="zh-CN"/>
              <a:t>Word</a:t>
            </a:r>
            <a:r>
              <a:rPr lang="zh-CN" altLang="en-US"/>
              <a:t>排序编委名单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61" y="2295730"/>
            <a:ext cx="6885714" cy="37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75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4449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3647729" y="548680"/>
            <a:ext cx="8112902" cy="3168352"/>
          </a:xfrm>
        </p:spPr>
        <p:txBody>
          <a:bodyPr/>
          <a:lstStyle/>
          <a:p>
            <a:r>
              <a:rPr lang="en-US" altLang="zh-CN" smtClean="0"/>
              <a:t>Word</a:t>
            </a:r>
            <a:r>
              <a:rPr lang="zh-CN" altLang="en-US" smtClean="0"/>
              <a:t>本身就能实现简单的排序功能！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700808"/>
            <a:ext cx="6384708" cy="4348338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76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4376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2" y="2571745"/>
            <a:ext cx="12194522" cy="1056217"/>
          </a:xfrm>
        </p:spPr>
        <p:txBody>
          <a:bodyPr>
            <a:normAutofit/>
          </a:bodyPr>
          <a:lstStyle/>
          <a:p>
            <a:r>
              <a:rPr lang="en-US" altLang="zh-CN" smtClean="0"/>
              <a:t>19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r>
              <a:rPr lang="zh-CN" altLang="en-US" smtClean="0"/>
              <a:t>筛选数据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99536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zh-CN"/>
              <a:t>Excel</a:t>
            </a:r>
            <a:r>
              <a:rPr lang="zh-CN" altLang="en-US"/>
              <a:t>协助</a:t>
            </a:r>
            <a:r>
              <a:rPr lang="en-US" altLang="zh-CN" smtClean="0"/>
              <a:t>Word</a:t>
            </a:r>
            <a:r>
              <a:rPr lang="zh-CN" altLang="en-US" smtClean="0"/>
              <a:t>筛选数据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74" y="2169324"/>
            <a:ext cx="6192688" cy="402567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1227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通过</a:t>
            </a:r>
            <a:r>
              <a:rPr lang="en-US" altLang="zh-CN" smtClean="0"/>
              <a:t>Word</a:t>
            </a:r>
            <a:r>
              <a:rPr lang="zh-CN" altLang="en-US" smtClean="0"/>
              <a:t>文档快速生成</a:t>
            </a:r>
            <a:r>
              <a:rPr lang="en-US" altLang="zh-CN" smtClean="0"/>
              <a:t>ppt</a:t>
            </a:r>
            <a:r>
              <a:rPr lang="zh-CN" altLang="en-US" smtClean="0"/>
              <a:t>大纲结构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43" y="3571480"/>
            <a:ext cx="1152128" cy="121613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31955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如何去掉</a:t>
            </a:r>
            <a:r>
              <a:rPr lang="en-US" altLang="zh-CN" smtClean="0"/>
              <a:t>Word</a:t>
            </a:r>
            <a:r>
              <a:rPr lang="zh-CN" altLang="en-US" smtClean="0"/>
              <a:t>表格内重复的标题行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3317747"/>
            <a:ext cx="5526038" cy="284357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79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6022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2" y="2571745"/>
            <a:ext cx="12194522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20</a:t>
            </a:r>
            <a:r>
              <a:rPr lang="zh-CN" altLang="en-US" smtClean="0"/>
              <a:t>、</a:t>
            </a:r>
            <a:r>
              <a:rPr lang="en-US" altLang="zh-CN"/>
              <a:t>Excel</a:t>
            </a:r>
            <a:r>
              <a:rPr lang="zh-CN" altLang="en-US"/>
              <a:t>辅助</a:t>
            </a:r>
            <a:r>
              <a:rPr lang="en-US" altLang="zh-CN" smtClean="0"/>
              <a:t>Word</a:t>
            </a:r>
            <a:br>
              <a:rPr lang="en-US" altLang="zh-CN" smtClean="0"/>
            </a:br>
            <a:r>
              <a:rPr lang="zh-CN" altLang="en-US" smtClean="0"/>
              <a:t>删</a:t>
            </a:r>
            <a:r>
              <a:rPr lang="zh-CN" altLang="en-US"/>
              <a:t>掉单元格中的相关数据</a:t>
            </a:r>
          </a:p>
        </p:txBody>
      </p:sp>
    </p:spTree>
    <p:extLst>
      <p:ext uri="{BB962C8B-B14F-4D97-AF65-F5344CB8AC3E}">
        <p14:creationId xmlns="" xmlns:p14="http://schemas.microsoft.com/office/powerpoint/2010/main" val="1737665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请把</a:t>
            </a:r>
            <a:r>
              <a:rPr lang="en-US" altLang="zh-CN" smtClean="0"/>
              <a:t>Word</a:t>
            </a:r>
            <a:r>
              <a:rPr lang="zh-CN" altLang="en-US" smtClean="0"/>
              <a:t>表格中单元格里凡是只有数字</a:t>
            </a:r>
            <a:r>
              <a:rPr lang="en-US" altLang="zh-CN" smtClean="0"/>
              <a:t>1</a:t>
            </a:r>
            <a:r>
              <a:rPr lang="zh-CN" altLang="en-US" smtClean="0"/>
              <a:t>的全删掉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348880"/>
            <a:ext cx="5972175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43053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2" y="2571745"/>
            <a:ext cx="12194522" cy="1056217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21</a:t>
            </a:r>
            <a:r>
              <a:rPr lang="zh-CN" altLang="en-US" smtClean="0"/>
              <a:t>、</a:t>
            </a:r>
            <a:r>
              <a:rPr lang="en-US" altLang="zh-CN" smtClean="0"/>
              <a:t>Excel</a:t>
            </a:r>
            <a:r>
              <a:rPr lang="zh-CN" altLang="en-US" smtClean="0"/>
              <a:t>辅助</a:t>
            </a:r>
            <a:r>
              <a:rPr lang="en-US" altLang="zh-CN" smtClean="0"/>
              <a:t>Word</a:t>
            </a:r>
            <a:r>
              <a:rPr lang="zh-CN" altLang="en-US" smtClean="0"/>
              <a:t>处理</a:t>
            </a:r>
            <a:r>
              <a:rPr lang="zh-CN" altLang="en-US" smtClean="0"/>
              <a:t>文档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项目</a:t>
            </a:r>
            <a:r>
              <a:rPr lang="zh-CN" altLang="en-US" smtClean="0"/>
              <a:t>编号间隔变大问题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06115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Word</a:t>
            </a:r>
            <a:r>
              <a:rPr lang="zh-CN" altLang="en-US" smtClean="0"/>
              <a:t>里的项目编号之间的距离为何不均衡？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623" y="2132856"/>
            <a:ext cx="3548754" cy="4524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9930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22</a:t>
            </a:r>
            <a:r>
              <a:rPr lang="zh-CN" altLang="en-US" smtClean="0"/>
              <a:t>、</a:t>
            </a:r>
            <a:r>
              <a:rPr lang="en-US" altLang="zh-CN" smtClean="0"/>
              <a:t>Word</a:t>
            </a:r>
            <a:r>
              <a:rPr lang="zh-CN" altLang="en-US" smtClean="0"/>
              <a:t>辅助</a:t>
            </a:r>
            <a:r>
              <a:rPr lang="en-US" altLang="zh-CN" smtClean="0"/>
              <a:t>Excel</a:t>
            </a:r>
            <a:br>
              <a:rPr lang="en-US" altLang="zh-CN" smtClean="0"/>
            </a:br>
            <a:r>
              <a:rPr lang="zh-CN" altLang="en-US" smtClean="0"/>
              <a:t>去掉</a:t>
            </a:r>
            <a:r>
              <a:rPr lang="zh-CN" altLang="en-US" smtClean="0"/>
              <a:t>空格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191250"/>
            <a:ext cx="2844800" cy="487363"/>
          </a:xfrm>
        </p:spPr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84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</p:cSld>
  <p:clrMapOvr>
    <a:masterClrMapping/>
  </p:clrMapOvr>
  <p:transition>
    <p:dissolv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" b="1737"/>
          <a:stretch/>
        </p:blipFill>
        <p:spPr>
          <a:xfrm>
            <a:off x="-172" y="-29802"/>
            <a:ext cx="12192172" cy="6856331"/>
          </a:xfrm>
          <a:prstGeom prst="rect">
            <a:avLst/>
          </a:prstGeom>
        </p:spPr>
      </p:pic>
      <p:sp>
        <p:nvSpPr>
          <p:cNvPr id="3" name="文本框 10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300642" y="3641876"/>
            <a:ext cx="4445000" cy="5416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Bell MT" panose="02020503060305020303" pitchFamily="18" charset="0"/>
                <a:ea typeface="幼圆" panose="02010509060101010101" pitchFamily="49" charset="-122"/>
              </a:rPr>
              <a:t>尽心尽力 尽善尽美</a:t>
            </a:r>
            <a:endParaRPr lang="en-US" altLang="zh-CN">
              <a:solidFill>
                <a:schemeClr val="bg1">
                  <a:lumMod val="65000"/>
                </a:schemeClr>
              </a:solidFill>
              <a:latin typeface="Bell MT" panose="02020503060305020303" pitchFamily="18" charset="0"/>
              <a:ea typeface="幼圆" panose="02010509060101010101" pitchFamily="49" charset="-122"/>
            </a:endParaRPr>
          </a:p>
        </p:txBody>
      </p:sp>
      <p:sp>
        <p:nvSpPr>
          <p:cNvPr id="4" name="任意多边形 3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4735168" y="2168026"/>
            <a:ext cx="7453298" cy="1223385"/>
          </a:xfrm>
          <a:custGeom>
            <a:avLst/>
            <a:gdLst>
              <a:gd name="connsiteX0" fmla="*/ 0 w 7772400"/>
              <a:gd name="connsiteY0" fmla="*/ 704850 h 711200"/>
              <a:gd name="connsiteX1" fmla="*/ 0 w 7772400"/>
              <a:gd name="connsiteY1" fmla="*/ 0 h 711200"/>
              <a:gd name="connsiteX2" fmla="*/ 1631950 w 7772400"/>
              <a:gd name="connsiteY2" fmla="*/ 0 h 711200"/>
              <a:gd name="connsiteX3" fmla="*/ 1631950 w 7772400"/>
              <a:gd name="connsiteY3" fmla="*/ 711200 h 711200"/>
              <a:gd name="connsiteX4" fmla="*/ 7772400 w 7772400"/>
              <a:gd name="connsiteY4" fmla="*/ 711200 h 711200"/>
              <a:gd name="connsiteX5" fmla="*/ 7772400 w 7772400"/>
              <a:gd name="connsiteY5" fmla="*/ 70485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711200">
                <a:moveTo>
                  <a:pt x="0" y="704850"/>
                </a:moveTo>
                <a:lnTo>
                  <a:pt x="0" y="0"/>
                </a:lnTo>
                <a:lnTo>
                  <a:pt x="1631950" y="0"/>
                </a:lnTo>
                <a:lnTo>
                  <a:pt x="1631950" y="711200"/>
                </a:lnTo>
                <a:lnTo>
                  <a:pt x="7772400" y="711200"/>
                </a:lnTo>
                <a:lnTo>
                  <a:pt x="7772400" y="704850"/>
                </a:ln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8026204" y="2452504"/>
            <a:ext cx="2927350" cy="650875"/>
          </a:xfrm>
          <a:custGeom>
            <a:avLst/>
            <a:gdLst>
              <a:gd name="T0" fmla="*/ 42166408 w 30698"/>
              <a:gd name="T1" fmla="*/ 47200106 h 6833"/>
              <a:gd name="T2" fmla="*/ 191371811 w 30698"/>
              <a:gd name="T3" fmla="*/ 60556236 h 6833"/>
              <a:gd name="T4" fmla="*/ 35264469 w 30698"/>
              <a:gd name="T5" fmla="*/ 58387669 h 6833"/>
              <a:gd name="T6" fmla="*/ 20132898 w 30698"/>
              <a:gd name="T7" fmla="*/ 48216283 h 6833"/>
              <a:gd name="T8" fmla="*/ 14913293 w 30698"/>
              <a:gd name="T9" fmla="*/ 45176707 h 6833"/>
              <a:gd name="T10" fmla="*/ 30490384 w 30698"/>
              <a:gd name="T11" fmla="*/ 43661396 h 6833"/>
              <a:gd name="T12" fmla="*/ 30490384 w 30698"/>
              <a:gd name="T13" fmla="*/ 43661396 h 6833"/>
              <a:gd name="T14" fmla="*/ 103729061 w 30698"/>
              <a:gd name="T15" fmla="*/ 49223410 h 6833"/>
              <a:gd name="T16" fmla="*/ 24688704 w 30698"/>
              <a:gd name="T17" fmla="*/ 33562689 h 6833"/>
              <a:gd name="T18" fmla="*/ 22297180 w 30698"/>
              <a:gd name="T19" fmla="*/ 42182472 h 6833"/>
              <a:gd name="T20" fmla="*/ 230964749 w 30698"/>
              <a:gd name="T21" fmla="*/ 30423286 h 6833"/>
              <a:gd name="T22" fmla="*/ 238603246 w 30698"/>
              <a:gd name="T23" fmla="*/ 39696326 h 6833"/>
              <a:gd name="T24" fmla="*/ 266038213 w 30698"/>
              <a:gd name="T25" fmla="*/ 24534644 h 6833"/>
              <a:gd name="T26" fmla="*/ 267474996 w 30698"/>
              <a:gd name="T27" fmla="*/ 38326279 h 6833"/>
              <a:gd name="T28" fmla="*/ 268684442 w 30698"/>
              <a:gd name="T29" fmla="*/ 50593553 h 6833"/>
              <a:gd name="T30" fmla="*/ 241685937 w 30698"/>
              <a:gd name="T31" fmla="*/ 58678005 h 6833"/>
              <a:gd name="T32" fmla="*/ 254398616 w 30698"/>
              <a:gd name="T33" fmla="*/ 45467043 h 6833"/>
              <a:gd name="T34" fmla="*/ 254325856 w 30698"/>
              <a:gd name="T35" fmla="*/ 33490105 h 6833"/>
              <a:gd name="T36" fmla="*/ 266038213 w 30698"/>
              <a:gd name="T37" fmla="*/ 24534644 h 6833"/>
              <a:gd name="T38" fmla="*/ 18005043 w 30698"/>
              <a:gd name="T39" fmla="*/ 29878906 h 6833"/>
              <a:gd name="T40" fmla="*/ 98845885 w 30698"/>
              <a:gd name="T41" fmla="*/ 23454837 h 6833"/>
              <a:gd name="T42" fmla="*/ 98436697 w 30698"/>
              <a:gd name="T43" fmla="*/ 32982017 h 6833"/>
              <a:gd name="T44" fmla="*/ 235147795 w 30698"/>
              <a:gd name="T45" fmla="*/ 13247254 h 6833"/>
              <a:gd name="T46" fmla="*/ 234265718 w 30698"/>
              <a:gd name="T47" fmla="*/ 12557611 h 6833"/>
              <a:gd name="T48" fmla="*/ 82132107 w 30698"/>
              <a:gd name="T49" fmla="*/ 17030864 h 6833"/>
              <a:gd name="T50" fmla="*/ 161763599 w 30698"/>
              <a:gd name="T51" fmla="*/ 16667944 h 6833"/>
              <a:gd name="T52" fmla="*/ 261600652 w 30698"/>
              <a:gd name="T53" fmla="*/ 19272015 h 6833"/>
              <a:gd name="T54" fmla="*/ 106302532 w 30698"/>
              <a:gd name="T55" fmla="*/ 10969811 h 6833"/>
              <a:gd name="T56" fmla="*/ 108503146 w 30698"/>
              <a:gd name="T57" fmla="*/ 28653931 h 6833"/>
              <a:gd name="T58" fmla="*/ 125326016 w 30698"/>
              <a:gd name="T59" fmla="*/ 9236748 h 6833"/>
              <a:gd name="T60" fmla="*/ 131645975 w 30698"/>
              <a:gd name="T61" fmla="*/ 30532162 h 6833"/>
              <a:gd name="T62" fmla="*/ 119924560 w 30698"/>
              <a:gd name="T63" fmla="*/ 60773989 h 6833"/>
              <a:gd name="T64" fmla="*/ 119306153 w 30698"/>
              <a:gd name="T65" fmla="*/ 33780441 h 6833"/>
              <a:gd name="T66" fmla="*/ 108430387 w 30698"/>
              <a:gd name="T67" fmla="*/ 34642400 h 6833"/>
              <a:gd name="T68" fmla="*/ 94990305 w 30698"/>
              <a:gd name="T69" fmla="*/ 51528096 h 6833"/>
              <a:gd name="T70" fmla="*/ 94917545 w 30698"/>
              <a:gd name="T71" fmla="*/ 39551158 h 6833"/>
              <a:gd name="T72" fmla="*/ 77576301 w 30698"/>
              <a:gd name="T73" fmla="*/ 44532500 h 6833"/>
              <a:gd name="T74" fmla="*/ 72511274 w 30698"/>
              <a:gd name="T75" fmla="*/ 29443307 h 6833"/>
              <a:gd name="T76" fmla="*/ 81622887 w 30698"/>
              <a:gd name="T77" fmla="*/ 41574557 h 6833"/>
              <a:gd name="T78" fmla="*/ 93371670 w 30698"/>
              <a:gd name="T79" fmla="*/ 30677330 h 6833"/>
              <a:gd name="T80" fmla="*/ 102737893 w 30698"/>
              <a:gd name="T81" fmla="*/ 7503780 h 6833"/>
              <a:gd name="T82" fmla="*/ 41102481 w 30698"/>
              <a:gd name="T83" fmla="*/ 13673709 h 6833"/>
              <a:gd name="T84" fmla="*/ 183215034 w 30698"/>
              <a:gd name="T85" fmla="*/ 20642063 h 6833"/>
              <a:gd name="T86" fmla="*/ 179022929 w 30698"/>
              <a:gd name="T87" fmla="*/ 34424648 h 6833"/>
              <a:gd name="T88" fmla="*/ 197609952 w 30698"/>
              <a:gd name="T89" fmla="*/ 40204414 h 6833"/>
              <a:gd name="T90" fmla="*/ 160035778 w 30698"/>
              <a:gd name="T91" fmla="*/ 59040926 h 6833"/>
              <a:gd name="T92" fmla="*/ 150087575 w 30698"/>
              <a:gd name="T93" fmla="*/ 43661396 h 6833"/>
              <a:gd name="T94" fmla="*/ 161690839 w 30698"/>
              <a:gd name="T95" fmla="*/ 31974794 h 6833"/>
              <a:gd name="T96" fmla="*/ 187070615 w 30698"/>
              <a:gd name="T97" fmla="*/ 6024761 h 6833"/>
              <a:gd name="T98" fmla="*/ 34973431 w 30698"/>
              <a:gd name="T99" fmla="*/ 13065794 h 6833"/>
              <a:gd name="T100" fmla="*/ 40738684 w 30698"/>
              <a:gd name="T101" fmla="*/ 27610512 h 6833"/>
              <a:gd name="T102" fmla="*/ 40411314 w 30698"/>
              <a:gd name="T103" fmla="*/ 35794791 h 6833"/>
              <a:gd name="T104" fmla="*/ 52896656 w 30698"/>
              <a:gd name="T105" fmla="*/ 45394459 h 6833"/>
              <a:gd name="T106" fmla="*/ 35928267 w 30698"/>
              <a:gd name="T107" fmla="*/ 33998193 h 6833"/>
              <a:gd name="T108" fmla="*/ 13485569 w 30698"/>
              <a:gd name="T109" fmla="*/ 35295752 h 6833"/>
              <a:gd name="T110" fmla="*/ 10621156 w 30698"/>
              <a:gd name="T111" fmla="*/ 33090893 h 6833"/>
              <a:gd name="T112" fmla="*/ 29535548 w 30698"/>
              <a:gd name="T113" fmla="*/ 14435842 h 68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0698" h="6833">
                <a:moveTo>
                  <a:pt x="4694" y="5162"/>
                </a:moveTo>
                <a:cubicBezTo>
                  <a:pt x="4732" y="5162"/>
                  <a:pt x="4818" y="5182"/>
                  <a:pt x="4953" y="5222"/>
                </a:cubicBezTo>
                <a:cubicBezTo>
                  <a:pt x="5087" y="5262"/>
                  <a:pt x="5216" y="5325"/>
                  <a:pt x="5340" y="5413"/>
                </a:cubicBezTo>
                <a:cubicBezTo>
                  <a:pt x="5464" y="5500"/>
                  <a:pt x="5542" y="5580"/>
                  <a:pt x="5575" y="5652"/>
                </a:cubicBezTo>
                <a:cubicBezTo>
                  <a:pt x="5607" y="5723"/>
                  <a:pt x="5623" y="5793"/>
                  <a:pt x="5623" y="5862"/>
                </a:cubicBezTo>
                <a:cubicBezTo>
                  <a:pt x="5623" y="5953"/>
                  <a:pt x="5596" y="6040"/>
                  <a:pt x="5542" y="6125"/>
                </a:cubicBezTo>
                <a:cubicBezTo>
                  <a:pt x="5488" y="6210"/>
                  <a:pt x="5432" y="6252"/>
                  <a:pt x="5373" y="6252"/>
                </a:cubicBezTo>
                <a:cubicBezTo>
                  <a:pt x="5313" y="6252"/>
                  <a:pt x="5235" y="6190"/>
                  <a:pt x="5138" y="6065"/>
                </a:cubicBezTo>
                <a:cubicBezTo>
                  <a:pt x="5041" y="5941"/>
                  <a:pt x="4934" y="5772"/>
                  <a:pt x="4815" y="5560"/>
                </a:cubicBezTo>
                <a:cubicBezTo>
                  <a:pt x="4697" y="5348"/>
                  <a:pt x="4637" y="5229"/>
                  <a:pt x="4637" y="5202"/>
                </a:cubicBezTo>
                <a:cubicBezTo>
                  <a:pt x="4637" y="5176"/>
                  <a:pt x="4656" y="5162"/>
                  <a:pt x="4694" y="5162"/>
                </a:cubicBezTo>
                <a:close/>
                <a:moveTo>
                  <a:pt x="19889" y="5115"/>
                </a:moveTo>
                <a:cubicBezTo>
                  <a:pt x="19900" y="5115"/>
                  <a:pt x="19914" y="5120"/>
                  <a:pt x="19930" y="5131"/>
                </a:cubicBezTo>
                <a:cubicBezTo>
                  <a:pt x="20108" y="5226"/>
                  <a:pt x="20269" y="5284"/>
                  <a:pt x="20415" y="5306"/>
                </a:cubicBezTo>
                <a:cubicBezTo>
                  <a:pt x="20511" y="5316"/>
                  <a:pt x="20612" y="5343"/>
                  <a:pt x="20717" y="5385"/>
                </a:cubicBezTo>
                <a:cubicBezTo>
                  <a:pt x="20822" y="5428"/>
                  <a:pt x="20923" y="5478"/>
                  <a:pt x="21020" y="5536"/>
                </a:cubicBezTo>
                <a:cubicBezTo>
                  <a:pt x="21117" y="5595"/>
                  <a:pt x="21179" y="5654"/>
                  <a:pt x="21206" y="5715"/>
                </a:cubicBezTo>
                <a:cubicBezTo>
                  <a:pt x="21233" y="5776"/>
                  <a:pt x="21247" y="5884"/>
                  <a:pt x="21247" y="6037"/>
                </a:cubicBezTo>
                <a:cubicBezTo>
                  <a:pt x="21247" y="6191"/>
                  <a:pt x="21228" y="6336"/>
                  <a:pt x="21190" y="6471"/>
                </a:cubicBezTo>
                <a:cubicBezTo>
                  <a:pt x="21152" y="6606"/>
                  <a:pt x="21104" y="6674"/>
                  <a:pt x="21045" y="6674"/>
                </a:cubicBezTo>
                <a:cubicBezTo>
                  <a:pt x="21012" y="6674"/>
                  <a:pt x="20980" y="6653"/>
                  <a:pt x="20948" y="6610"/>
                </a:cubicBezTo>
                <a:cubicBezTo>
                  <a:pt x="20835" y="6478"/>
                  <a:pt x="20666" y="6308"/>
                  <a:pt x="20443" y="6101"/>
                </a:cubicBezTo>
                <a:cubicBezTo>
                  <a:pt x="20219" y="5894"/>
                  <a:pt x="20063" y="5706"/>
                  <a:pt x="19974" y="5536"/>
                </a:cubicBezTo>
                <a:cubicBezTo>
                  <a:pt x="19885" y="5367"/>
                  <a:pt x="19841" y="5254"/>
                  <a:pt x="19841" y="5198"/>
                </a:cubicBezTo>
                <a:cubicBezTo>
                  <a:pt x="19841" y="5143"/>
                  <a:pt x="19857" y="5115"/>
                  <a:pt x="19889" y="5115"/>
                </a:cubicBezTo>
                <a:close/>
                <a:moveTo>
                  <a:pt x="4040" y="4884"/>
                </a:moveTo>
                <a:cubicBezTo>
                  <a:pt x="4158" y="4884"/>
                  <a:pt x="4302" y="5079"/>
                  <a:pt x="4472" y="5469"/>
                </a:cubicBezTo>
                <a:cubicBezTo>
                  <a:pt x="4641" y="5858"/>
                  <a:pt x="4726" y="6128"/>
                  <a:pt x="4726" y="6276"/>
                </a:cubicBezTo>
                <a:cubicBezTo>
                  <a:pt x="4726" y="6350"/>
                  <a:pt x="4671" y="6395"/>
                  <a:pt x="4561" y="6411"/>
                </a:cubicBezTo>
                <a:cubicBezTo>
                  <a:pt x="4450" y="6427"/>
                  <a:pt x="4223" y="6435"/>
                  <a:pt x="3878" y="6435"/>
                </a:cubicBezTo>
                <a:cubicBezTo>
                  <a:pt x="3533" y="6435"/>
                  <a:pt x="3201" y="6421"/>
                  <a:pt x="2880" y="6391"/>
                </a:cubicBezTo>
                <a:cubicBezTo>
                  <a:pt x="2560" y="6362"/>
                  <a:pt x="2359" y="6324"/>
                  <a:pt x="2279" y="6276"/>
                </a:cubicBezTo>
                <a:cubicBezTo>
                  <a:pt x="2198" y="6228"/>
                  <a:pt x="2126" y="6153"/>
                  <a:pt x="2064" y="6049"/>
                </a:cubicBezTo>
                <a:cubicBezTo>
                  <a:pt x="2003" y="5946"/>
                  <a:pt x="1955" y="5816"/>
                  <a:pt x="1923" y="5660"/>
                </a:cubicBezTo>
                <a:cubicBezTo>
                  <a:pt x="1891" y="5503"/>
                  <a:pt x="1875" y="5356"/>
                  <a:pt x="1875" y="5218"/>
                </a:cubicBezTo>
                <a:cubicBezTo>
                  <a:pt x="1875" y="5080"/>
                  <a:pt x="1883" y="4994"/>
                  <a:pt x="1899" y="4960"/>
                </a:cubicBezTo>
                <a:cubicBezTo>
                  <a:pt x="1915" y="4925"/>
                  <a:pt x="1949" y="4908"/>
                  <a:pt x="2000" y="4908"/>
                </a:cubicBezTo>
                <a:cubicBezTo>
                  <a:pt x="2051" y="4908"/>
                  <a:pt x="2101" y="4921"/>
                  <a:pt x="2149" y="4948"/>
                </a:cubicBezTo>
                <a:cubicBezTo>
                  <a:pt x="2198" y="4974"/>
                  <a:pt x="2222" y="5009"/>
                  <a:pt x="2222" y="5051"/>
                </a:cubicBezTo>
                <a:cubicBezTo>
                  <a:pt x="2219" y="5139"/>
                  <a:pt x="2217" y="5226"/>
                  <a:pt x="2214" y="5314"/>
                </a:cubicBezTo>
                <a:cubicBezTo>
                  <a:pt x="2214" y="5504"/>
                  <a:pt x="2240" y="5630"/>
                  <a:pt x="2291" y="5691"/>
                </a:cubicBezTo>
                <a:cubicBezTo>
                  <a:pt x="2342" y="5752"/>
                  <a:pt x="2476" y="5800"/>
                  <a:pt x="2695" y="5835"/>
                </a:cubicBezTo>
                <a:cubicBezTo>
                  <a:pt x="2913" y="5869"/>
                  <a:pt x="3151" y="5886"/>
                  <a:pt x="3410" y="5886"/>
                </a:cubicBezTo>
                <a:cubicBezTo>
                  <a:pt x="3668" y="5886"/>
                  <a:pt x="3836" y="5864"/>
                  <a:pt x="3914" y="5819"/>
                </a:cubicBezTo>
                <a:cubicBezTo>
                  <a:pt x="3993" y="5774"/>
                  <a:pt x="4032" y="5693"/>
                  <a:pt x="4032" y="5576"/>
                </a:cubicBezTo>
                <a:cubicBezTo>
                  <a:pt x="4032" y="5459"/>
                  <a:pt x="4018" y="5348"/>
                  <a:pt x="3991" y="5242"/>
                </a:cubicBezTo>
                <a:cubicBezTo>
                  <a:pt x="3964" y="5136"/>
                  <a:pt x="3951" y="5062"/>
                  <a:pt x="3951" y="5019"/>
                </a:cubicBezTo>
                <a:cubicBezTo>
                  <a:pt x="3951" y="4929"/>
                  <a:pt x="3980" y="4884"/>
                  <a:pt x="4040" y="4884"/>
                </a:cubicBezTo>
                <a:close/>
                <a:moveTo>
                  <a:pt x="1560" y="4876"/>
                </a:moveTo>
                <a:cubicBezTo>
                  <a:pt x="1613" y="4876"/>
                  <a:pt x="1640" y="4911"/>
                  <a:pt x="1640" y="4979"/>
                </a:cubicBezTo>
                <a:cubicBezTo>
                  <a:pt x="1640" y="5112"/>
                  <a:pt x="1616" y="5245"/>
                  <a:pt x="1568" y="5377"/>
                </a:cubicBezTo>
                <a:cubicBezTo>
                  <a:pt x="1519" y="5510"/>
                  <a:pt x="1490" y="5646"/>
                  <a:pt x="1479" y="5787"/>
                </a:cubicBezTo>
                <a:cubicBezTo>
                  <a:pt x="1468" y="5927"/>
                  <a:pt x="1436" y="6036"/>
                  <a:pt x="1382" y="6113"/>
                </a:cubicBezTo>
                <a:cubicBezTo>
                  <a:pt x="1328" y="6190"/>
                  <a:pt x="1261" y="6228"/>
                  <a:pt x="1180" y="6228"/>
                </a:cubicBezTo>
                <a:cubicBezTo>
                  <a:pt x="1099" y="6228"/>
                  <a:pt x="998" y="6204"/>
                  <a:pt x="877" y="6157"/>
                </a:cubicBezTo>
                <a:cubicBezTo>
                  <a:pt x="756" y="6109"/>
                  <a:pt x="695" y="6053"/>
                  <a:pt x="695" y="5990"/>
                </a:cubicBezTo>
                <a:cubicBezTo>
                  <a:pt x="695" y="5947"/>
                  <a:pt x="737" y="5877"/>
                  <a:pt x="820" y="5779"/>
                </a:cubicBezTo>
                <a:cubicBezTo>
                  <a:pt x="904" y="5681"/>
                  <a:pt x="1096" y="5417"/>
                  <a:pt x="1398" y="4987"/>
                </a:cubicBezTo>
                <a:cubicBezTo>
                  <a:pt x="1452" y="4913"/>
                  <a:pt x="1506" y="4876"/>
                  <a:pt x="1560" y="4876"/>
                </a:cubicBezTo>
                <a:close/>
                <a:moveTo>
                  <a:pt x="3353" y="4812"/>
                </a:moveTo>
                <a:cubicBezTo>
                  <a:pt x="3439" y="4812"/>
                  <a:pt x="3482" y="4868"/>
                  <a:pt x="3482" y="4979"/>
                </a:cubicBezTo>
                <a:cubicBezTo>
                  <a:pt x="3482" y="5096"/>
                  <a:pt x="3434" y="5221"/>
                  <a:pt x="3337" y="5353"/>
                </a:cubicBezTo>
                <a:cubicBezTo>
                  <a:pt x="3240" y="5486"/>
                  <a:pt x="3136" y="5552"/>
                  <a:pt x="3026" y="5552"/>
                </a:cubicBezTo>
                <a:cubicBezTo>
                  <a:pt x="2915" y="5552"/>
                  <a:pt x="2823" y="5502"/>
                  <a:pt x="2747" y="5401"/>
                </a:cubicBezTo>
                <a:cubicBezTo>
                  <a:pt x="2672" y="5300"/>
                  <a:pt x="2634" y="5223"/>
                  <a:pt x="2634" y="5170"/>
                </a:cubicBezTo>
                <a:cubicBezTo>
                  <a:pt x="2634" y="5117"/>
                  <a:pt x="2646" y="5082"/>
                  <a:pt x="2670" y="5063"/>
                </a:cubicBezTo>
                <a:cubicBezTo>
                  <a:pt x="2695" y="5044"/>
                  <a:pt x="2750" y="5035"/>
                  <a:pt x="2836" y="5035"/>
                </a:cubicBezTo>
                <a:cubicBezTo>
                  <a:pt x="2922" y="5035"/>
                  <a:pt x="2998" y="5025"/>
                  <a:pt x="3062" y="5003"/>
                </a:cubicBezTo>
                <a:cubicBezTo>
                  <a:pt x="3127" y="4982"/>
                  <a:pt x="3182" y="4945"/>
                  <a:pt x="3228" y="4892"/>
                </a:cubicBezTo>
                <a:cubicBezTo>
                  <a:pt x="3274" y="4839"/>
                  <a:pt x="3315" y="4812"/>
                  <a:pt x="3353" y="4812"/>
                </a:cubicBezTo>
                <a:close/>
                <a:moveTo>
                  <a:pt x="11334" y="4343"/>
                </a:moveTo>
                <a:cubicBezTo>
                  <a:pt x="11286" y="4343"/>
                  <a:pt x="11173" y="4464"/>
                  <a:pt x="10995" y="4705"/>
                </a:cubicBezTo>
                <a:cubicBezTo>
                  <a:pt x="10817" y="4946"/>
                  <a:pt x="10723" y="5115"/>
                  <a:pt x="10712" y="5210"/>
                </a:cubicBezTo>
                <a:cubicBezTo>
                  <a:pt x="10702" y="5306"/>
                  <a:pt x="10669" y="5377"/>
                  <a:pt x="10615" y="5425"/>
                </a:cubicBezTo>
                <a:cubicBezTo>
                  <a:pt x="10562" y="5473"/>
                  <a:pt x="10535" y="5512"/>
                  <a:pt x="10535" y="5544"/>
                </a:cubicBezTo>
                <a:cubicBezTo>
                  <a:pt x="10535" y="5576"/>
                  <a:pt x="10558" y="5603"/>
                  <a:pt x="10603" y="5624"/>
                </a:cubicBezTo>
                <a:cubicBezTo>
                  <a:pt x="10649" y="5645"/>
                  <a:pt x="10753" y="5665"/>
                  <a:pt x="10914" y="5683"/>
                </a:cubicBezTo>
                <a:cubicBezTo>
                  <a:pt x="11076" y="5702"/>
                  <a:pt x="11178" y="5711"/>
                  <a:pt x="11221" y="5711"/>
                </a:cubicBezTo>
                <a:cubicBezTo>
                  <a:pt x="11302" y="5711"/>
                  <a:pt x="11355" y="5686"/>
                  <a:pt x="11379" y="5636"/>
                </a:cubicBezTo>
                <a:cubicBezTo>
                  <a:pt x="11403" y="5585"/>
                  <a:pt x="11413" y="5515"/>
                  <a:pt x="11407" y="5425"/>
                </a:cubicBezTo>
                <a:cubicBezTo>
                  <a:pt x="11402" y="5335"/>
                  <a:pt x="11400" y="5168"/>
                  <a:pt x="11403" y="4924"/>
                </a:cubicBezTo>
                <a:cubicBezTo>
                  <a:pt x="11406" y="4680"/>
                  <a:pt x="11407" y="4522"/>
                  <a:pt x="11407" y="4450"/>
                </a:cubicBezTo>
                <a:cubicBezTo>
                  <a:pt x="11407" y="4379"/>
                  <a:pt x="11383" y="4343"/>
                  <a:pt x="11334" y="4343"/>
                </a:cubicBezTo>
                <a:close/>
                <a:moveTo>
                  <a:pt x="2715" y="3699"/>
                </a:moveTo>
                <a:cubicBezTo>
                  <a:pt x="2650" y="3699"/>
                  <a:pt x="2561" y="3733"/>
                  <a:pt x="2448" y="3802"/>
                </a:cubicBezTo>
                <a:cubicBezTo>
                  <a:pt x="2335" y="3871"/>
                  <a:pt x="2279" y="3960"/>
                  <a:pt x="2279" y="4069"/>
                </a:cubicBezTo>
                <a:cubicBezTo>
                  <a:pt x="2279" y="4177"/>
                  <a:pt x="2305" y="4232"/>
                  <a:pt x="2359" y="4232"/>
                </a:cubicBezTo>
                <a:cubicBezTo>
                  <a:pt x="2402" y="4232"/>
                  <a:pt x="2489" y="4205"/>
                  <a:pt x="2618" y="4152"/>
                </a:cubicBezTo>
                <a:cubicBezTo>
                  <a:pt x="2747" y="4099"/>
                  <a:pt x="2812" y="3990"/>
                  <a:pt x="2812" y="3826"/>
                </a:cubicBezTo>
                <a:cubicBezTo>
                  <a:pt x="2812" y="3741"/>
                  <a:pt x="2779" y="3699"/>
                  <a:pt x="2715" y="3699"/>
                </a:cubicBezTo>
                <a:close/>
                <a:moveTo>
                  <a:pt x="3078" y="3277"/>
                </a:moveTo>
                <a:cubicBezTo>
                  <a:pt x="3197" y="3277"/>
                  <a:pt x="3299" y="3289"/>
                  <a:pt x="3385" y="3313"/>
                </a:cubicBezTo>
                <a:cubicBezTo>
                  <a:pt x="3471" y="3337"/>
                  <a:pt x="3525" y="3358"/>
                  <a:pt x="3547" y="3377"/>
                </a:cubicBezTo>
                <a:cubicBezTo>
                  <a:pt x="3568" y="3395"/>
                  <a:pt x="3579" y="3418"/>
                  <a:pt x="3579" y="3444"/>
                </a:cubicBezTo>
                <a:cubicBezTo>
                  <a:pt x="3579" y="3476"/>
                  <a:pt x="3547" y="3554"/>
                  <a:pt x="3482" y="3679"/>
                </a:cubicBezTo>
                <a:cubicBezTo>
                  <a:pt x="3418" y="3804"/>
                  <a:pt x="3357" y="3911"/>
                  <a:pt x="3300" y="4001"/>
                </a:cubicBezTo>
                <a:cubicBezTo>
                  <a:pt x="3244" y="4091"/>
                  <a:pt x="3212" y="4179"/>
                  <a:pt x="3204" y="4264"/>
                </a:cubicBezTo>
                <a:cubicBezTo>
                  <a:pt x="3195" y="4348"/>
                  <a:pt x="3181" y="4401"/>
                  <a:pt x="3159" y="4423"/>
                </a:cubicBezTo>
                <a:cubicBezTo>
                  <a:pt x="3138" y="4444"/>
                  <a:pt x="3084" y="4465"/>
                  <a:pt x="2998" y="4486"/>
                </a:cubicBezTo>
                <a:cubicBezTo>
                  <a:pt x="2723" y="4550"/>
                  <a:pt x="2541" y="4604"/>
                  <a:pt x="2452" y="4649"/>
                </a:cubicBezTo>
                <a:cubicBezTo>
                  <a:pt x="2363" y="4694"/>
                  <a:pt x="2301" y="4717"/>
                  <a:pt x="2266" y="4717"/>
                </a:cubicBezTo>
                <a:cubicBezTo>
                  <a:pt x="2231" y="4717"/>
                  <a:pt x="2200" y="4708"/>
                  <a:pt x="2174" y="4689"/>
                </a:cubicBezTo>
                <a:cubicBezTo>
                  <a:pt x="2147" y="4671"/>
                  <a:pt x="2075" y="4594"/>
                  <a:pt x="1959" y="4458"/>
                </a:cubicBezTo>
                <a:cubicBezTo>
                  <a:pt x="1844" y="4323"/>
                  <a:pt x="1771" y="4188"/>
                  <a:pt x="1741" y="4053"/>
                </a:cubicBezTo>
                <a:cubicBezTo>
                  <a:pt x="1712" y="3918"/>
                  <a:pt x="1697" y="3818"/>
                  <a:pt x="1697" y="3754"/>
                </a:cubicBezTo>
                <a:cubicBezTo>
                  <a:pt x="1697" y="3691"/>
                  <a:pt x="1732" y="3651"/>
                  <a:pt x="1802" y="3635"/>
                </a:cubicBezTo>
                <a:cubicBezTo>
                  <a:pt x="2184" y="3545"/>
                  <a:pt x="2437" y="3473"/>
                  <a:pt x="2561" y="3420"/>
                </a:cubicBezTo>
                <a:cubicBezTo>
                  <a:pt x="2788" y="3325"/>
                  <a:pt x="2960" y="3277"/>
                  <a:pt x="3078" y="3277"/>
                </a:cubicBezTo>
                <a:close/>
                <a:moveTo>
                  <a:pt x="25100" y="3237"/>
                </a:moveTo>
                <a:cubicBezTo>
                  <a:pt x="25175" y="3237"/>
                  <a:pt x="25275" y="3276"/>
                  <a:pt x="25399" y="3353"/>
                </a:cubicBezTo>
                <a:cubicBezTo>
                  <a:pt x="25523" y="3430"/>
                  <a:pt x="25585" y="3497"/>
                  <a:pt x="25585" y="3556"/>
                </a:cubicBezTo>
                <a:cubicBezTo>
                  <a:pt x="25585" y="3614"/>
                  <a:pt x="25523" y="3701"/>
                  <a:pt x="25399" y="3818"/>
                </a:cubicBezTo>
                <a:cubicBezTo>
                  <a:pt x="25146" y="4046"/>
                  <a:pt x="24983" y="4318"/>
                  <a:pt x="24910" y="4633"/>
                </a:cubicBezTo>
                <a:cubicBezTo>
                  <a:pt x="24837" y="4949"/>
                  <a:pt x="24801" y="5201"/>
                  <a:pt x="24801" y="5389"/>
                </a:cubicBezTo>
                <a:cubicBezTo>
                  <a:pt x="24801" y="5577"/>
                  <a:pt x="24831" y="5715"/>
                  <a:pt x="24890" y="5803"/>
                </a:cubicBezTo>
                <a:cubicBezTo>
                  <a:pt x="24949" y="5890"/>
                  <a:pt x="25025" y="5934"/>
                  <a:pt x="25116" y="5934"/>
                </a:cubicBezTo>
                <a:cubicBezTo>
                  <a:pt x="25262" y="5934"/>
                  <a:pt x="25424" y="5803"/>
                  <a:pt x="25605" y="5540"/>
                </a:cubicBezTo>
                <a:cubicBezTo>
                  <a:pt x="25785" y="5278"/>
                  <a:pt x="25948" y="4921"/>
                  <a:pt x="26094" y="4470"/>
                </a:cubicBezTo>
                <a:cubicBezTo>
                  <a:pt x="26137" y="4332"/>
                  <a:pt x="26172" y="4264"/>
                  <a:pt x="26199" y="4264"/>
                </a:cubicBezTo>
                <a:cubicBezTo>
                  <a:pt x="26226" y="4264"/>
                  <a:pt x="26239" y="4301"/>
                  <a:pt x="26239" y="4375"/>
                </a:cubicBezTo>
                <a:cubicBezTo>
                  <a:pt x="26239" y="4831"/>
                  <a:pt x="26157" y="5267"/>
                  <a:pt x="25993" y="5683"/>
                </a:cubicBezTo>
                <a:cubicBezTo>
                  <a:pt x="25828" y="6100"/>
                  <a:pt x="25687" y="6348"/>
                  <a:pt x="25569" y="6427"/>
                </a:cubicBezTo>
                <a:cubicBezTo>
                  <a:pt x="25461" y="6496"/>
                  <a:pt x="25392" y="6552"/>
                  <a:pt x="25363" y="6594"/>
                </a:cubicBezTo>
                <a:cubicBezTo>
                  <a:pt x="25333" y="6637"/>
                  <a:pt x="25299" y="6658"/>
                  <a:pt x="25262" y="6658"/>
                </a:cubicBezTo>
                <a:cubicBezTo>
                  <a:pt x="25165" y="6658"/>
                  <a:pt x="25021" y="6503"/>
                  <a:pt x="24829" y="6193"/>
                </a:cubicBezTo>
                <a:cubicBezTo>
                  <a:pt x="24638" y="5882"/>
                  <a:pt x="24543" y="5548"/>
                  <a:pt x="24543" y="5190"/>
                </a:cubicBezTo>
                <a:cubicBezTo>
                  <a:pt x="24543" y="4832"/>
                  <a:pt x="24599" y="4489"/>
                  <a:pt x="24712" y="4160"/>
                </a:cubicBezTo>
                <a:cubicBezTo>
                  <a:pt x="24825" y="3831"/>
                  <a:pt x="24890" y="3595"/>
                  <a:pt x="24906" y="3452"/>
                </a:cubicBezTo>
                <a:cubicBezTo>
                  <a:pt x="24922" y="3309"/>
                  <a:pt x="24987" y="3237"/>
                  <a:pt x="25100" y="3237"/>
                </a:cubicBezTo>
                <a:close/>
                <a:moveTo>
                  <a:pt x="29256" y="2704"/>
                </a:moveTo>
                <a:cubicBezTo>
                  <a:pt x="29426" y="2704"/>
                  <a:pt x="29534" y="2722"/>
                  <a:pt x="29579" y="2756"/>
                </a:cubicBezTo>
                <a:cubicBezTo>
                  <a:pt x="29625" y="2791"/>
                  <a:pt x="29648" y="2864"/>
                  <a:pt x="29648" y="2975"/>
                </a:cubicBezTo>
                <a:cubicBezTo>
                  <a:pt x="29648" y="3086"/>
                  <a:pt x="29619" y="3165"/>
                  <a:pt x="29559" y="3210"/>
                </a:cubicBezTo>
                <a:cubicBezTo>
                  <a:pt x="29500" y="3255"/>
                  <a:pt x="29388" y="3304"/>
                  <a:pt x="29224" y="3357"/>
                </a:cubicBezTo>
                <a:cubicBezTo>
                  <a:pt x="29060" y="3410"/>
                  <a:pt x="28966" y="3450"/>
                  <a:pt x="28941" y="3476"/>
                </a:cubicBezTo>
                <a:cubicBezTo>
                  <a:pt x="28917" y="3503"/>
                  <a:pt x="28902" y="3553"/>
                  <a:pt x="28897" y="3627"/>
                </a:cubicBezTo>
                <a:cubicBezTo>
                  <a:pt x="28891" y="3717"/>
                  <a:pt x="28886" y="3807"/>
                  <a:pt x="28881" y="3898"/>
                </a:cubicBezTo>
                <a:cubicBezTo>
                  <a:pt x="28881" y="3967"/>
                  <a:pt x="28910" y="4001"/>
                  <a:pt x="28970" y="4001"/>
                </a:cubicBezTo>
                <a:cubicBezTo>
                  <a:pt x="29271" y="4001"/>
                  <a:pt x="29422" y="4038"/>
                  <a:pt x="29422" y="4112"/>
                </a:cubicBezTo>
                <a:cubicBezTo>
                  <a:pt x="29419" y="4150"/>
                  <a:pt x="29417" y="4187"/>
                  <a:pt x="29414" y="4224"/>
                </a:cubicBezTo>
                <a:cubicBezTo>
                  <a:pt x="29417" y="4269"/>
                  <a:pt x="29419" y="4314"/>
                  <a:pt x="29422" y="4359"/>
                </a:cubicBezTo>
                <a:cubicBezTo>
                  <a:pt x="29422" y="4439"/>
                  <a:pt x="29367" y="4496"/>
                  <a:pt x="29256" y="4530"/>
                </a:cubicBezTo>
                <a:cubicBezTo>
                  <a:pt x="29146" y="4565"/>
                  <a:pt x="29058" y="4595"/>
                  <a:pt x="28994" y="4622"/>
                </a:cubicBezTo>
                <a:cubicBezTo>
                  <a:pt x="28929" y="4648"/>
                  <a:pt x="28881" y="4671"/>
                  <a:pt x="28848" y="4689"/>
                </a:cubicBezTo>
                <a:cubicBezTo>
                  <a:pt x="28816" y="4708"/>
                  <a:pt x="28797" y="4751"/>
                  <a:pt x="28792" y="4820"/>
                </a:cubicBezTo>
                <a:cubicBezTo>
                  <a:pt x="28786" y="4889"/>
                  <a:pt x="28773" y="4991"/>
                  <a:pt x="28751" y="5127"/>
                </a:cubicBezTo>
                <a:cubicBezTo>
                  <a:pt x="28730" y="5262"/>
                  <a:pt x="28719" y="5351"/>
                  <a:pt x="28719" y="5393"/>
                </a:cubicBezTo>
                <a:cubicBezTo>
                  <a:pt x="28719" y="5436"/>
                  <a:pt x="28733" y="5465"/>
                  <a:pt x="28760" y="5481"/>
                </a:cubicBezTo>
                <a:cubicBezTo>
                  <a:pt x="28786" y="5497"/>
                  <a:pt x="28879" y="5516"/>
                  <a:pt x="29038" y="5540"/>
                </a:cubicBezTo>
                <a:cubicBezTo>
                  <a:pt x="29197" y="5564"/>
                  <a:pt x="29367" y="5576"/>
                  <a:pt x="29547" y="5576"/>
                </a:cubicBezTo>
                <a:cubicBezTo>
                  <a:pt x="29728" y="5576"/>
                  <a:pt x="29880" y="5561"/>
                  <a:pt x="30004" y="5532"/>
                </a:cubicBezTo>
                <a:cubicBezTo>
                  <a:pt x="30127" y="5503"/>
                  <a:pt x="30214" y="5489"/>
                  <a:pt x="30262" y="5489"/>
                </a:cubicBezTo>
                <a:cubicBezTo>
                  <a:pt x="30332" y="5489"/>
                  <a:pt x="30386" y="5512"/>
                  <a:pt x="30424" y="5560"/>
                </a:cubicBezTo>
                <a:cubicBezTo>
                  <a:pt x="30461" y="5608"/>
                  <a:pt x="30517" y="5721"/>
                  <a:pt x="30589" y="5898"/>
                </a:cubicBezTo>
                <a:cubicBezTo>
                  <a:pt x="30662" y="6076"/>
                  <a:pt x="30698" y="6202"/>
                  <a:pt x="30698" y="6276"/>
                </a:cubicBezTo>
                <a:cubicBezTo>
                  <a:pt x="30698" y="6350"/>
                  <a:pt x="30669" y="6387"/>
                  <a:pt x="30609" y="6387"/>
                </a:cubicBezTo>
                <a:cubicBezTo>
                  <a:pt x="30550" y="6387"/>
                  <a:pt x="30483" y="6377"/>
                  <a:pt x="30408" y="6356"/>
                </a:cubicBezTo>
                <a:cubicBezTo>
                  <a:pt x="29767" y="6191"/>
                  <a:pt x="29298" y="6109"/>
                  <a:pt x="29002" y="6109"/>
                </a:cubicBezTo>
                <a:cubicBezTo>
                  <a:pt x="28706" y="6109"/>
                  <a:pt x="28303" y="6143"/>
                  <a:pt x="27794" y="6212"/>
                </a:cubicBezTo>
                <a:cubicBezTo>
                  <a:pt x="27285" y="6281"/>
                  <a:pt x="26880" y="6366"/>
                  <a:pt x="26578" y="6467"/>
                </a:cubicBezTo>
                <a:cubicBezTo>
                  <a:pt x="26519" y="6483"/>
                  <a:pt x="26469" y="6491"/>
                  <a:pt x="26429" y="6491"/>
                </a:cubicBezTo>
                <a:cubicBezTo>
                  <a:pt x="26389" y="6491"/>
                  <a:pt x="26333" y="6422"/>
                  <a:pt x="26263" y="6284"/>
                </a:cubicBezTo>
                <a:cubicBezTo>
                  <a:pt x="26193" y="6146"/>
                  <a:pt x="26158" y="6053"/>
                  <a:pt x="26158" y="6006"/>
                </a:cubicBezTo>
                <a:cubicBezTo>
                  <a:pt x="26158" y="5958"/>
                  <a:pt x="26228" y="5929"/>
                  <a:pt x="26368" y="5918"/>
                </a:cubicBezTo>
                <a:cubicBezTo>
                  <a:pt x="26600" y="5902"/>
                  <a:pt x="26814" y="5877"/>
                  <a:pt x="27011" y="5843"/>
                </a:cubicBezTo>
                <a:cubicBezTo>
                  <a:pt x="27207" y="5808"/>
                  <a:pt x="27394" y="5762"/>
                  <a:pt x="27572" y="5703"/>
                </a:cubicBezTo>
                <a:cubicBezTo>
                  <a:pt x="27750" y="5645"/>
                  <a:pt x="27853" y="5605"/>
                  <a:pt x="27883" y="5584"/>
                </a:cubicBezTo>
                <a:cubicBezTo>
                  <a:pt x="27913" y="5563"/>
                  <a:pt x="27931" y="5523"/>
                  <a:pt x="27940" y="5465"/>
                </a:cubicBezTo>
                <a:cubicBezTo>
                  <a:pt x="27948" y="5406"/>
                  <a:pt x="27956" y="5327"/>
                  <a:pt x="27964" y="5226"/>
                </a:cubicBezTo>
                <a:cubicBezTo>
                  <a:pt x="27972" y="5125"/>
                  <a:pt x="27976" y="5054"/>
                  <a:pt x="27976" y="5011"/>
                </a:cubicBezTo>
                <a:cubicBezTo>
                  <a:pt x="27976" y="4969"/>
                  <a:pt x="27946" y="4948"/>
                  <a:pt x="27887" y="4948"/>
                </a:cubicBezTo>
                <a:cubicBezTo>
                  <a:pt x="27763" y="4948"/>
                  <a:pt x="27638" y="4958"/>
                  <a:pt x="27511" y="4979"/>
                </a:cubicBezTo>
                <a:cubicBezTo>
                  <a:pt x="27385" y="5001"/>
                  <a:pt x="27283" y="5011"/>
                  <a:pt x="27204" y="5011"/>
                </a:cubicBezTo>
                <a:cubicBezTo>
                  <a:pt x="27126" y="5011"/>
                  <a:pt x="27060" y="4983"/>
                  <a:pt x="27007" y="4928"/>
                </a:cubicBezTo>
                <a:cubicBezTo>
                  <a:pt x="26953" y="4872"/>
                  <a:pt x="26926" y="4808"/>
                  <a:pt x="26926" y="4737"/>
                </a:cubicBezTo>
                <a:cubicBezTo>
                  <a:pt x="26926" y="4665"/>
                  <a:pt x="26950" y="4603"/>
                  <a:pt x="26998" y="4550"/>
                </a:cubicBezTo>
                <a:cubicBezTo>
                  <a:pt x="27047" y="4497"/>
                  <a:pt x="27195" y="4433"/>
                  <a:pt x="27443" y="4359"/>
                </a:cubicBezTo>
                <a:cubicBezTo>
                  <a:pt x="27690" y="4285"/>
                  <a:pt x="27844" y="4240"/>
                  <a:pt x="27903" y="4224"/>
                </a:cubicBezTo>
                <a:cubicBezTo>
                  <a:pt x="27962" y="4208"/>
                  <a:pt x="27992" y="4152"/>
                  <a:pt x="27992" y="4057"/>
                </a:cubicBezTo>
                <a:cubicBezTo>
                  <a:pt x="27992" y="3861"/>
                  <a:pt x="27984" y="3739"/>
                  <a:pt x="27968" y="3691"/>
                </a:cubicBezTo>
                <a:cubicBezTo>
                  <a:pt x="27952" y="3643"/>
                  <a:pt x="27903" y="3619"/>
                  <a:pt x="27822" y="3619"/>
                </a:cubicBezTo>
                <a:cubicBezTo>
                  <a:pt x="27685" y="3625"/>
                  <a:pt x="27548" y="3630"/>
                  <a:pt x="27410" y="3635"/>
                </a:cubicBezTo>
                <a:cubicBezTo>
                  <a:pt x="27303" y="3635"/>
                  <a:pt x="27221" y="3611"/>
                  <a:pt x="27164" y="3564"/>
                </a:cubicBezTo>
                <a:cubicBezTo>
                  <a:pt x="27107" y="3516"/>
                  <a:pt x="27056" y="3461"/>
                  <a:pt x="27011" y="3400"/>
                </a:cubicBezTo>
                <a:cubicBezTo>
                  <a:pt x="26965" y="3340"/>
                  <a:pt x="26942" y="3284"/>
                  <a:pt x="26942" y="3233"/>
                </a:cubicBezTo>
                <a:cubicBezTo>
                  <a:pt x="26942" y="3183"/>
                  <a:pt x="26955" y="3150"/>
                  <a:pt x="26982" y="3134"/>
                </a:cubicBezTo>
                <a:cubicBezTo>
                  <a:pt x="27009" y="3118"/>
                  <a:pt x="27060" y="3110"/>
                  <a:pt x="27136" y="3110"/>
                </a:cubicBezTo>
                <a:cubicBezTo>
                  <a:pt x="27211" y="3110"/>
                  <a:pt x="27448" y="3058"/>
                  <a:pt x="27847" y="2955"/>
                </a:cubicBezTo>
                <a:cubicBezTo>
                  <a:pt x="28245" y="2852"/>
                  <a:pt x="28537" y="2784"/>
                  <a:pt x="28723" y="2752"/>
                </a:cubicBezTo>
                <a:cubicBezTo>
                  <a:pt x="28909" y="2720"/>
                  <a:pt x="29087" y="2704"/>
                  <a:pt x="29256" y="2704"/>
                </a:cubicBezTo>
                <a:close/>
                <a:moveTo>
                  <a:pt x="3163" y="2418"/>
                </a:moveTo>
                <a:cubicBezTo>
                  <a:pt x="3220" y="2418"/>
                  <a:pt x="3276" y="2450"/>
                  <a:pt x="3333" y="2514"/>
                </a:cubicBezTo>
                <a:cubicBezTo>
                  <a:pt x="3389" y="2577"/>
                  <a:pt x="3418" y="2641"/>
                  <a:pt x="3418" y="2704"/>
                </a:cubicBezTo>
                <a:cubicBezTo>
                  <a:pt x="3418" y="2747"/>
                  <a:pt x="3403" y="2800"/>
                  <a:pt x="3373" y="2864"/>
                </a:cubicBezTo>
                <a:cubicBezTo>
                  <a:pt x="3344" y="2927"/>
                  <a:pt x="3291" y="2959"/>
                  <a:pt x="3216" y="2959"/>
                </a:cubicBezTo>
                <a:cubicBezTo>
                  <a:pt x="3175" y="2956"/>
                  <a:pt x="3135" y="2954"/>
                  <a:pt x="3094" y="2951"/>
                </a:cubicBezTo>
                <a:cubicBezTo>
                  <a:pt x="3068" y="2951"/>
                  <a:pt x="2973" y="2988"/>
                  <a:pt x="2812" y="3062"/>
                </a:cubicBezTo>
                <a:cubicBezTo>
                  <a:pt x="2650" y="3137"/>
                  <a:pt x="2517" y="3174"/>
                  <a:pt x="2412" y="3174"/>
                </a:cubicBezTo>
                <a:cubicBezTo>
                  <a:pt x="2307" y="3174"/>
                  <a:pt x="2200" y="3203"/>
                  <a:pt x="2093" y="3261"/>
                </a:cubicBezTo>
                <a:cubicBezTo>
                  <a:pt x="2050" y="3282"/>
                  <a:pt x="2012" y="3293"/>
                  <a:pt x="1980" y="3293"/>
                </a:cubicBezTo>
                <a:cubicBezTo>
                  <a:pt x="1947" y="3293"/>
                  <a:pt x="1915" y="3241"/>
                  <a:pt x="1883" y="3138"/>
                </a:cubicBezTo>
                <a:cubicBezTo>
                  <a:pt x="1850" y="3035"/>
                  <a:pt x="1834" y="2959"/>
                  <a:pt x="1834" y="2911"/>
                </a:cubicBezTo>
                <a:cubicBezTo>
                  <a:pt x="1834" y="2864"/>
                  <a:pt x="1872" y="2834"/>
                  <a:pt x="1947" y="2824"/>
                </a:cubicBezTo>
                <a:cubicBezTo>
                  <a:pt x="2082" y="2808"/>
                  <a:pt x="2211" y="2765"/>
                  <a:pt x="2335" y="2697"/>
                </a:cubicBezTo>
                <a:cubicBezTo>
                  <a:pt x="2459" y="2628"/>
                  <a:pt x="2614" y="2564"/>
                  <a:pt x="2800" y="2506"/>
                </a:cubicBezTo>
                <a:cubicBezTo>
                  <a:pt x="2985" y="2447"/>
                  <a:pt x="3107" y="2418"/>
                  <a:pt x="3163" y="2418"/>
                </a:cubicBezTo>
                <a:close/>
                <a:moveTo>
                  <a:pt x="11068" y="2259"/>
                </a:moveTo>
                <a:cubicBezTo>
                  <a:pt x="10998" y="2259"/>
                  <a:pt x="10932" y="2297"/>
                  <a:pt x="10870" y="2374"/>
                </a:cubicBezTo>
                <a:cubicBezTo>
                  <a:pt x="10808" y="2451"/>
                  <a:pt x="10777" y="2507"/>
                  <a:pt x="10777" y="2541"/>
                </a:cubicBezTo>
                <a:cubicBezTo>
                  <a:pt x="10777" y="2576"/>
                  <a:pt x="10808" y="2590"/>
                  <a:pt x="10870" y="2585"/>
                </a:cubicBezTo>
                <a:cubicBezTo>
                  <a:pt x="10932" y="2580"/>
                  <a:pt x="10987" y="2577"/>
                  <a:pt x="11036" y="2577"/>
                </a:cubicBezTo>
                <a:cubicBezTo>
                  <a:pt x="11084" y="2577"/>
                  <a:pt x="11116" y="2586"/>
                  <a:pt x="11132" y="2605"/>
                </a:cubicBezTo>
                <a:cubicBezTo>
                  <a:pt x="11149" y="2624"/>
                  <a:pt x="11157" y="2678"/>
                  <a:pt x="11157" y="2768"/>
                </a:cubicBezTo>
                <a:cubicBezTo>
                  <a:pt x="11157" y="2858"/>
                  <a:pt x="11088" y="2947"/>
                  <a:pt x="10951" y="3035"/>
                </a:cubicBezTo>
                <a:cubicBezTo>
                  <a:pt x="10813" y="3122"/>
                  <a:pt x="10745" y="3180"/>
                  <a:pt x="10745" y="3210"/>
                </a:cubicBezTo>
                <a:cubicBezTo>
                  <a:pt x="10745" y="3239"/>
                  <a:pt x="10781" y="3253"/>
                  <a:pt x="10854" y="3253"/>
                </a:cubicBezTo>
                <a:cubicBezTo>
                  <a:pt x="10926" y="3253"/>
                  <a:pt x="10978" y="3263"/>
                  <a:pt x="11007" y="3281"/>
                </a:cubicBezTo>
                <a:cubicBezTo>
                  <a:pt x="11037" y="3300"/>
                  <a:pt x="11052" y="3332"/>
                  <a:pt x="11052" y="3377"/>
                </a:cubicBezTo>
                <a:cubicBezTo>
                  <a:pt x="11052" y="3422"/>
                  <a:pt x="11037" y="3460"/>
                  <a:pt x="11007" y="3492"/>
                </a:cubicBezTo>
                <a:cubicBezTo>
                  <a:pt x="10978" y="3524"/>
                  <a:pt x="10917" y="3572"/>
                  <a:pt x="10825" y="3635"/>
                </a:cubicBezTo>
                <a:cubicBezTo>
                  <a:pt x="10734" y="3699"/>
                  <a:pt x="10688" y="3757"/>
                  <a:pt x="10688" y="3810"/>
                </a:cubicBezTo>
                <a:cubicBezTo>
                  <a:pt x="10688" y="3837"/>
                  <a:pt x="10704" y="3850"/>
                  <a:pt x="10737" y="3850"/>
                </a:cubicBezTo>
                <a:cubicBezTo>
                  <a:pt x="10780" y="3850"/>
                  <a:pt x="10871" y="3818"/>
                  <a:pt x="11011" y="3754"/>
                </a:cubicBezTo>
                <a:cubicBezTo>
                  <a:pt x="11151" y="3691"/>
                  <a:pt x="11252" y="3638"/>
                  <a:pt x="11314" y="3595"/>
                </a:cubicBezTo>
                <a:cubicBezTo>
                  <a:pt x="11376" y="3553"/>
                  <a:pt x="11413" y="3511"/>
                  <a:pt x="11423" y="3468"/>
                </a:cubicBezTo>
                <a:cubicBezTo>
                  <a:pt x="11434" y="3426"/>
                  <a:pt x="11439" y="3265"/>
                  <a:pt x="11439" y="2987"/>
                </a:cubicBezTo>
                <a:cubicBezTo>
                  <a:pt x="11439" y="2708"/>
                  <a:pt x="11415" y="2518"/>
                  <a:pt x="11367" y="2414"/>
                </a:cubicBezTo>
                <a:cubicBezTo>
                  <a:pt x="11318" y="2311"/>
                  <a:pt x="11219" y="2259"/>
                  <a:pt x="11068" y="2259"/>
                </a:cubicBezTo>
                <a:close/>
                <a:moveTo>
                  <a:pt x="25762" y="1384"/>
                </a:moveTo>
                <a:cubicBezTo>
                  <a:pt x="25806" y="1384"/>
                  <a:pt x="25838" y="1409"/>
                  <a:pt x="25859" y="1460"/>
                </a:cubicBezTo>
                <a:cubicBezTo>
                  <a:pt x="25881" y="1510"/>
                  <a:pt x="25935" y="1588"/>
                  <a:pt x="26021" y="1694"/>
                </a:cubicBezTo>
                <a:cubicBezTo>
                  <a:pt x="26107" y="1800"/>
                  <a:pt x="26184" y="1932"/>
                  <a:pt x="26251" y="2088"/>
                </a:cubicBezTo>
                <a:cubicBezTo>
                  <a:pt x="26318" y="2244"/>
                  <a:pt x="26352" y="2361"/>
                  <a:pt x="26352" y="2438"/>
                </a:cubicBezTo>
                <a:cubicBezTo>
                  <a:pt x="26352" y="2515"/>
                  <a:pt x="26277" y="2553"/>
                  <a:pt x="26126" y="2553"/>
                </a:cubicBezTo>
                <a:cubicBezTo>
                  <a:pt x="25991" y="2553"/>
                  <a:pt x="25843" y="2519"/>
                  <a:pt x="25682" y="2450"/>
                </a:cubicBezTo>
                <a:cubicBezTo>
                  <a:pt x="25520" y="2381"/>
                  <a:pt x="25439" y="2296"/>
                  <a:pt x="25439" y="2195"/>
                </a:cubicBezTo>
                <a:cubicBezTo>
                  <a:pt x="25439" y="2095"/>
                  <a:pt x="25449" y="1969"/>
                  <a:pt x="25468" y="1818"/>
                </a:cubicBezTo>
                <a:cubicBezTo>
                  <a:pt x="25486" y="1666"/>
                  <a:pt x="25504" y="1574"/>
                  <a:pt x="25520" y="1539"/>
                </a:cubicBezTo>
                <a:cubicBezTo>
                  <a:pt x="25536" y="1505"/>
                  <a:pt x="25571" y="1470"/>
                  <a:pt x="25625" y="1436"/>
                </a:cubicBezTo>
                <a:cubicBezTo>
                  <a:pt x="25679" y="1401"/>
                  <a:pt x="25725" y="1384"/>
                  <a:pt x="25762" y="1384"/>
                </a:cubicBezTo>
                <a:close/>
                <a:moveTo>
                  <a:pt x="9242" y="1233"/>
                </a:moveTo>
                <a:cubicBezTo>
                  <a:pt x="9334" y="1233"/>
                  <a:pt x="9409" y="1302"/>
                  <a:pt x="9468" y="1440"/>
                </a:cubicBezTo>
                <a:cubicBezTo>
                  <a:pt x="9528" y="1578"/>
                  <a:pt x="9599" y="1694"/>
                  <a:pt x="9682" y="1790"/>
                </a:cubicBezTo>
                <a:cubicBezTo>
                  <a:pt x="9766" y="1885"/>
                  <a:pt x="9808" y="1999"/>
                  <a:pt x="9808" y="2132"/>
                </a:cubicBezTo>
                <a:cubicBezTo>
                  <a:pt x="9808" y="2206"/>
                  <a:pt x="9796" y="2267"/>
                  <a:pt x="9771" y="2315"/>
                </a:cubicBezTo>
                <a:cubicBezTo>
                  <a:pt x="9747" y="2362"/>
                  <a:pt x="9680" y="2386"/>
                  <a:pt x="9569" y="2386"/>
                </a:cubicBezTo>
                <a:cubicBezTo>
                  <a:pt x="9459" y="2386"/>
                  <a:pt x="9365" y="2373"/>
                  <a:pt x="9287" y="2347"/>
                </a:cubicBezTo>
                <a:cubicBezTo>
                  <a:pt x="9208" y="2320"/>
                  <a:pt x="9147" y="2282"/>
                  <a:pt x="9101" y="2231"/>
                </a:cubicBezTo>
                <a:cubicBezTo>
                  <a:pt x="9055" y="2181"/>
                  <a:pt x="9029" y="2124"/>
                  <a:pt x="9024" y="2060"/>
                </a:cubicBezTo>
                <a:cubicBezTo>
                  <a:pt x="9027" y="1999"/>
                  <a:pt x="9029" y="1938"/>
                  <a:pt x="9032" y="1877"/>
                </a:cubicBezTo>
                <a:cubicBezTo>
                  <a:pt x="9021" y="1742"/>
                  <a:pt x="9011" y="1607"/>
                  <a:pt x="9000" y="1472"/>
                </a:cubicBezTo>
                <a:cubicBezTo>
                  <a:pt x="9000" y="1312"/>
                  <a:pt x="9081" y="1233"/>
                  <a:pt x="9242" y="1233"/>
                </a:cubicBezTo>
                <a:close/>
                <a:moveTo>
                  <a:pt x="19057" y="1122"/>
                </a:moveTo>
                <a:cubicBezTo>
                  <a:pt x="19106" y="1122"/>
                  <a:pt x="19130" y="1148"/>
                  <a:pt x="19130" y="1201"/>
                </a:cubicBezTo>
                <a:cubicBezTo>
                  <a:pt x="19130" y="1286"/>
                  <a:pt x="19041" y="1413"/>
                  <a:pt x="18863" y="1583"/>
                </a:cubicBezTo>
                <a:cubicBezTo>
                  <a:pt x="18686" y="1753"/>
                  <a:pt x="18548" y="1894"/>
                  <a:pt x="18451" y="2008"/>
                </a:cubicBezTo>
                <a:cubicBezTo>
                  <a:pt x="18355" y="2122"/>
                  <a:pt x="18279" y="2179"/>
                  <a:pt x="18225" y="2179"/>
                </a:cubicBezTo>
                <a:cubicBezTo>
                  <a:pt x="18188" y="2179"/>
                  <a:pt x="18140" y="2146"/>
                  <a:pt x="18084" y="2080"/>
                </a:cubicBezTo>
                <a:cubicBezTo>
                  <a:pt x="18027" y="2014"/>
                  <a:pt x="17982" y="1966"/>
                  <a:pt x="17947" y="1937"/>
                </a:cubicBezTo>
                <a:cubicBezTo>
                  <a:pt x="17912" y="1908"/>
                  <a:pt x="17859" y="1875"/>
                  <a:pt x="17789" y="1837"/>
                </a:cubicBezTo>
                <a:cubicBezTo>
                  <a:pt x="17719" y="1800"/>
                  <a:pt x="17684" y="1742"/>
                  <a:pt x="17684" y="1662"/>
                </a:cubicBezTo>
                <a:cubicBezTo>
                  <a:pt x="17684" y="1609"/>
                  <a:pt x="17702" y="1571"/>
                  <a:pt x="17737" y="1547"/>
                </a:cubicBezTo>
                <a:cubicBezTo>
                  <a:pt x="17772" y="1523"/>
                  <a:pt x="17988" y="1446"/>
                  <a:pt x="18387" y="1316"/>
                </a:cubicBezTo>
                <a:cubicBezTo>
                  <a:pt x="18785" y="1186"/>
                  <a:pt x="19009" y="1122"/>
                  <a:pt x="19057" y="1122"/>
                </a:cubicBezTo>
                <a:close/>
                <a:moveTo>
                  <a:pt x="28162" y="1002"/>
                </a:moveTo>
                <a:cubicBezTo>
                  <a:pt x="28221" y="1002"/>
                  <a:pt x="28304" y="1045"/>
                  <a:pt x="28412" y="1129"/>
                </a:cubicBezTo>
                <a:cubicBezTo>
                  <a:pt x="28520" y="1214"/>
                  <a:pt x="28597" y="1303"/>
                  <a:pt x="28642" y="1396"/>
                </a:cubicBezTo>
                <a:cubicBezTo>
                  <a:pt x="28688" y="1489"/>
                  <a:pt x="28792" y="1617"/>
                  <a:pt x="28953" y="1782"/>
                </a:cubicBezTo>
                <a:cubicBezTo>
                  <a:pt x="29007" y="1835"/>
                  <a:pt x="29034" y="1890"/>
                  <a:pt x="29034" y="1949"/>
                </a:cubicBezTo>
                <a:cubicBezTo>
                  <a:pt x="29034" y="2065"/>
                  <a:pt x="28945" y="2124"/>
                  <a:pt x="28768" y="2124"/>
                </a:cubicBezTo>
                <a:cubicBezTo>
                  <a:pt x="28687" y="2124"/>
                  <a:pt x="28601" y="2108"/>
                  <a:pt x="28509" y="2076"/>
                </a:cubicBezTo>
                <a:cubicBezTo>
                  <a:pt x="28418" y="2044"/>
                  <a:pt x="28322" y="2000"/>
                  <a:pt x="28222" y="1945"/>
                </a:cubicBezTo>
                <a:cubicBezTo>
                  <a:pt x="28123" y="1889"/>
                  <a:pt x="28062" y="1848"/>
                  <a:pt x="28041" y="1822"/>
                </a:cubicBezTo>
                <a:cubicBezTo>
                  <a:pt x="28019" y="1795"/>
                  <a:pt x="28003" y="1730"/>
                  <a:pt x="27992" y="1627"/>
                </a:cubicBezTo>
                <a:cubicBezTo>
                  <a:pt x="27981" y="1523"/>
                  <a:pt x="27976" y="1428"/>
                  <a:pt x="27976" y="1340"/>
                </a:cubicBezTo>
                <a:cubicBezTo>
                  <a:pt x="27976" y="1253"/>
                  <a:pt x="27993" y="1175"/>
                  <a:pt x="28028" y="1106"/>
                </a:cubicBezTo>
                <a:cubicBezTo>
                  <a:pt x="28063" y="1037"/>
                  <a:pt x="28108" y="1002"/>
                  <a:pt x="28162" y="1002"/>
                </a:cubicBezTo>
                <a:close/>
                <a:moveTo>
                  <a:pt x="11298" y="827"/>
                </a:moveTo>
                <a:cubicBezTo>
                  <a:pt x="11349" y="827"/>
                  <a:pt x="11427" y="878"/>
                  <a:pt x="11532" y="978"/>
                </a:cubicBezTo>
                <a:cubicBezTo>
                  <a:pt x="11637" y="1079"/>
                  <a:pt x="11690" y="1156"/>
                  <a:pt x="11690" y="1209"/>
                </a:cubicBezTo>
                <a:cubicBezTo>
                  <a:pt x="11690" y="1262"/>
                  <a:pt x="11639" y="1318"/>
                  <a:pt x="11536" y="1376"/>
                </a:cubicBezTo>
                <a:cubicBezTo>
                  <a:pt x="11267" y="1530"/>
                  <a:pt x="11075" y="1661"/>
                  <a:pt x="10959" y="1770"/>
                </a:cubicBezTo>
                <a:cubicBezTo>
                  <a:pt x="10843" y="1879"/>
                  <a:pt x="10785" y="1950"/>
                  <a:pt x="10785" y="1985"/>
                </a:cubicBezTo>
                <a:cubicBezTo>
                  <a:pt x="10785" y="2019"/>
                  <a:pt x="10820" y="2028"/>
                  <a:pt x="10890" y="2012"/>
                </a:cubicBezTo>
                <a:cubicBezTo>
                  <a:pt x="11138" y="1965"/>
                  <a:pt x="11324" y="1941"/>
                  <a:pt x="11448" y="1941"/>
                </a:cubicBezTo>
                <a:cubicBezTo>
                  <a:pt x="11523" y="1941"/>
                  <a:pt x="11658" y="1962"/>
                  <a:pt x="11851" y="2004"/>
                </a:cubicBezTo>
                <a:cubicBezTo>
                  <a:pt x="12045" y="2047"/>
                  <a:pt x="12142" y="2116"/>
                  <a:pt x="12142" y="2211"/>
                </a:cubicBezTo>
                <a:cubicBezTo>
                  <a:pt x="12142" y="2254"/>
                  <a:pt x="12121" y="2299"/>
                  <a:pt x="12078" y="2347"/>
                </a:cubicBezTo>
                <a:cubicBezTo>
                  <a:pt x="12051" y="2373"/>
                  <a:pt x="12020" y="2514"/>
                  <a:pt x="11985" y="2768"/>
                </a:cubicBezTo>
                <a:cubicBezTo>
                  <a:pt x="11950" y="3023"/>
                  <a:pt x="11932" y="3153"/>
                  <a:pt x="11932" y="3158"/>
                </a:cubicBezTo>
                <a:cubicBezTo>
                  <a:pt x="11932" y="3216"/>
                  <a:pt x="11967" y="3245"/>
                  <a:pt x="12037" y="3245"/>
                </a:cubicBezTo>
                <a:cubicBezTo>
                  <a:pt x="12107" y="3245"/>
                  <a:pt x="12269" y="3204"/>
                  <a:pt x="12522" y="3122"/>
                </a:cubicBezTo>
                <a:cubicBezTo>
                  <a:pt x="12775" y="3040"/>
                  <a:pt x="12933" y="2987"/>
                  <a:pt x="12995" y="2963"/>
                </a:cubicBezTo>
                <a:cubicBezTo>
                  <a:pt x="13056" y="2939"/>
                  <a:pt x="13087" y="2856"/>
                  <a:pt x="13087" y="2712"/>
                </a:cubicBezTo>
                <a:cubicBezTo>
                  <a:pt x="13085" y="2370"/>
                  <a:pt x="13082" y="2028"/>
                  <a:pt x="13079" y="1686"/>
                </a:cubicBezTo>
                <a:cubicBezTo>
                  <a:pt x="13079" y="1405"/>
                  <a:pt x="13082" y="1218"/>
                  <a:pt x="13087" y="1125"/>
                </a:cubicBezTo>
                <a:cubicBezTo>
                  <a:pt x="13093" y="1033"/>
                  <a:pt x="13114" y="961"/>
                  <a:pt x="13152" y="911"/>
                </a:cubicBezTo>
                <a:cubicBezTo>
                  <a:pt x="13190" y="860"/>
                  <a:pt x="13233" y="835"/>
                  <a:pt x="13281" y="835"/>
                </a:cubicBezTo>
                <a:cubicBezTo>
                  <a:pt x="13330" y="835"/>
                  <a:pt x="13378" y="848"/>
                  <a:pt x="13427" y="875"/>
                </a:cubicBezTo>
                <a:cubicBezTo>
                  <a:pt x="13545" y="949"/>
                  <a:pt x="13664" y="997"/>
                  <a:pt x="13782" y="1018"/>
                </a:cubicBezTo>
                <a:cubicBezTo>
                  <a:pt x="13868" y="1034"/>
                  <a:pt x="13911" y="1070"/>
                  <a:pt x="13911" y="1125"/>
                </a:cubicBezTo>
                <a:cubicBezTo>
                  <a:pt x="13911" y="1181"/>
                  <a:pt x="13885" y="1232"/>
                  <a:pt x="13831" y="1277"/>
                </a:cubicBezTo>
                <a:cubicBezTo>
                  <a:pt x="13777" y="1322"/>
                  <a:pt x="13742" y="1391"/>
                  <a:pt x="13726" y="1483"/>
                </a:cubicBezTo>
                <a:cubicBezTo>
                  <a:pt x="13709" y="1576"/>
                  <a:pt x="13701" y="1750"/>
                  <a:pt x="13701" y="2004"/>
                </a:cubicBezTo>
                <a:cubicBezTo>
                  <a:pt x="13704" y="2219"/>
                  <a:pt x="13707" y="2434"/>
                  <a:pt x="13709" y="2649"/>
                </a:cubicBezTo>
                <a:cubicBezTo>
                  <a:pt x="13709" y="2734"/>
                  <a:pt x="13728" y="2776"/>
                  <a:pt x="13766" y="2776"/>
                </a:cubicBezTo>
                <a:cubicBezTo>
                  <a:pt x="13804" y="2776"/>
                  <a:pt x="13844" y="2768"/>
                  <a:pt x="13887" y="2752"/>
                </a:cubicBezTo>
                <a:cubicBezTo>
                  <a:pt x="13930" y="2736"/>
                  <a:pt x="13968" y="2728"/>
                  <a:pt x="14000" y="2728"/>
                </a:cubicBezTo>
                <a:cubicBezTo>
                  <a:pt x="14108" y="2728"/>
                  <a:pt x="14214" y="2817"/>
                  <a:pt x="14319" y="2995"/>
                </a:cubicBezTo>
                <a:cubicBezTo>
                  <a:pt x="14424" y="3172"/>
                  <a:pt x="14477" y="3296"/>
                  <a:pt x="14477" y="3365"/>
                </a:cubicBezTo>
                <a:cubicBezTo>
                  <a:pt x="14477" y="3434"/>
                  <a:pt x="14426" y="3468"/>
                  <a:pt x="14323" y="3468"/>
                </a:cubicBezTo>
                <a:cubicBezTo>
                  <a:pt x="14216" y="3463"/>
                  <a:pt x="14108" y="3457"/>
                  <a:pt x="14000" y="3452"/>
                </a:cubicBezTo>
                <a:cubicBezTo>
                  <a:pt x="13871" y="3452"/>
                  <a:pt x="13792" y="3461"/>
                  <a:pt x="13762" y="3480"/>
                </a:cubicBezTo>
                <a:cubicBezTo>
                  <a:pt x="13732" y="3499"/>
                  <a:pt x="13718" y="3556"/>
                  <a:pt x="13718" y="3651"/>
                </a:cubicBezTo>
                <a:cubicBezTo>
                  <a:pt x="13718" y="4017"/>
                  <a:pt x="13726" y="4469"/>
                  <a:pt x="13742" y="5007"/>
                </a:cubicBezTo>
                <a:cubicBezTo>
                  <a:pt x="13758" y="5546"/>
                  <a:pt x="13771" y="5889"/>
                  <a:pt x="13782" y="6037"/>
                </a:cubicBezTo>
                <a:cubicBezTo>
                  <a:pt x="13793" y="6186"/>
                  <a:pt x="13809" y="6321"/>
                  <a:pt x="13831" y="6443"/>
                </a:cubicBezTo>
                <a:cubicBezTo>
                  <a:pt x="13852" y="6565"/>
                  <a:pt x="13863" y="6661"/>
                  <a:pt x="13863" y="6729"/>
                </a:cubicBezTo>
                <a:cubicBezTo>
                  <a:pt x="13863" y="6798"/>
                  <a:pt x="13823" y="6833"/>
                  <a:pt x="13742" y="6833"/>
                </a:cubicBezTo>
                <a:cubicBezTo>
                  <a:pt x="13645" y="6833"/>
                  <a:pt x="13460" y="6788"/>
                  <a:pt x="13188" y="6698"/>
                </a:cubicBezTo>
                <a:cubicBezTo>
                  <a:pt x="12916" y="6607"/>
                  <a:pt x="12663" y="6475"/>
                  <a:pt x="12429" y="6300"/>
                </a:cubicBezTo>
                <a:cubicBezTo>
                  <a:pt x="12195" y="6125"/>
                  <a:pt x="12078" y="6008"/>
                  <a:pt x="12078" y="5950"/>
                </a:cubicBezTo>
                <a:cubicBezTo>
                  <a:pt x="12078" y="5929"/>
                  <a:pt x="12091" y="5918"/>
                  <a:pt x="12118" y="5918"/>
                </a:cubicBezTo>
                <a:cubicBezTo>
                  <a:pt x="12145" y="5918"/>
                  <a:pt x="12185" y="5929"/>
                  <a:pt x="12239" y="5950"/>
                </a:cubicBezTo>
                <a:cubicBezTo>
                  <a:pt x="12293" y="5971"/>
                  <a:pt x="12425" y="6004"/>
                  <a:pt x="12635" y="6049"/>
                </a:cubicBezTo>
                <a:cubicBezTo>
                  <a:pt x="12845" y="6094"/>
                  <a:pt x="12988" y="6117"/>
                  <a:pt x="13063" y="6117"/>
                </a:cubicBezTo>
                <a:cubicBezTo>
                  <a:pt x="13139" y="6117"/>
                  <a:pt x="13190" y="6093"/>
                  <a:pt x="13217" y="6045"/>
                </a:cubicBezTo>
                <a:cubicBezTo>
                  <a:pt x="13244" y="5998"/>
                  <a:pt x="13257" y="5921"/>
                  <a:pt x="13257" y="5815"/>
                </a:cubicBezTo>
                <a:cubicBezTo>
                  <a:pt x="13257" y="5459"/>
                  <a:pt x="13227" y="5064"/>
                  <a:pt x="13168" y="4629"/>
                </a:cubicBezTo>
                <a:cubicBezTo>
                  <a:pt x="13152" y="4513"/>
                  <a:pt x="13136" y="4211"/>
                  <a:pt x="13120" y="3723"/>
                </a:cubicBezTo>
                <a:cubicBezTo>
                  <a:pt x="13114" y="3601"/>
                  <a:pt x="13082" y="3540"/>
                  <a:pt x="13023" y="3540"/>
                </a:cubicBezTo>
                <a:cubicBezTo>
                  <a:pt x="12964" y="3540"/>
                  <a:pt x="12861" y="3565"/>
                  <a:pt x="12716" y="3615"/>
                </a:cubicBezTo>
                <a:cubicBezTo>
                  <a:pt x="12570" y="3666"/>
                  <a:pt x="12498" y="3727"/>
                  <a:pt x="12498" y="3798"/>
                </a:cubicBezTo>
                <a:cubicBezTo>
                  <a:pt x="12498" y="3870"/>
                  <a:pt x="12562" y="3964"/>
                  <a:pt x="12692" y="4081"/>
                </a:cubicBezTo>
                <a:cubicBezTo>
                  <a:pt x="12735" y="4118"/>
                  <a:pt x="12756" y="4157"/>
                  <a:pt x="12756" y="4200"/>
                </a:cubicBezTo>
                <a:cubicBezTo>
                  <a:pt x="12756" y="4285"/>
                  <a:pt x="12693" y="4411"/>
                  <a:pt x="12566" y="4578"/>
                </a:cubicBezTo>
                <a:cubicBezTo>
                  <a:pt x="12440" y="4745"/>
                  <a:pt x="12344" y="4828"/>
                  <a:pt x="12280" y="4828"/>
                </a:cubicBezTo>
                <a:cubicBezTo>
                  <a:pt x="12231" y="4828"/>
                  <a:pt x="12193" y="4722"/>
                  <a:pt x="12167" y="4510"/>
                </a:cubicBezTo>
                <a:cubicBezTo>
                  <a:pt x="12107" y="4128"/>
                  <a:pt x="12064" y="3918"/>
                  <a:pt x="12037" y="3878"/>
                </a:cubicBezTo>
                <a:cubicBezTo>
                  <a:pt x="12010" y="3838"/>
                  <a:pt x="11973" y="3818"/>
                  <a:pt x="11924" y="3818"/>
                </a:cubicBezTo>
                <a:cubicBezTo>
                  <a:pt x="11876" y="3818"/>
                  <a:pt x="11843" y="3846"/>
                  <a:pt x="11827" y="3902"/>
                </a:cubicBezTo>
                <a:cubicBezTo>
                  <a:pt x="11811" y="3957"/>
                  <a:pt x="11803" y="4126"/>
                  <a:pt x="11803" y="4407"/>
                </a:cubicBezTo>
                <a:cubicBezTo>
                  <a:pt x="11803" y="4688"/>
                  <a:pt x="11798" y="4905"/>
                  <a:pt x="11787" y="5059"/>
                </a:cubicBezTo>
                <a:cubicBezTo>
                  <a:pt x="11776" y="5213"/>
                  <a:pt x="11771" y="5375"/>
                  <a:pt x="11771" y="5544"/>
                </a:cubicBezTo>
                <a:cubicBezTo>
                  <a:pt x="11771" y="5714"/>
                  <a:pt x="11787" y="5854"/>
                  <a:pt x="11819" y="5966"/>
                </a:cubicBezTo>
                <a:cubicBezTo>
                  <a:pt x="11851" y="6077"/>
                  <a:pt x="11868" y="6179"/>
                  <a:pt x="11868" y="6272"/>
                </a:cubicBezTo>
                <a:cubicBezTo>
                  <a:pt x="11868" y="6365"/>
                  <a:pt x="11861" y="6421"/>
                  <a:pt x="11847" y="6439"/>
                </a:cubicBezTo>
                <a:cubicBezTo>
                  <a:pt x="11834" y="6458"/>
                  <a:pt x="11811" y="6467"/>
                  <a:pt x="11779" y="6467"/>
                </a:cubicBezTo>
                <a:cubicBezTo>
                  <a:pt x="11666" y="6467"/>
                  <a:pt x="11472" y="6414"/>
                  <a:pt x="11197" y="6308"/>
                </a:cubicBezTo>
                <a:cubicBezTo>
                  <a:pt x="10922" y="6202"/>
                  <a:pt x="10672" y="5992"/>
                  <a:pt x="10446" y="5679"/>
                </a:cubicBezTo>
                <a:cubicBezTo>
                  <a:pt x="10408" y="5626"/>
                  <a:pt x="10378" y="5600"/>
                  <a:pt x="10357" y="5600"/>
                </a:cubicBezTo>
                <a:cubicBezTo>
                  <a:pt x="10335" y="5600"/>
                  <a:pt x="10311" y="5605"/>
                  <a:pt x="10284" y="5616"/>
                </a:cubicBezTo>
                <a:cubicBezTo>
                  <a:pt x="10123" y="5679"/>
                  <a:pt x="9968" y="5711"/>
                  <a:pt x="9820" y="5711"/>
                </a:cubicBezTo>
                <a:cubicBezTo>
                  <a:pt x="9672" y="5711"/>
                  <a:pt x="9598" y="5695"/>
                  <a:pt x="9598" y="5664"/>
                </a:cubicBezTo>
                <a:cubicBezTo>
                  <a:pt x="9598" y="5632"/>
                  <a:pt x="9626" y="5584"/>
                  <a:pt x="9682" y="5520"/>
                </a:cubicBezTo>
                <a:cubicBezTo>
                  <a:pt x="9739" y="5457"/>
                  <a:pt x="9821" y="5396"/>
                  <a:pt x="9929" y="5337"/>
                </a:cubicBezTo>
                <a:cubicBezTo>
                  <a:pt x="10139" y="5231"/>
                  <a:pt x="10361" y="5039"/>
                  <a:pt x="10595" y="4761"/>
                </a:cubicBezTo>
                <a:cubicBezTo>
                  <a:pt x="10830" y="4482"/>
                  <a:pt x="10947" y="4309"/>
                  <a:pt x="10947" y="4240"/>
                </a:cubicBezTo>
                <a:cubicBezTo>
                  <a:pt x="10947" y="4208"/>
                  <a:pt x="10922" y="4192"/>
                  <a:pt x="10874" y="4192"/>
                </a:cubicBezTo>
                <a:cubicBezTo>
                  <a:pt x="10825" y="4192"/>
                  <a:pt x="10680" y="4248"/>
                  <a:pt x="10438" y="4359"/>
                </a:cubicBezTo>
                <a:cubicBezTo>
                  <a:pt x="10195" y="4470"/>
                  <a:pt x="10045" y="4554"/>
                  <a:pt x="9985" y="4610"/>
                </a:cubicBezTo>
                <a:cubicBezTo>
                  <a:pt x="9926" y="4665"/>
                  <a:pt x="9870" y="4700"/>
                  <a:pt x="9816" y="4713"/>
                </a:cubicBezTo>
                <a:cubicBezTo>
                  <a:pt x="9762" y="4726"/>
                  <a:pt x="9713" y="4785"/>
                  <a:pt x="9670" y="4888"/>
                </a:cubicBezTo>
                <a:cubicBezTo>
                  <a:pt x="9627" y="4991"/>
                  <a:pt x="9571" y="5096"/>
                  <a:pt x="9501" y="5202"/>
                </a:cubicBezTo>
                <a:cubicBezTo>
                  <a:pt x="9431" y="5308"/>
                  <a:pt x="9358" y="5425"/>
                  <a:pt x="9283" y="5552"/>
                </a:cubicBezTo>
                <a:cubicBezTo>
                  <a:pt x="9207" y="5679"/>
                  <a:pt x="9141" y="5768"/>
                  <a:pt x="9085" y="5819"/>
                </a:cubicBezTo>
                <a:cubicBezTo>
                  <a:pt x="9028" y="5869"/>
                  <a:pt x="8977" y="5894"/>
                  <a:pt x="8931" y="5894"/>
                </a:cubicBezTo>
                <a:cubicBezTo>
                  <a:pt x="8885" y="5894"/>
                  <a:pt x="8844" y="5865"/>
                  <a:pt x="8806" y="5807"/>
                </a:cubicBezTo>
                <a:cubicBezTo>
                  <a:pt x="8768" y="5748"/>
                  <a:pt x="8713" y="5630"/>
                  <a:pt x="8640" y="5453"/>
                </a:cubicBezTo>
                <a:cubicBezTo>
                  <a:pt x="8568" y="5275"/>
                  <a:pt x="8531" y="5093"/>
                  <a:pt x="8531" y="4908"/>
                </a:cubicBezTo>
                <a:cubicBezTo>
                  <a:pt x="8531" y="4722"/>
                  <a:pt x="8547" y="4533"/>
                  <a:pt x="8580" y="4339"/>
                </a:cubicBezTo>
                <a:cubicBezTo>
                  <a:pt x="8612" y="4146"/>
                  <a:pt x="8628" y="4022"/>
                  <a:pt x="8628" y="3969"/>
                </a:cubicBezTo>
                <a:cubicBezTo>
                  <a:pt x="8628" y="3800"/>
                  <a:pt x="8580" y="3715"/>
                  <a:pt x="8483" y="3715"/>
                </a:cubicBezTo>
                <a:cubicBezTo>
                  <a:pt x="8413" y="3715"/>
                  <a:pt x="8331" y="3757"/>
                  <a:pt x="8236" y="3842"/>
                </a:cubicBezTo>
                <a:cubicBezTo>
                  <a:pt x="8142" y="3927"/>
                  <a:pt x="8065" y="3969"/>
                  <a:pt x="8006" y="3969"/>
                </a:cubicBezTo>
                <a:cubicBezTo>
                  <a:pt x="7947" y="3969"/>
                  <a:pt x="7904" y="3935"/>
                  <a:pt x="7877" y="3866"/>
                </a:cubicBezTo>
                <a:cubicBezTo>
                  <a:pt x="7850" y="3797"/>
                  <a:pt x="7807" y="3713"/>
                  <a:pt x="7748" y="3615"/>
                </a:cubicBezTo>
                <a:cubicBezTo>
                  <a:pt x="7688" y="3517"/>
                  <a:pt x="7659" y="3452"/>
                  <a:pt x="7659" y="3420"/>
                </a:cubicBezTo>
                <a:cubicBezTo>
                  <a:pt x="7659" y="3389"/>
                  <a:pt x="7674" y="3358"/>
                  <a:pt x="7703" y="3329"/>
                </a:cubicBezTo>
                <a:cubicBezTo>
                  <a:pt x="7733" y="3300"/>
                  <a:pt x="7823" y="3272"/>
                  <a:pt x="7974" y="3245"/>
                </a:cubicBezTo>
                <a:cubicBezTo>
                  <a:pt x="8125" y="3219"/>
                  <a:pt x="8226" y="3206"/>
                  <a:pt x="8277" y="3206"/>
                </a:cubicBezTo>
                <a:cubicBezTo>
                  <a:pt x="8328" y="3206"/>
                  <a:pt x="8419" y="3186"/>
                  <a:pt x="8551" y="3146"/>
                </a:cubicBezTo>
                <a:cubicBezTo>
                  <a:pt x="8683" y="3106"/>
                  <a:pt x="8779" y="3066"/>
                  <a:pt x="8838" y="3027"/>
                </a:cubicBezTo>
                <a:cubicBezTo>
                  <a:pt x="8897" y="2987"/>
                  <a:pt x="8958" y="2967"/>
                  <a:pt x="9020" y="2967"/>
                </a:cubicBezTo>
                <a:cubicBezTo>
                  <a:pt x="9082" y="2967"/>
                  <a:pt x="9184" y="3008"/>
                  <a:pt x="9327" y="3090"/>
                </a:cubicBezTo>
                <a:cubicBezTo>
                  <a:pt x="9470" y="3172"/>
                  <a:pt x="9541" y="3243"/>
                  <a:pt x="9541" y="3301"/>
                </a:cubicBezTo>
                <a:cubicBezTo>
                  <a:pt x="9541" y="3407"/>
                  <a:pt x="9479" y="3489"/>
                  <a:pt x="9355" y="3548"/>
                </a:cubicBezTo>
                <a:cubicBezTo>
                  <a:pt x="9285" y="3579"/>
                  <a:pt x="9234" y="3625"/>
                  <a:pt x="9202" y="3683"/>
                </a:cubicBezTo>
                <a:cubicBezTo>
                  <a:pt x="9169" y="3741"/>
                  <a:pt x="9124" y="3891"/>
                  <a:pt x="9064" y="4132"/>
                </a:cubicBezTo>
                <a:cubicBezTo>
                  <a:pt x="9005" y="4374"/>
                  <a:pt x="8976" y="4523"/>
                  <a:pt x="8976" y="4582"/>
                </a:cubicBezTo>
                <a:cubicBezTo>
                  <a:pt x="8976" y="4693"/>
                  <a:pt x="9013" y="4749"/>
                  <a:pt x="9089" y="4749"/>
                </a:cubicBezTo>
                <a:cubicBezTo>
                  <a:pt x="9121" y="4749"/>
                  <a:pt x="9186" y="4718"/>
                  <a:pt x="9283" y="4657"/>
                </a:cubicBezTo>
                <a:cubicBezTo>
                  <a:pt x="9379" y="4596"/>
                  <a:pt x="9456" y="4533"/>
                  <a:pt x="9513" y="4466"/>
                </a:cubicBezTo>
                <a:cubicBezTo>
                  <a:pt x="9569" y="4400"/>
                  <a:pt x="9646" y="4261"/>
                  <a:pt x="9743" y="4049"/>
                </a:cubicBezTo>
                <a:cubicBezTo>
                  <a:pt x="9765" y="4001"/>
                  <a:pt x="9789" y="3977"/>
                  <a:pt x="9816" y="3977"/>
                </a:cubicBezTo>
                <a:cubicBezTo>
                  <a:pt x="9843" y="3977"/>
                  <a:pt x="9856" y="4018"/>
                  <a:pt x="9856" y="4100"/>
                </a:cubicBezTo>
                <a:cubicBezTo>
                  <a:pt x="9856" y="4183"/>
                  <a:pt x="9871" y="4224"/>
                  <a:pt x="9901" y="4224"/>
                </a:cubicBezTo>
                <a:cubicBezTo>
                  <a:pt x="9930" y="4224"/>
                  <a:pt x="10002" y="4196"/>
                  <a:pt x="10115" y="4140"/>
                </a:cubicBezTo>
                <a:cubicBezTo>
                  <a:pt x="10228" y="4085"/>
                  <a:pt x="10284" y="4012"/>
                  <a:pt x="10284" y="3922"/>
                </a:cubicBezTo>
                <a:cubicBezTo>
                  <a:pt x="10279" y="3741"/>
                  <a:pt x="10273" y="3561"/>
                  <a:pt x="10268" y="3381"/>
                </a:cubicBezTo>
                <a:cubicBezTo>
                  <a:pt x="10276" y="3115"/>
                  <a:pt x="10284" y="2850"/>
                  <a:pt x="10292" y="2585"/>
                </a:cubicBezTo>
                <a:cubicBezTo>
                  <a:pt x="10292" y="2511"/>
                  <a:pt x="10279" y="2474"/>
                  <a:pt x="10252" y="2474"/>
                </a:cubicBezTo>
                <a:cubicBezTo>
                  <a:pt x="10225" y="2474"/>
                  <a:pt x="10186" y="2484"/>
                  <a:pt x="10135" y="2506"/>
                </a:cubicBezTo>
                <a:cubicBezTo>
                  <a:pt x="10084" y="2527"/>
                  <a:pt x="10042" y="2537"/>
                  <a:pt x="10010" y="2537"/>
                </a:cubicBezTo>
                <a:cubicBezTo>
                  <a:pt x="9977" y="2537"/>
                  <a:pt x="9961" y="2520"/>
                  <a:pt x="9961" y="2486"/>
                </a:cubicBezTo>
                <a:cubicBezTo>
                  <a:pt x="9961" y="2451"/>
                  <a:pt x="9985" y="2389"/>
                  <a:pt x="10034" y="2299"/>
                </a:cubicBezTo>
                <a:cubicBezTo>
                  <a:pt x="10082" y="2209"/>
                  <a:pt x="10191" y="2052"/>
                  <a:pt x="10361" y="1829"/>
                </a:cubicBezTo>
                <a:cubicBezTo>
                  <a:pt x="10531" y="1607"/>
                  <a:pt x="10703" y="1392"/>
                  <a:pt x="10878" y="1185"/>
                </a:cubicBezTo>
                <a:cubicBezTo>
                  <a:pt x="11053" y="978"/>
                  <a:pt x="11154" y="867"/>
                  <a:pt x="11181" y="851"/>
                </a:cubicBezTo>
                <a:cubicBezTo>
                  <a:pt x="11208" y="835"/>
                  <a:pt x="11247" y="827"/>
                  <a:pt x="11298" y="827"/>
                </a:cubicBezTo>
                <a:close/>
                <a:moveTo>
                  <a:pt x="4718" y="732"/>
                </a:moveTo>
                <a:cubicBezTo>
                  <a:pt x="4777" y="732"/>
                  <a:pt x="4822" y="760"/>
                  <a:pt x="4852" y="815"/>
                </a:cubicBezTo>
                <a:cubicBezTo>
                  <a:pt x="4881" y="871"/>
                  <a:pt x="4936" y="931"/>
                  <a:pt x="5017" y="994"/>
                </a:cubicBezTo>
                <a:cubicBezTo>
                  <a:pt x="5098" y="1058"/>
                  <a:pt x="5194" y="1149"/>
                  <a:pt x="5304" y="1269"/>
                </a:cubicBezTo>
                <a:cubicBezTo>
                  <a:pt x="5414" y="1388"/>
                  <a:pt x="5470" y="1472"/>
                  <a:pt x="5470" y="1519"/>
                </a:cubicBezTo>
                <a:cubicBezTo>
                  <a:pt x="5470" y="1567"/>
                  <a:pt x="5444" y="1611"/>
                  <a:pt x="5393" y="1650"/>
                </a:cubicBezTo>
                <a:cubicBezTo>
                  <a:pt x="5342" y="1690"/>
                  <a:pt x="5290" y="1710"/>
                  <a:pt x="5239" y="1710"/>
                </a:cubicBezTo>
                <a:cubicBezTo>
                  <a:pt x="5188" y="1710"/>
                  <a:pt x="5142" y="1702"/>
                  <a:pt x="5102" y="1686"/>
                </a:cubicBezTo>
                <a:cubicBezTo>
                  <a:pt x="5062" y="1670"/>
                  <a:pt x="4967" y="1658"/>
                  <a:pt x="4819" y="1650"/>
                </a:cubicBezTo>
                <a:cubicBezTo>
                  <a:pt x="4671" y="1643"/>
                  <a:pt x="4571" y="1595"/>
                  <a:pt x="4520" y="1507"/>
                </a:cubicBezTo>
                <a:cubicBezTo>
                  <a:pt x="4469" y="1420"/>
                  <a:pt x="4444" y="1304"/>
                  <a:pt x="4444" y="1161"/>
                </a:cubicBezTo>
                <a:cubicBezTo>
                  <a:pt x="4444" y="875"/>
                  <a:pt x="4535" y="732"/>
                  <a:pt x="4718" y="732"/>
                </a:cubicBezTo>
                <a:close/>
                <a:moveTo>
                  <a:pt x="20681" y="644"/>
                </a:moveTo>
                <a:cubicBezTo>
                  <a:pt x="20800" y="644"/>
                  <a:pt x="20911" y="685"/>
                  <a:pt x="21016" y="768"/>
                </a:cubicBezTo>
                <a:cubicBezTo>
                  <a:pt x="21121" y="850"/>
                  <a:pt x="21174" y="933"/>
                  <a:pt x="21174" y="1018"/>
                </a:cubicBezTo>
                <a:cubicBezTo>
                  <a:pt x="21174" y="1055"/>
                  <a:pt x="21142" y="1084"/>
                  <a:pt x="21077" y="1106"/>
                </a:cubicBezTo>
                <a:cubicBezTo>
                  <a:pt x="20905" y="1159"/>
                  <a:pt x="20763" y="1238"/>
                  <a:pt x="20653" y="1344"/>
                </a:cubicBezTo>
                <a:cubicBezTo>
                  <a:pt x="20542" y="1450"/>
                  <a:pt x="20406" y="1589"/>
                  <a:pt x="20245" y="1762"/>
                </a:cubicBezTo>
                <a:cubicBezTo>
                  <a:pt x="20083" y="1934"/>
                  <a:pt x="20003" y="2068"/>
                  <a:pt x="20003" y="2164"/>
                </a:cubicBezTo>
                <a:cubicBezTo>
                  <a:pt x="20003" y="2259"/>
                  <a:pt x="20051" y="2296"/>
                  <a:pt x="20148" y="2275"/>
                </a:cubicBezTo>
                <a:cubicBezTo>
                  <a:pt x="20223" y="2259"/>
                  <a:pt x="20300" y="2251"/>
                  <a:pt x="20378" y="2251"/>
                </a:cubicBezTo>
                <a:cubicBezTo>
                  <a:pt x="20456" y="2251"/>
                  <a:pt x="20514" y="2256"/>
                  <a:pt x="20552" y="2267"/>
                </a:cubicBezTo>
                <a:cubicBezTo>
                  <a:pt x="20590" y="2278"/>
                  <a:pt x="20621" y="2324"/>
                  <a:pt x="20645" y="2406"/>
                </a:cubicBezTo>
                <a:cubicBezTo>
                  <a:pt x="20669" y="2488"/>
                  <a:pt x="20681" y="2556"/>
                  <a:pt x="20681" y="2609"/>
                </a:cubicBezTo>
                <a:cubicBezTo>
                  <a:pt x="20681" y="2662"/>
                  <a:pt x="20672" y="2710"/>
                  <a:pt x="20653" y="2752"/>
                </a:cubicBezTo>
                <a:cubicBezTo>
                  <a:pt x="20634" y="2795"/>
                  <a:pt x="20541" y="2846"/>
                  <a:pt x="20374" y="2907"/>
                </a:cubicBezTo>
                <a:cubicBezTo>
                  <a:pt x="20207" y="2968"/>
                  <a:pt x="20048" y="3020"/>
                  <a:pt x="19898" y="3062"/>
                </a:cubicBezTo>
                <a:cubicBezTo>
                  <a:pt x="19612" y="3142"/>
                  <a:pt x="19469" y="3325"/>
                  <a:pt x="19469" y="3611"/>
                </a:cubicBezTo>
                <a:cubicBezTo>
                  <a:pt x="19469" y="3744"/>
                  <a:pt x="19510" y="3810"/>
                  <a:pt x="19591" y="3810"/>
                </a:cubicBezTo>
                <a:cubicBezTo>
                  <a:pt x="19617" y="3810"/>
                  <a:pt x="19650" y="3805"/>
                  <a:pt x="19687" y="3794"/>
                </a:cubicBezTo>
                <a:cubicBezTo>
                  <a:pt x="20075" y="3715"/>
                  <a:pt x="20384" y="3675"/>
                  <a:pt x="20612" y="3675"/>
                </a:cubicBezTo>
                <a:cubicBezTo>
                  <a:pt x="20841" y="3675"/>
                  <a:pt x="20989" y="3679"/>
                  <a:pt x="21057" y="3687"/>
                </a:cubicBezTo>
                <a:cubicBezTo>
                  <a:pt x="21124" y="3695"/>
                  <a:pt x="21179" y="3699"/>
                  <a:pt x="21222" y="3699"/>
                </a:cubicBezTo>
                <a:cubicBezTo>
                  <a:pt x="21344" y="3688"/>
                  <a:pt x="21465" y="3678"/>
                  <a:pt x="21586" y="3667"/>
                </a:cubicBezTo>
                <a:cubicBezTo>
                  <a:pt x="21667" y="3667"/>
                  <a:pt x="21733" y="3713"/>
                  <a:pt x="21784" y="3806"/>
                </a:cubicBezTo>
                <a:cubicBezTo>
                  <a:pt x="21835" y="3899"/>
                  <a:pt x="21896" y="3984"/>
                  <a:pt x="21966" y="4061"/>
                </a:cubicBezTo>
                <a:cubicBezTo>
                  <a:pt x="22036" y="4138"/>
                  <a:pt x="22071" y="4218"/>
                  <a:pt x="22071" y="4303"/>
                </a:cubicBezTo>
                <a:cubicBezTo>
                  <a:pt x="22071" y="4356"/>
                  <a:pt x="22054" y="4392"/>
                  <a:pt x="22022" y="4411"/>
                </a:cubicBezTo>
                <a:cubicBezTo>
                  <a:pt x="21990" y="4429"/>
                  <a:pt x="21945" y="4439"/>
                  <a:pt x="21889" y="4439"/>
                </a:cubicBezTo>
                <a:cubicBezTo>
                  <a:pt x="21832" y="4439"/>
                  <a:pt x="21780" y="4436"/>
                  <a:pt x="21731" y="4431"/>
                </a:cubicBezTo>
                <a:cubicBezTo>
                  <a:pt x="21317" y="4367"/>
                  <a:pt x="20971" y="4335"/>
                  <a:pt x="20693" y="4335"/>
                </a:cubicBezTo>
                <a:cubicBezTo>
                  <a:pt x="20416" y="4335"/>
                  <a:pt x="20231" y="4344"/>
                  <a:pt x="20140" y="4363"/>
                </a:cubicBezTo>
                <a:cubicBezTo>
                  <a:pt x="20048" y="4382"/>
                  <a:pt x="19795" y="4415"/>
                  <a:pt x="19381" y="4462"/>
                </a:cubicBezTo>
                <a:cubicBezTo>
                  <a:pt x="19337" y="4468"/>
                  <a:pt x="19261" y="4521"/>
                  <a:pt x="19150" y="4622"/>
                </a:cubicBezTo>
                <a:cubicBezTo>
                  <a:pt x="19040" y="4722"/>
                  <a:pt x="18889" y="4892"/>
                  <a:pt x="18698" y="5131"/>
                </a:cubicBezTo>
                <a:cubicBezTo>
                  <a:pt x="18507" y="5369"/>
                  <a:pt x="18383" y="5538"/>
                  <a:pt x="18326" y="5636"/>
                </a:cubicBezTo>
                <a:cubicBezTo>
                  <a:pt x="18270" y="5734"/>
                  <a:pt x="18241" y="5825"/>
                  <a:pt x="18241" y="5910"/>
                </a:cubicBezTo>
                <a:cubicBezTo>
                  <a:pt x="18247" y="5984"/>
                  <a:pt x="18252" y="6059"/>
                  <a:pt x="18258" y="6133"/>
                </a:cubicBezTo>
                <a:cubicBezTo>
                  <a:pt x="18258" y="6207"/>
                  <a:pt x="18216" y="6268"/>
                  <a:pt x="18132" y="6316"/>
                </a:cubicBezTo>
                <a:cubicBezTo>
                  <a:pt x="18049" y="6364"/>
                  <a:pt x="17871" y="6427"/>
                  <a:pt x="17599" y="6507"/>
                </a:cubicBezTo>
                <a:cubicBezTo>
                  <a:pt x="17327" y="6586"/>
                  <a:pt x="17115" y="6626"/>
                  <a:pt x="16961" y="6626"/>
                </a:cubicBezTo>
                <a:cubicBezTo>
                  <a:pt x="16808" y="6626"/>
                  <a:pt x="16731" y="6600"/>
                  <a:pt x="16731" y="6547"/>
                </a:cubicBezTo>
                <a:cubicBezTo>
                  <a:pt x="16731" y="6446"/>
                  <a:pt x="17019" y="6183"/>
                  <a:pt x="17595" y="5759"/>
                </a:cubicBezTo>
                <a:cubicBezTo>
                  <a:pt x="17859" y="5563"/>
                  <a:pt x="18064" y="5356"/>
                  <a:pt x="18209" y="5139"/>
                </a:cubicBezTo>
                <a:cubicBezTo>
                  <a:pt x="18355" y="4921"/>
                  <a:pt x="18427" y="4783"/>
                  <a:pt x="18427" y="4725"/>
                </a:cubicBezTo>
                <a:cubicBezTo>
                  <a:pt x="18427" y="4667"/>
                  <a:pt x="18360" y="4637"/>
                  <a:pt x="18225" y="4637"/>
                </a:cubicBezTo>
                <a:cubicBezTo>
                  <a:pt x="18091" y="4637"/>
                  <a:pt x="17825" y="4676"/>
                  <a:pt x="17430" y="4753"/>
                </a:cubicBezTo>
                <a:cubicBezTo>
                  <a:pt x="17034" y="4830"/>
                  <a:pt x="16813" y="4885"/>
                  <a:pt x="16767" y="4920"/>
                </a:cubicBezTo>
                <a:cubicBezTo>
                  <a:pt x="16721" y="4954"/>
                  <a:pt x="16677" y="4972"/>
                  <a:pt x="16634" y="4972"/>
                </a:cubicBezTo>
                <a:cubicBezTo>
                  <a:pt x="16591" y="4972"/>
                  <a:pt x="16548" y="4918"/>
                  <a:pt x="16505" y="4812"/>
                </a:cubicBezTo>
                <a:cubicBezTo>
                  <a:pt x="16462" y="4706"/>
                  <a:pt x="16440" y="4637"/>
                  <a:pt x="16440" y="4606"/>
                </a:cubicBezTo>
                <a:cubicBezTo>
                  <a:pt x="16440" y="4489"/>
                  <a:pt x="16540" y="4425"/>
                  <a:pt x="16739" y="4415"/>
                </a:cubicBezTo>
                <a:cubicBezTo>
                  <a:pt x="16777" y="4415"/>
                  <a:pt x="17096" y="4347"/>
                  <a:pt x="17696" y="4212"/>
                </a:cubicBezTo>
                <a:cubicBezTo>
                  <a:pt x="18297" y="4077"/>
                  <a:pt x="18617" y="4002"/>
                  <a:pt x="18657" y="3989"/>
                </a:cubicBezTo>
                <a:cubicBezTo>
                  <a:pt x="18698" y="3976"/>
                  <a:pt x="18737" y="3918"/>
                  <a:pt x="18775" y="3814"/>
                </a:cubicBezTo>
                <a:cubicBezTo>
                  <a:pt x="18812" y="3711"/>
                  <a:pt x="18831" y="3593"/>
                  <a:pt x="18831" y="3460"/>
                </a:cubicBezTo>
                <a:cubicBezTo>
                  <a:pt x="18831" y="3333"/>
                  <a:pt x="18785" y="3269"/>
                  <a:pt x="18694" y="3269"/>
                </a:cubicBezTo>
                <a:cubicBezTo>
                  <a:pt x="18651" y="3269"/>
                  <a:pt x="18517" y="3298"/>
                  <a:pt x="18294" y="3357"/>
                </a:cubicBezTo>
                <a:cubicBezTo>
                  <a:pt x="18070" y="3415"/>
                  <a:pt x="17939" y="3457"/>
                  <a:pt x="17898" y="3484"/>
                </a:cubicBezTo>
                <a:cubicBezTo>
                  <a:pt x="17858" y="3511"/>
                  <a:pt x="17819" y="3524"/>
                  <a:pt x="17781" y="3524"/>
                </a:cubicBezTo>
                <a:cubicBezTo>
                  <a:pt x="17743" y="3524"/>
                  <a:pt x="17719" y="3503"/>
                  <a:pt x="17708" y="3460"/>
                </a:cubicBezTo>
                <a:cubicBezTo>
                  <a:pt x="17687" y="3343"/>
                  <a:pt x="17663" y="3251"/>
                  <a:pt x="17636" y="3182"/>
                </a:cubicBezTo>
                <a:cubicBezTo>
                  <a:pt x="17609" y="3113"/>
                  <a:pt x="17595" y="3058"/>
                  <a:pt x="17595" y="3019"/>
                </a:cubicBezTo>
                <a:cubicBezTo>
                  <a:pt x="17595" y="2979"/>
                  <a:pt x="17657" y="2948"/>
                  <a:pt x="17781" y="2927"/>
                </a:cubicBezTo>
                <a:cubicBezTo>
                  <a:pt x="17943" y="2901"/>
                  <a:pt x="18189" y="2840"/>
                  <a:pt x="18520" y="2744"/>
                </a:cubicBezTo>
                <a:cubicBezTo>
                  <a:pt x="18851" y="2649"/>
                  <a:pt x="19037" y="2586"/>
                  <a:pt x="19078" y="2557"/>
                </a:cubicBezTo>
                <a:cubicBezTo>
                  <a:pt x="19118" y="2528"/>
                  <a:pt x="19185" y="2461"/>
                  <a:pt x="19280" y="2354"/>
                </a:cubicBezTo>
                <a:cubicBezTo>
                  <a:pt x="19374" y="2248"/>
                  <a:pt x="19510" y="2064"/>
                  <a:pt x="19687" y="1802"/>
                </a:cubicBezTo>
                <a:cubicBezTo>
                  <a:pt x="19865" y="1539"/>
                  <a:pt x="20050" y="1287"/>
                  <a:pt x="20241" y="1046"/>
                </a:cubicBezTo>
                <a:cubicBezTo>
                  <a:pt x="20432" y="805"/>
                  <a:pt x="20542" y="677"/>
                  <a:pt x="20572" y="664"/>
                </a:cubicBezTo>
                <a:cubicBezTo>
                  <a:pt x="20602" y="651"/>
                  <a:pt x="20638" y="644"/>
                  <a:pt x="20681" y="644"/>
                </a:cubicBezTo>
                <a:close/>
                <a:moveTo>
                  <a:pt x="3272" y="0"/>
                </a:moveTo>
                <a:cubicBezTo>
                  <a:pt x="3342" y="0"/>
                  <a:pt x="3391" y="5"/>
                  <a:pt x="3418" y="16"/>
                </a:cubicBezTo>
                <a:cubicBezTo>
                  <a:pt x="3445" y="26"/>
                  <a:pt x="3459" y="38"/>
                  <a:pt x="3462" y="52"/>
                </a:cubicBezTo>
                <a:cubicBezTo>
                  <a:pt x="3465" y="65"/>
                  <a:pt x="3466" y="114"/>
                  <a:pt x="3466" y="199"/>
                </a:cubicBezTo>
                <a:cubicBezTo>
                  <a:pt x="3466" y="284"/>
                  <a:pt x="3474" y="391"/>
                  <a:pt x="3490" y="521"/>
                </a:cubicBezTo>
                <a:cubicBezTo>
                  <a:pt x="3506" y="651"/>
                  <a:pt x="3539" y="787"/>
                  <a:pt x="3587" y="931"/>
                </a:cubicBezTo>
                <a:cubicBezTo>
                  <a:pt x="3636" y="1074"/>
                  <a:pt x="3672" y="1182"/>
                  <a:pt x="3696" y="1257"/>
                </a:cubicBezTo>
                <a:cubicBezTo>
                  <a:pt x="3721" y="1331"/>
                  <a:pt x="3742" y="1381"/>
                  <a:pt x="3761" y="1408"/>
                </a:cubicBezTo>
                <a:cubicBezTo>
                  <a:pt x="3780" y="1434"/>
                  <a:pt x="3808" y="1445"/>
                  <a:pt x="3846" y="1440"/>
                </a:cubicBezTo>
                <a:cubicBezTo>
                  <a:pt x="3883" y="1434"/>
                  <a:pt x="3918" y="1432"/>
                  <a:pt x="3951" y="1432"/>
                </a:cubicBezTo>
                <a:cubicBezTo>
                  <a:pt x="4075" y="1432"/>
                  <a:pt x="4188" y="1486"/>
                  <a:pt x="4290" y="1595"/>
                </a:cubicBezTo>
                <a:cubicBezTo>
                  <a:pt x="4392" y="1704"/>
                  <a:pt x="4444" y="1819"/>
                  <a:pt x="4444" y="1941"/>
                </a:cubicBezTo>
                <a:cubicBezTo>
                  <a:pt x="4444" y="2031"/>
                  <a:pt x="4390" y="2076"/>
                  <a:pt x="4282" y="2076"/>
                </a:cubicBezTo>
                <a:cubicBezTo>
                  <a:pt x="4236" y="2071"/>
                  <a:pt x="4190" y="2065"/>
                  <a:pt x="4145" y="2060"/>
                </a:cubicBezTo>
                <a:cubicBezTo>
                  <a:pt x="4085" y="2060"/>
                  <a:pt x="4041" y="2076"/>
                  <a:pt x="4011" y="2108"/>
                </a:cubicBezTo>
                <a:cubicBezTo>
                  <a:pt x="3982" y="2140"/>
                  <a:pt x="3975" y="2179"/>
                  <a:pt x="3991" y="2227"/>
                </a:cubicBezTo>
                <a:cubicBezTo>
                  <a:pt x="4142" y="2726"/>
                  <a:pt x="4228" y="3036"/>
                  <a:pt x="4250" y="3158"/>
                </a:cubicBezTo>
                <a:cubicBezTo>
                  <a:pt x="4260" y="3232"/>
                  <a:pt x="4285" y="3269"/>
                  <a:pt x="4322" y="3269"/>
                </a:cubicBezTo>
                <a:cubicBezTo>
                  <a:pt x="4360" y="3269"/>
                  <a:pt x="4413" y="3194"/>
                  <a:pt x="4480" y="3043"/>
                </a:cubicBezTo>
                <a:cubicBezTo>
                  <a:pt x="4547" y="2891"/>
                  <a:pt x="4586" y="2734"/>
                  <a:pt x="4597" y="2569"/>
                </a:cubicBezTo>
                <a:cubicBezTo>
                  <a:pt x="4608" y="2405"/>
                  <a:pt x="4654" y="2323"/>
                  <a:pt x="4734" y="2323"/>
                </a:cubicBezTo>
                <a:cubicBezTo>
                  <a:pt x="4772" y="2323"/>
                  <a:pt x="4846" y="2353"/>
                  <a:pt x="4957" y="2414"/>
                </a:cubicBezTo>
                <a:cubicBezTo>
                  <a:pt x="5067" y="2475"/>
                  <a:pt x="5122" y="2532"/>
                  <a:pt x="5122" y="2585"/>
                </a:cubicBezTo>
                <a:cubicBezTo>
                  <a:pt x="5122" y="2638"/>
                  <a:pt x="5105" y="2687"/>
                  <a:pt x="5070" y="2732"/>
                </a:cubicBezTo>
                <a:cubicBezTo>
                  <a:pt x="5035" y="2777"/>
                  <a:pt x="4990" y="2881"/>
                  <a:pt x="4936" y="3043"/>
                </a:cubicBezTo>
                <a:cubicBezTo>
                  <a:pt x="4882" y="3204"/>
                  <a:pt x="4838" y="3317"/>
                  <a:pt x="4803" y="3381"/>
                </a:cubicBezTo>
                <a:cubicBezTo>
                  <a:pt x="4768" y="3444"/>
                  <a:pt x="4706" y="3537"/>
                  <a:pt x="4617" y="3659"/>
                </a:cubicBezTo>
                <a:cubicBezTo>
                  <a:pt x="4528" y="3781"/>
                  <a:pt x="4477" y="3854"/>
                  <a:pt x="4464" y="3878"/>
                </a:cubicBezTo>
                <a:cubicBezTo>
                  <a:pt x="4450" y="3902"/>
                  <a:pt x="4444" y="3924"/>
                  <a:pt x="4444" y="3945"/>
                </a:cubicBezTo>
                <a:cubicBezTo>
                  <a:pt x="4444" y="4036"/>
                  <a:pt x="4524" y="4181"/>
                  <a:pt x="4686" y="4383"/>
                </a:cubicBezTo>
                <a:cubicBezTo>
                  <a:pt x="4847" y="4584"/>
                  <a:pt x="4988" y="4685"/>
                  <a:pt x="5106" y="4685"/>
                </a:cubicBezTo>
                <a:cubicBezTo>
                  <a:pt x="5192" y="4685"/>
                  <a:pt x="5251" y="4632"/>
                  <a:pt x="5284" y="4526"/>
                </a:cubicBezTo>
                <a:cubicBezTo>
                  <a:pt x="5316" y="4420"/>
                  <a:pt x="5332" y="4250"/>
                  <a:pt x="5332" y="4017"/>
                </a:cubicBezTo>
                <a:cubicBezTo>
                  <a:pt x="5329" y="3898"/>
                  <a:pt x="5327" y="3778"/>
                  <a:pt x="5324" y="3659"/>
                </a:cubicBezTo>
                <a:cubicBezTo>
                  <a:pt x="5324" y="3511"/>
                  <a:pt x="5351" y="3436"/>
                  <a:pt x="5405" y="3436"/>
                </a:cubicBezTo>
                <a:cubicBezTo>
                  <a:pt x="5416" y="3436"/>
                  <a:pt x="5428" y="3444"/>
                  <a:pt x="5441" y="3460"/>
                </a:cubicBezTo>
                <a:cubicBezTo>
                  <a:pt x="5455" y="3476"/>
                  <a:pt x="5496" y="3578"/>
                  <a:pt x="5566" y="3766"/>
                </a:cubicBezTo>
                <a:cubicBezTo>
                  <a:pt x="5636" y="3955"/>
                  <a:pt x="5696" y="4180"/>
                  <a:pt x="5744" y="4443"/>
                </a:cubicBezTo>
                <a:cubicBezTo>
                  <a:pt x="5793" y="4705"/>
                  <a:pt x="5817" y="4892"/>
                  <a:pt x="5817" y="5003"/>
                </a:cubicBezTo>
                <a:cubicBezTo>
                  <a:pt x="5817" y="5231"/>
                  <a:pt x="5755" y="5345"/>
                  <a:pt x="5631" y="5345"/>
                </a:cubicBezTo>
                <a:cubicBezTo>
                  <a:pt x="5529" y="5345"/>
                  <a:pt x="5352" y="5284"/>
                  <a:pt x="5102" y="5162"/>
                </a:cubicBezTo>
                <a:cubicBezTo>
                  <a:pt x="4852" y="5040"/>
                  <a:pt x="4627" y="4857"/>
                  <a:pt x="4427" y="4614"/>
                </a:cubicBezTo>
                <a:cubicBezTo>
                  <a:pt x="4347" y="4507"/>
                  <a:pt x="4275" y="4454"/>
                  <a:pt x="4213" y="4454"/>
                </a:cubicBezTo>
                <a:cubicBezTo>
                  <a:pt x="4151" y="4454"/>
                  <a:pt x="4102" y="4465"/>
                  <a:pt x="4064" y="4486"/>
                </a:cubicBezTo>
                <a:cubicBezTo>
                  <a:pt x="3945" y="4539"/>
                  <a:pt x="3811" y="4566"/>
                  <a:pt x="3660" y="4566"/>
                </a:cubicBezTo>
                <a:cubicBezTo>
                  <a:pt x="3509" y="4566"/>
                  <a:pt x="3434" y="4534"/>
                  <a:pt x="3434" y="4470"/>
                </a:cubicBezTo>
                <a:cubicBezTo>
                  <a:pt x="3434" y="4401"/>
                  <a:pt x="3524" y="4307"/>
                  <a:pt x="3704" y="4188"/>
                </a:cubicBezTo>
                <a:cubicBezTo>
                  <a:pt x="3885" y="4069"/>
                  <a:pt x="3975" y="3953"/>
                  <a:pt x="3975" y="3842"/>
                </a:cubicBezTo>
                <a:cubicBezTo>
                  <a:pt x="3975" y="3810"/>
                  <a:pt x="3967" y="3778"/>
                  <a:pt x="3951" y="3747"/>
                </a:cubicBezTo>
                <a:cubicBezTo>
                  <a:pt x="3832" y="3450"/>
                  <a:pt x="3690" y="2978"/>
                  <a:pt x="3523" y="2331"/>
                </a:cubicBezTo>
                <a:cubicBezTo>
                  <a:pt x="3501" y="2246"/>
                  <a:pt x="3482" y="2190"/>
                  <a:pt x="3466" y="2164"/>
                </a:cubicBezTo>
                <a:cubicBezTo>
                  <a:pt x="3450" y="2137"/>
                  <a:pt x="3423" y="2124"/>
                  <a:pt x="3385" y="2124"/>
                </a:cubicBezTo>
                <a:cubicBezTo>
                  <a:pt x="3321" y="2124"/>
                  <a:pt x="3158" y="2154"/>
                  <a:pt x="2897" y="2215"/>
                </a:cubicBezTo>
                <a:cubicBezTo>
                  <a:pt x="2635" y="2276"/>
                  <a:pt x="2394" y="2343"/>
                  <a:pt x="2174" y="2414"/>
                </a:cubicBezTo>
                <a:cubicBezTo>
                  <a:pt x="1953" y="2486"/>
                  <a:pt x="1813" y="2536"/>
                  <a:pt x="1753" y="2565"/>
                </a:cubicBezTo>
                <a:cubicBezTo>
                  <a:pt x="1694" y="2594"/>
                  <a:pt x="1659" y="2620"/>
                  <a:pt x="1648" y="2641"/>
                </a:cubicBezTo>
                <a:cubicBezTo>
                  <a:pt x="1638" y="2662"/>
                  <a:pt x="1632" y="2731"/>
                  <a:pt x="1632" y="2848"/>
                </a:cubicBezTo>
                <a:cubicBezTo>
                  <a:pt x="1632" y="3235"/>
                  <a:pt x="1609" y="3489"/>
                  <a:pt x="1564" y="3611"/>
                </a:cubicBezTo>
                <a:cubicBezTo>
                  <a:pt x="1518" y="3733"/>
                  <a:pt x="1491" y="3826"/>
                  <a:pt x="1483" y="3890"/>
                </a:cubicBezTo>
                <a:cubicBezTo>
                  <a:pt x="1475" y="3953"/>
                  <a:pt x="1471" y="4043"/>
                  <a:pt x="1471" y="4160"/>
                </a:cubicBezTo>
                <a:cubicBezTo>
                  <a:pt x="1471" y="4319"/>
                  <a:pt x="1321" y="4568"/>
                  <a:pt x="1022" y="4908"/>
                </a:cubicBezTo>
                <a:cubicBezTo>
                  <a:pt x="723" y="5247"/>
                  <a:pt x="412" y="5417"/>
                  <a:pt x="89" y="5417"/>
                </a:cubicBezTo>
                <a:cubicBezTo>
                  <a:pt x="45" y="5417"/>
                  <a:pt x="17" y="5409"/>
                  <a:pt x="6" y="5392"/>
                </a:cubicBezTo>
                <a:cubicBezTo>
                  <a:pt x="4" y="5386"/>
                  <a:pt x="2" y="5380"/>
                  <a:pt x="0" y="5373"/>
                </a:cubicBezTo>
                <a:cubicBezTo>
                  <a:pt x="0" y="5373"/>
                  <a:pt x="0" y="5373"/>
                  <a:pt x="0" y="5373"/>
                </a:cubicBezTo>
                <a:cubicBezTo>
                  <a:pt x="3" y="5365"/>
                  <a:pt x="5" y="5356"/>
                  <a:pt x="7" y="5348"/>
                </a:cubicBezTo>
                <a:cubicBezTo>
                  <a:pt x="20" y="5318"/>
                  <a:pt x="53" y="5278"/>
                  <a:pt x="105" y="5226"/>
                </a:cubicBezTo>
                <a:cubicBezTo>
                  <a:pt x="445" y="4913"/>
                  <a:pt x="698" y="4629"/>
                  <a:pt x="865" y="4375"/>
                </a:cubicBezTo>
                <a:cubicBezTo>
                  <a:pt x="1032" y="4120"/>
                  <a:pt x="1133" y="3878"/>
                  <a:pt x="1168" y="3647"/>
                </a:cubicBezTo>
                <a:cubicBezTo>
                  <a:pt x="1203" y="3416"/>
                  <a:pt x="1220" y="3202"/>
                  <a:pt x="1220" y="3003"/>
                </a:cubicBezTo>
                <a:cubicBezTo>
                  <a:pt x="1220" y="2804"/>
                  <a:pt x="1212" y="2624"/>
                  <a:pt x="1196" y="2462"/>
                </a:cubicBezTo>
                <a:cubicBezTo>
                  <a:pt x="1180" y="2300"/>
                  <a:pt x="1172" y="2202"/>
                  <a:pt x="1172" y="2168"/>
                </a:cubicBezTo>
                <a:cubicBezTo>
                  <a:pt x="1172" y="2133"/>
                  <a:pt x="1177" y="2104"/>
                  <a:pt x="1188" y="2080"/>
                </a:cubicBezTo>
                <a:cubicBezTo>
                  <a:pt x="1199" y="2056"/>
                  <a:pt x="1228" y="2044"/>
                  <a:pt x="1277" y="2044"/>
                </a:cubicBezTo>
                <a:cubicBezTo>
                  <a:pt x="1366" y="2047"/>
                  <a:pt x="1455" y="2050"/>
                  <a:pt x="1543" y="2052"/>
                </a:cubicBezTo>
                <a:cubicBezTo>
                  <a:pt x="1640" y="2052"/>
                  <a:pt x="1735" y="2032"/>
                  <a:pt x="1826" y="1993"/>
                </a:cubicBezTo>
                <a:cubicBezTo>
                  <a:pt x="1918" y="1953"/>
                  <a:pt x="2089" y="1897"/>
                  <a:pt x="2339" y="1825"/>
                </a:cubicBezTo>
                <a:cubicBezTo>
                  <a:pt x="2590" y="1754"/>
                  <a:pt x="2796" y="1701"/>
                  <a:pt x="2957" y="1666"/>
                </a:cubicBezTo>
                <a:cubicBezTo>
                  <a:pt x="3119" y="1632"/>
                  <a:pt x="3216" y="1607"/>
                  <a:pt x="3248" y="1591"/>
                </a:cubicBezTo>
                <a:cubicBezTo>
                  <a:pt x="3280" y="1575"/>
                  <a:pt x="3296" y="1538"/>
                  <a:pt x="3296" y="1479"/>
                </a:cubicBezTo>
                <a:cubicBezTo>
                  <a:pt x="3296" y="1421"/>
                  <a:pt x="3275" y="1297"/>
                  <a:pt x="3232" y="1106"/>
                </a:cubicBezTo>
                <a:cubicBezTo>
                  <a:pt x="3189" y="915"/>
                  <a:pt x="3135" y="730"/>
                  <a:pt x="3070" y="553"/>
                </a:cubicBezTo>
                <a:cubicBezTo>
                  <a:pt x="3006" y="375"/>
                  <a:pt x="2973" y="254"/>
                  <a:pt x="2973" y="191"/>
                </a:cubicBezTo>
                <a:cubicBezTo>
                  <a:pt x="2973" y="127"/>
                  <a:pt x="3006" y="79"/>
                  <a:pt x="3070" y="48"/>
                </a:cubicBezTo>
                <a:cubicBezTo>
                  <a:pt x="3135" y="16"/>
                  <a:pt x="3202" y="0"/>
                  <a:pt x="3272" y="0"/>
                </a:cubicBezTo>
                <a:close/>
              </a:path>
            </a:pathLst>
          </a:custGeom>
          <a:solidFill>
            <a:srgbClr val="05B1E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363212" y="4121023"/>
            <a:ext cx="1872208" cy="1756249"/>
          </a:xfrm>
          <a:custGeom>
            <a:avLst/>
            <a:gdLst>
              <a:gd name="connsiteX0" fmla="*/ 3009900 w 3009900"/>
              <a:gd name="connsiteY0" fmla="*/ 0 h 711200"/>
              <a:gd name="connsiteX1" fmla="*/ 3009900 w 3009900"/>
              <a:gd name="connsiteY1" fmla="*/ 711200 h 711200"/>
              <a:gd name="connsiteX2" fmla="*/ 1377950 w 3009900"/>
              <a:gd name="connsiteY2" fmla="*/ 711200 h 711200"/>
              <a:gd name="connsiteX3" fmla="*/ 1377950 w 3009900"/>
              <a:gd name="connsiteY3" fmla="*/ 6350 h 711200"/>
              <a:gd name="connsiteX4" fmla="*/ 0 w 3009900"/>
              <a:gd name="connsiteY4" fmla="*/ 635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9900" h="711200">
                <a:moveTo>
                  <a:pt x="3009900" y="0"/>
                </a:moveTo>
                <a:lnTo>
                  <a:pt x="3009900" y="711200"/>
                </a:lnTo>
                <a:lnTo>
                  <a:pt x="1377950" y="711200"/>
                </a:lnTo>
                <a:lnTo>
                  <a:pt x="1377950" y="6350"/>
                </a:lnTo>
                <a:lnTo>
                  <a:pt x="0" y="6350"/>
                </a:ln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" b="70881"/>
          <a:stretch/>
        </p:blipFill>
        <p:spPr>
          <a:xfrm flipV="1">
            <a:off x="-3706" y="6381327"/>
            <a:ext cx="12192172" cy="5118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564" y="2285992"/>
            <a:ext cx="5472098" cy="4397065"/>
          </a:xfrm>
          <a:prstGeom prst="rect">
            <a:avLst/>
          </a:prstGeom>
        </p:spPr>
      </p:pic>
      <p:pic>
        <p:nvPicPr>
          <p:cNvPr id="9" name="Picture 2" descr="F:\+++++个人视频录制++++++\######马成功老师的logo等信息\2维码信息\我的二维码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4166" y="3000372"/>
            <a:ext cx="2171700" cy="217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zh-CN" altLang="en-US" smtClean="0"/>
              <a:t>为何找不到</a:t>
            </a:r>
            <a:endParaRPr lang="en-US" altLang="zh-CN" smtClean="0"/>
          </a:p>
          <a:p>
            <a:pPr marL="0" indent="0" algn="ctr">
              <a:buNone/>
            </a:pPr>
            <a:r>
              <a:rPr lang="en-US" altLang="zh-CN" smtClean="0"/>
              <a:t>【</a:t>
            </a:r>
            <a:r>
              <a:rPr lang="zh-CN" altLang="en-US" smtClean="0"/>
              <a:t>发送到</a:t>
            </a:r>
            <a:r>
              <a:rPr lang="en-US" altLang="zh-CN" smtClean="0"/>
              <a:t>Mircrosoft Office  powerpoint</a:t>
            </a:r>
            <a:r>
              <a:rPr lang="zh-CN" altLang="en-US" smtClean="0"/>
              <a:t>按钮？</a:t>
            </a:r>
            <a:r>
              <a:rPr lang="en-US" altLang="zh-CN" smtClean="0"/>
              <a:t>】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3733" smtClean="0"/>
              <a:t>· </a:t>
            </a:r>
            <a:fld id="{2D5B61C2-8706-46DD-8B17-F705AB468FF8}" type="slidenum">
              <a:rPr lang="en-US" altLang="zh-CN" smtClean="0"/>
              <a:pPr>
                <a:defRPr/>
              </a:pPr>
              <a:t>8</a:t>
            </a:fld>
            <a:r>
              <a:rPr lang="en-US" altLang="zh-CN" smtClean="0"/>
              <a:t> </a:t>
            </a:r>
            <a:r>
              <a:rPr lang="en-US" altLang="zh-CN" sz="3733" smtClean="0"/>
              <a:t>·</a:t>
            </a:r>
            <a:endParaRPr lang="en-US" altLang="zh-CN" sz="3733" dirty="0"/>
          </a:p>
        </p:txBody>
      </p:sp>
    </p:spTree>
    <p:extLst>
      <p:ext uri="{BB962C8B-B14F-4D97-AF65-F5344CB8AC3E}">
        <p14:creationId xmlns="" xmlns:p14="http://schemas.microsoft.com/office/powerpoint/2010/main" val="21370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1211245"/>
  <p:tag name="MH_LIBRARY" val="GRAPHIC"/>
  <p:tag name="MH_ORDER" val="TextBox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1211245"/>
  <p:tag name="MH_LIBRARY" val="GRAPHIC"/>
  <p:tag name="MH_ORDER" val="Freeform 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1211245"/>
  <p:tag name="MH_LIBRARY" val="GRAPHIC"/>
  <p:tag name="MH_ORDER" val="Freeform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1211245"/>
  <p:tag name="MH_LIBRARY" val="GRAPHIC"/>
  <p:tag name="MH_ORDER" val="Freeform 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</TotalTime>
  <Words>1039</Words>
  <Application>Microsoft Office PowerPoint</Application>
  <PresentationFormat>自定义</PresentationFormat>
  <Paragraphs>178</Paragraphs>
  <Slides>86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86</vt:i4>
      </vt:variant>
    </vt:vector>
  </HeadingPairs>
  <TitlesOfParts>
    <vt:vector size="87" baseType="lpstr">
      <vt:lpstr>流畅</vt:lpstr>
      <vt:lpstr>幻灯片 0</vt:lpstr>
      <vt:lpstr>日常工作当中经常需要使用Office软件解决实际碰到的问题，可是发现有时仅仅通过一个软件，比如Word、Excel及ppt很难实现工作的需求。 office的几个常用软件每个都有各自的优缺点，比如：Word擅长排版，Excel擅长计算、ppt擅长当众放映。很多问题在只使用一个软件去解决的话往往效果不是很理想，如果同样的问题换一个软件去解决往往就能“多快好省”的解决掉。       但是限于有些用户的实际水平，要么掌握的不够熟练，要么出现“偏科”现象，造成了视野的上不够开阔，往往不知道经常使用的软件还有某些给力的功能，所以无法很好的将常用软件协调使用，发挥不了1+1&gt;2的威力。        所以针对这种情况，我们从实战中总结出来该套课程，重点讲解通过office需要彼此协调操作就能很好的解决常见的棘手案例。 单个英雄本领再强大，也需要联盟，才能战胜强大的敌人。</vt:lpstr>
      <vt:lpstr>幻灯片 2</vt:lpstr>
      <vt:lpstr>    这里我们主要以微软的office为主，间或以其他版本为讲解。</vt:lpstr>
      <vt:lpstr>幻灯片 4</vt:lpstr>
      <vt:lpstr>1、Word转换为ppt文件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通过PPT新建幻灯片从大纲</vt:lpstr>
      <vt:lpstr>2、ppt转换为Word文件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3、Excel辅助ppt制作数字图表</vt:lpstr>
      <vt:lpstr>幻灯片 28</vt:lpstr>
      <vt:lpstr>幻灯片 29</vt:lpstr>
      <vt:lpstr>幻灯片 30</vt:lpstr>
      <vt:lpstr>幻灯片 31</vt:lpstr>
      <vt:lpstr>幻灯片 32</vt:lpstr>
      <vt:lpstr>幻灯片 33</vt:lpstr>
      <vt:lpstr>4、Excel辅助Word制作数字图表</vt:lpstr>
      <vt:lpstr>Excel辅助word制作数字图表</vt:lpstr>
      <vt:lpstr>幻灯片 36</vt:lpstr>
      <vt:lpstr>幻灯片 37</vt:lpstr>
      <vt:lpstr>5、office之间粘贴数据时 经常出现的问题</vt:lpstr>
      <vt:lpstr>Word 表格移动到ppt内变版，没表格线了</vt:lpstr>
      <vt:lpstr>Excel内容粘贴到Word后看不到边框了</vt:lpstr>
      <vt:lpstr>6、Excel协助Word计算数据</vt:lpstr>
      <vt:lpstr>Excel辅助Word实现计算功能</vt:lpstr>
      <vt:lpstr>幻灯片 43</vt:lpstr>
      <vt:lpstr>7、Word协助Excel计算数据</vt:lpstr>
      <vt:lpstr>幻灯片 45</vt:lpstr>
      <vt:lpstr>幻灯片 46</vt:lpstr>
      <vt:lpstr>透彻理解Word计算功能</vt:lpstr>
      <vt:lpstr>幻灯片 48</vt:lpstr>
      <vt:lpstr>8、Word辅助Excel实现需要的 打印效果</vt:lpstr>
      <vt:lpstr>Word辅助Excel实现需要的打印效果</vt:lpstr>
      <vt:lpstr>幻灯片 51</vt:lpstr>
      <vt:lpstr>9、Word辅助Excel 制作复杂的页脚</vt:lpstr>
      <vt:lpstr>幻灯片 53</vt:lpstr>
      <vt:lpstr>10、Word辅助Excel制作水印</vt:lpstr>
      <vt:lpstr>幻灯片 55</vt:lpstr>
      <vt:lpstr>幻灯片 56</vt:lpstr>
      <vt:lpstr>幻灯片 57</vt:lpstr>
      <vt:lpstr>幻灯片 58</vt:lpstr>
      <vt:lpstr>幻灯片 59</vt:lpstr>
      <vt:lpstr>11、Word辅助Excel合并多个 单元格中的数据</vt:lpstr>
      <vt:lpstr>Word辅助Excel合并多个单元格中的数据</vt:lpstr>
      <vt:lpstr>12、Excel辅助Word实现 表格内批量填充功能</vt:lpstr>
      <vt:lpstr>Word跟Excel相结合（快速在空白单元格内输入短横线）</vt:lpstr>
      <vt:lpstr>13、Excel协助word 去掉重复的内容</vt:lpstr>
      <vt:lpstr>幻灯片 65</vt:lpstr>
      <vt:lpstr>14、Excel辅助Word 加前缀或后缀</vt:lpstr>
      <vt:lpstr>Excel辅助Word添加前缀或后缀信息</vt:lpstr>
      <vt:lpstr>15、Word帮助Excel实现序列方式填充</vt:lpstr>
      <vt:lpstr>按序列方式填充数据</vt:lpstr>
      <vt:lpstr>16、Word帮助Excel批量 制作话费充值卡号</vt:lpstr>
      <vt:lpstr>充值卡号的批量制作</vt:lpstr>
      <vt:lpstr>17、Excel协助word补齐小数位数</vt:lpstr>
      <vt:lpstr>幻灯片 73</vt:lpstr>
      <vt:lpstr>18、Excel协助Word 排序编委名单</vt:lpstr>
      <vt:lpstr>幻灯片 75</vt:lpstr>
      <vt:lpstr>幻灯片 76</vt:lpstr>
      <vt:lpstr>19、Excel协助Word筛选数据</vt:lpstr>
      <vt:lpstr>幻灯片 78</vt:lpstr>
      <vt:lpstr>幻灯片 79</vt:lpstr>
      <vt:lpstr>20、Excel辅助Word 删掉单元格中的相关数据</vt:lpstr>
      <vt:lpstr>请把Word表格中单元格里凡是只有数字1的全删掉</vt:lpstr>
      <vt:lpstr>21、Excel辅助Word处理文档 项目编号间隔变大问题</vt:lpstr>
      <vt:lpstr>Word里的项目编号之间的距离为何不均衡？</vt:lpstr>
      <vt:lpstr>22、Word辅助Excel 去掉空格</vt:lpstr>
      <vt:lpstr>幻灯片 85</vt:lpstr>
    </vt:vector>
  </TitlesOfParts>
  <Company>www.Luobo.cc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andy</dc:creator>
  <cp:lastModifiedBy>1111</cp:lastModifiedBy>
  <cp:revision>1010</cp:revision>
  <dcterms:created xsi:type="dcterms:W3CDTF">2011-04-15T05:20:29Z</dcterms:created>
  <dcterms:modified xsi:type="dcterms:W3CDTF">2016-06-18T15:44:51Z</dcterms:modified>
</cp:coreProperties>
</file>